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75093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500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877573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500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588955" y="2806059"/>
            <a:ext cx="2555240" cy="2337435"/>
          </a:xfrm>
          <a:custGeom>
            <a:avLst/>
            <a:gdLst/>
            <a:ahLst/>
            <a:cxnLst/>
            <a:rect l="l" t="t" r="r" b="b"/>
            <a:pathLst>
              <a:path w="2555240" h="2337435">
                <a:moveTo>
                  <a:pt x="2555044" y="0"/>
                </a:moveTo>
                <a:lnTo>
                  <a:pt x="2507995" y="4755"/>
                </a:lnTo>
                <a:lnTo>
                  <a:pt x="2456742" y="11368"/>
                </a:lnTo>
                <a:lnTo>
                  <a:pt x="2405703" y="19364"/>
                </a:lnTo>
                <a:lnTo>
                  <a:pt x="2354923" y="28711"/>
                </a:lnTo>
                <a:lnTo>
                  <a:pt x="2304444" y="39380"/>
                </a:lnTo>
                <a:lnTo>
                  <a:pt x="2254310" y="51337"/>
                </a:lnTo>
                <a:lnTo>
                  <a:pt x="2204563" y="64552"/>
                </a:lnTo>
                <a:lnTo>
                  <a:pt x="2155247" y="78993"/>
                </a:lnTo>
                <a:lnTo>
                  <a:pt x="2106404" y="94628"/>
                </a:lnTo>
                <a:lnTo>
                  <a:pt x="2058078" y="111427"/>
                </a:lnTo>
                <a:lnTo>
                  <a:pt x="2010312" y="129358"/>
                </a:lnTo>
                <a:lnTo>
                  <a:pt x="1963149" y="148389"/>
                </a:lnTo>
                <a:lnTo>
                  <a:pt x="1916632" y="168488"/>
                </a:lnTo>
                <a:lnTo>
                  <a:pt x="1870803" y="189626"/>
                </a:lnTo>
                <a:lnTo>
                  <a:pt x="1825707" y="211769"/>
                </a:lnTo>
                <a:lnTo>
                  <a:pt x="1781385" y="234887"/>
                </a:lnTo>
                <a:lnTo>
                  <a:pt x="1737882" y="258948"/>
                </a:lnTo>
                <a:lnTo>
                  <a:pt x="1695240" y="283921"/>
                </a:lnTo>
                <a:lnTo>
                  <a:pt x="1653502" y="309775"/>
                </a:lnTo>
                <a:lnTo>
                  <a:pt x="1612711" y="336477"/>
                </a:lnTo>
                <a:lnTo>
                  <a:pt x="1572911" y="363996"/>
                </a:lnTo>
                <a:lnTo>
                  <a:pt x="1534144" y="392302"/>
                </a:lnTo>
                <a:lnTo>
                  <a:pt x="1496453" y="421362"/>
                </a:lnTo>
                <a:lnTo>
                  <a:pt x="1459883" y="451145"/>
                </a:lnTo>
                <a:lnTo>
                  <a:pt x="1424474" y="481619"/>
                </a:lnTo>
                <a:lnTo>
                  <a:pt x="1390271" y="512754"/>
                </a:lnTo>
                <a:lnTo>
                  <a:pt x="1357317" y="544518"/>
                </a:lnTo>
                <a:lnTo>
                  <a:pt x="1325655" y="576879"/>
                </a:lnTo>
                <a:lnTo>
                  <a:pt x="1295328" y="609806"/>
                </a:lnTo>
                <a:lnTo>
                  <a:pt x="1266378" y="643267"/>
                </a:lnTo>
                <a:lnTo>
                  <a:pt x="1238849" y="677232"/>
                </a:lnTo>
                <a:lnTo>
                  <a:pt x="1212785" y="711668"/>
                </a:lnTo>
                <a:lnTo>
                  <a:pt x="1188227" y="746544"/>
                </a:lnTo>
                <a:lnTo>
                  <a:pt x="1165220" y="781829"/>
                </a:lnTo>
                <a:lnTo>
                  <a:pt x="1143805" y="817491"/>
                </a:lnTo>
                <a:lnTo>
                  <a:pt x="1124027" y="853499"/>
                </a:lnTo>
                <a:lnTo>
                  <a:pt x="1105928" y="889821"/>
                </a:lnTo>
                <a:lnTo>
                  <a:pt x="1089552" y="926426"/>
                </a:lnTo>
                <a:lnTo>
                  <a:pt x="1074941" y="963283"/>
                </a:lnTo>
                <a:lnTo>
                  <a:pt x="1062138" y="1000360"/>
                </a:lnTo>
                <a:lnTo>
                  <a:pt x="1051187" y="1037626"/>
                </a:lnTo>
                <a:lnTo>
                  <a:pt x="1042130" y="1075048"/>
                </a:lnTo>
                <a:lnTo>
                  <a:pt x="1035011" y="1112597"/>
                </a:lnTo>
                <a:lnTo>
                  <a:pt x="1026758" y="1187945"/>
                </a:lnTo>
                <a:lnTo>
                  <a:pt x="1024663" y="1263419"/>
                </a:lnTo>
                <a:lnTo>
                  <a:pt x="1021548" y="1301125"/>
                </a:lnTo>
                <a:lnTo>
                  <a:pt x="1009291" y="1376316"/>
                </a:lnTo>
                <a:lnTo>
                  <a:pt x="1000234" y="1413739"/>
                </a:lnTo>
                <a:lnTo>
                  <a:pt x="989283" y="1451004"/>
                </a:lnTo>
                <a:lnTo>
                  <a:pt x="976480" y="1488081"/>
                </a:lnTo>
                <a:lnTo>
                  <a:pt x="961869" y="1524938"/>
                </a:lnTo>
                <a:lnTo>
                  <a:pt x="945493" y="1561543"/>
                </a:lnTo>
                <a:lnTo>
                  <a:pt x="927394" y="1597866"/>
                </a:lnTo>
                <a:lnTo>
                  <a:pt x="907616" y="1633874"/>
                </a:lnTo>
                <a:lnTo>
                  <a:pt x="886201" y="1669536"/>
                </a:lnTo>
                <a:lnTo>
                  <a:pt x="863194" y="1704821"/>
                </a:lnTo>
                <a:lnTo>
                  <a:pt x="838636" y="1739697"/>
                </a:lnTo>
                <a:lnTo>
                  <a:pt x="812571" y="1774133"/>
                </a:lnTo>
                <a:lnTo>
                  <a:pt x="785043" y="1808097"/>
                </a:lnTo>
                <a:lnTo>
                  <a:pt x="756093" y="1841559"/>
                </a:lnTo>
                <a:lnTo>
                  <a:pt x="725766" y="1874486"/>
                </a:lnTo>
                <a:lnTo>
                  <a:pt x="694103" y="1906847"/>
                </a:lnTo>
                <a:lnTo>
                  <a:pt x="661149" y="1938610"/>
                </a:lnTo>
                <a:lnTo>
                  <a:pt x="626947" y="1969745"/>
                </a:lnTo>
                <a:lnTo>
                  <a:pt x="591538" y="2000220"/>
                </a:lnTo>
                <a:lnTo>
                  <a:pt x="554967" y="2030003"/>
                </a:lnTo>
                <a:lnTo>
                  <a:pt x="517277" y="2059063"/>
                </a:lnTo>
                <a:lnTo>
                  <a:pt x="478510" y="2087368"/>
                </a:lnTo>
                <a:lnTo>
                  <a:pt x="438710" y="2114888"/>
                </a:lnTo>
                <a:lnTo>
                  <a:pt x="397919" y="2141590"/>
                </a:lnTo>
                <a:lnTo>
                  <a:pt x="356181" y="2167443"/>
                </a:lnTo>
                <a:lnTo>
                  <a:pt x="313539" y="2192416"/>
                </a:lnTo>
                <a:lnTo>
                  <a:pt x="270036" y="2216477"/>
                </a:lnTo>
                <a:lnTo>
                  <a:pt x="225714" y="2239595"/>
                </a:lnTo>
                <a:lnTo>
                  <a:pt x="180618" y="2261739"/>
                </a:lnTo>
                <a:lnTo>
                  <a:pt x="134789" y="2282876"/>
                </a:lnTo>
                <a:lnTo>
                  <a:pt x="88272" y="2302976"/>
                </a:lnTo>
                <a:lnTo>
                  <a:pt x="41109" y="2322007"/>
                </a:lnTo>
                <a:lnTo>
                  <a:pt x="0" y="2337439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5261" y="513334"/>
            <a:ext cx="217347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75093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500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877573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500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588955" y="2806059"/>
            <a:ext cx="2555240" cy="2337435"/>
          </a:xfrm>
          <a:custGeom>
            <a:avLst/>
            <a:gdLst/>
            <a:ahLst/>
            <a:cxnLst/>
            <a:rect l="l" t="t" r="r" b="b"/>
            <a:pathLst>
              <a:path w="2555240" h="2337435">
                <a:moveTo>
                  <a:pt x="2555044" y="0"/>
                </a:moveTo>
                <a:lnTo>
                  <a:pt x="2507995" y="4755"/>
                </a:lnTo>
                <a:lnTo>
                  <a:pt x="2456742" y="11368"/>
                </a:lnTo>
                <a:lnTo>
                  <a:pt x="2405703" y="19364"/>
                </a:lnTo>
                <a:lnTo>
                  <a:pt x="2354923" y="28711"/>
                </a:lnTo>
                <a:lnTo>
                  <a:pt x="2304444" y="39380"/>
                </a:lnTo>
                <a:lnTo>
                  <a:pt x="2254310" y="51337"/>
                </a:lnTo>
                <a:lnTo>
                  <a:pt x="2204563" y="64552"/>
                </a:lnTo>
                <a:lnTo>
                  <a:pt x="2155247" y="78993"/>
                </a:lnTo>
                <a:lnTo>
                  <a:pt x="2106404" y="94628"/>
                </a:lnTo>
                <a:lnTo>
                  <a:pt x="2058078" y="111427"/>
                </a:lnTo>
                <a:lnTo>
                  <a:pt x="2010312" y="129358"/>
                </a:lnTo>
                <a:lnTo>
                  <a:pt x="1963149" y="148389"/>
                </a:lnTo>
                <a:lnTo>
                  <a:pt x="1916632" y="168488"/>
                </a:lnTo>
                <a:lnTo>
                  <a:pt x="1870803" y="189626"/>
                </a:lnTo>
                <a:lnTo>
                  <a:pt x="1825707" y="211769"/>
                </a:lnTo>
                <a:lnTo>
                  <a:pt x="1781385" y="234887"/>
                </a:lnTo>
                <a:lnTo>
                  <a:pt x="1737882" y="258948"/>
                </a:lnTo>
                <a:lnTo>
                  <a:pt x="1695240" y="283921"/>
                </a:lnTo>
                <a:lnTo>
                  <a:pt x="1653502" y="309775"/>
                </a:lnTo>
                <a:lnTo>
                  <a:pt x="1612711" y="336477"/>
                </a:lnTo>
                <a:lnTo>
                  <a:pt x="1572911" y="363996"/>
                </a:lnTo>
                <a:lnTo>
                  <a:pt x="1534144" y="392302"/>
                </a:lnTo>
                <a:lnTo>
                  <a:pt x="1496453" y="421362"/>
                </a:lnTo>
                <a:lnTo>
                  <a:pt x="1459883" y="451145"/>
                </a:lnTo>
                <a:lnTo>
                  <a:pt x="1424474" y="481619"/>
                </a:lnTo>
                <a:lnTo>
                  <a:pt x="1390271" y="512754"/>
                </a:lnTo>
                <a:lnTo>
                  <a:pt x="1357317" y="544518"/>
                </a:lnTo>
                <a:lnTo>
                  <a:pt x="1325655" y="576879"/>
                </a:lnTo>
                <a:lnTo>
                  <a:pt x="1295328" y="609806"/>
                </a:lnTo>
                <a:lnTo>
                  <a:pt x="1266378" y="643267"/>
                </a:lnTo>
                <a:lnTo>
                  <a:pt x="1238849" y="677232"/>
                </a:lnTo>
                <a:lnTo>
                  <a:pt x="1212785" y="711668"/>
                </a:lnTo>
                <a:lnTo>
                  <a:pt x="1188227" y="746544"/>
                </a:lnTo>
                <a:lnTo>
                  <a:pt x="1165220" y="781829"/>
                </a:lnTo>
                <a:lnTo>
                  <a:pt x="1143805" y="817491"/>
                </a:lnTo>
                <a:lnTo>
                  <a:pt x="1124027" y="853499"/>
                </a:lnTo>
                <a:lnTo>
                  <a:pt x="1105928" y="889821"/>
                </a:lnTo>
                <a:lnTo>
                  <a:pt x="1089552" y="926426"/>
                </a:lnTo>
                <a:lnTo>
                  <a:pt x="1074941" y="963283"/>
                </a:lnTo>
                <a:lnTo>
                  <a:pt x="1062138" y="1000360"/>
                </a:lnTo>
                <a:lnTo>
                  <a:pt x="1051187" y="1037626"/>
                </a:lnTo>
                <a:lnTo>
                  <a:pt x="1042130" y="1075048"/>
                </a:lnTo>
                <a:lnTo>
                  <a:pt x="1035011" y="1112597"/>
                </a:lnTo>
                <a:lnTo>
                  <a:pt x="1026758" y="1187945"/>
                </a:lnTo>
                <a:lnTo>
                  <a:pt x="1024663" y="1263419"/>
                </a:lnTo>
                <a:lnTo>
                  <a:pt x="1021548" y="1301125"/>
                </a:lnTo>
                <a:lnTo>
                  <a:pt x="1009291" y="1376316"/>
                </a:lnTo>
                <a:lnTo>
                  <a:pt x="1000234" y="1413739"/>
                </a:lnTo>
                <a:lnTo>
                  <a:pt x="989283" y="1451004"/>
                </a:lnTo>
                <a:lnTo>
                  <a:pt x="976480" y="1488081"/>
                </a:lnTo>
                <a:lnTo>
                  <a:pt x="961869" y="1524938"/>
                </a:lnTo>
                <a:lnTo>
                  <a:pt x="945493" y="1561543"/>
                </a:lnTo>
                <a:lnTo>
                  <a:pt x="927394" y="1597866"/>
                </a:lnTo>
                <a:lnTo>
                  <a:pt x="907616" y="1633874"/>
                </a:lnTo>
                <a:lnTo>
                  <a:pt x="886201" y="1669536"/>
                </a:lnTo>
                <a:lnTo>
                  <a:pt x="863194" y="1704821"/>
                </a:lnTo>
                <a:lnTo>
                  <a:pt x="838636" y="1739697"/>
                </a:lnTo>
                <a:lnTo>
                  <a:pt x="812571" y="1774133"/>
                </a:lnTo>
                <a:lnTo>
                  <a:pt x="785043" y="1808097"/>
                </a:lnTo>
                <a:lnTo>
                  <a:pt x="756093" y="1841559"/>
                </a:lnTo>
                <a:lnTo>
                  <a:pt x="725766" y="1874486"/>
                </a:lnTo>
                <a:lnTo>
                  <a:pt x="694103" y="1906847"/>
                </a:lnTo>
                <a:lnTo>
                  <a:pt x="661149" y="1938610"/>
                </a:lnTo>
                <a:lnTo>
                  <a:pt x="626947" y="1969745"/>
                </a:lnTo>
                <a:lnTo>
                  <a:pt x="591538" y="2000220"/>
                </a:lnTo>
                <a:lnTo>
                  <a:pt x="554967" y="2030003"/>
                </a:lnTo>
                <a:lnTo>
                  <a:pt x="517277" y="2059063"/>
                </a:lnTo>
                <a:lnTo>
                  <a:pt x="478510" y="2087368"/>
                </a:lnTo>
                <a:lnTo>
                  <a:pt x="438710" y="2114888"/>
                </a:lnTo>
                <a:lnTo>
                  <a:pt x="397919" y="2141590"/>
                </a:lnTo>
                <a:lnTo>
                  <a:pt x="356181" y="2167443"/>
                </a:lnTo>
                <a:lnTo>
                  <a:pt x="313539" y="2192416"/>
                </a:lnTo>
                <a:lnTo>
                  <a:pt x="270036" y="2216477"/>
                </a:lnTo>
                <a:lnTo>
                  <a:pt x="225714" y="2239595"/>
                </a:lnTo>
                <a:lnTo>
                  <a:pt x="180618" y="2261739"/>
                </a:lnTo>
                <a:lnTo>
                  <a:pt x="134789" y="2282876"/>
                </a:lnTo>
                <a:lnTo>
                  <a:pt x="88272" y="2302976"/>
                </a:lnTo>
                <a:lnTo>
                  <a:pt x="41109" y="2322007"/>
                </a:lnTo>
                <a:lnTo>
                  <a:pt x="0" y="2337439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75093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500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102616"/>
            <a:ext cx="9144000" cy="1041400"/>
          </a:xfrm>
          <a:custGeom>
            <a:avLst/>
            <a:gdLst/>
            <a:ahLst/>
            <a:cxnLst/>
            <a:rect l="l" t="t" r="r" b="b"/>
            <a:pathLst>
              <a:path w="9144000" h="1041400">
                <a:moveTo>
                  <a:pt x="0" y="774957"/>
                </a:moveTo>
                <a:lnTo>
                  <a:pt x="9143999" y="776458"/>
                </a:lnTo>
              </a:path>
              <a:path w="9144000" h="1041400">
                <a:moveTo>
                  <a:pt x="0" y="0"/>
                </a:moveTo>
                <a:lnTo>
                  <a:pt x="78311" y="17604"/>
                </a:lnTo>
                <a:lnTo>
                  <a:pt x="130399" y="32236"/>
                </a:lnTo>
                <a:lnTo>
                  <a:pt x="181336" y="48749"/>
                </a:lnTo>
                <a:lnTo>
                  <a:pt x="230957" y="67044"/>
                </a:lnTo>
                <a:lnTo>
                  <a:pt x="279099" y="87021"/>
                </a:lnTo>
                <a:lnTo>
                  <a:pt x="325597" y="108582"/>
                </a:lnTo>
                <a:lnTo>
                  <a:pt x="370287" y="131627"/>
                </a:lnTo>
                <a:lnTo>
                  <a:pt x="413004" y="156058"/>
                </a:lnTo>
                <a:lnTo>
                  <a:pt x="453583" y="181776"/>
                </a:lnTo>
                <a:lnTo>
                  <a:pt x="491861" y="208682"/>
                </a:lnTo>
                <a:lnTo>
                  <a:pt x="527673" y="236676"/>
                </a:lnTo>
                <a:lnTo>
                  <a:pt x="560854" y="265660"/>
                </a:lnTo>
                <a:lnTo>
                  <a:pt x="591241" y="295535"/>
                </a:lnTo>
                <a:lnTo>
                  <a:pt x="618669" y="326202"/>
                </a:lnTo>
                <a:lnTo>
                  <a:pt x="642972" y="357562"/>
                </a:lnTo>
                <a:lnTo>
                  <a:pt x="663988" y="389516"/>
                </a:lnTo>
                <a:lnTo>
                  <a:pt x="695498" y="454808"/>
                </a:lnTo>
                <a:lnTo>
                  <a:pt x="711884" y="521289"/>
                </a:lnTo>
                <a:lnTo>
                  <a:pt x="713994" y="554727"/>
                </a:lnTo>
                <a:lnTo>
                  <a:pt x="716103" y="588165"/>
                </a:lnTo>
                <a:lnTo>
                  <a:pt x="732489" y="654646"/>
                </a:lnTo>
                <a:lnTo>
                  <a:pt x="763999" y="719939"/>
                </a:lnTo>
                <a:lnTo>
                  <a:pt x="785015" y="751892"/>
                </a:lnTo>
                <a:lnTo>
                  <a:pt x="809318" y="783252"/>
                </a:lnTo>
                <a:lnTo>
                  <a:pt x="836746" y="813919"/>
                </a:lnTo>
                <a:lnTo>
                  <a:pt x="867133" y="843793"/>
                </a:lnTo>
                <a:lnTo>
                  <a:pt x="900314" y="872778"/>
                </a:lnTo>
                <a:lnTo>
                  <a:pt x="936126" y="900772"/>
                </a:lnTo>
                <a:lnTo>
                  <a:pt x="974404" y="927678"/>
                </a:lnTo>
                <a:lnTo>
                  <a:pt x="1014983" y="953395"/>
                </a:lnTo>
                <a:lnTo>
                  <a:pt x="1057700" y="977826"/>
                </a:lnTo>
                <a:lnTo>
                  <a:pt x="1102390" y="1000872"/>
                </a:lnTo>
                <a:lnTo>
                  <a:pt x="1148888" y="1022433"/>
                </a:lnTo>
                <a:lnTo>
                  <a:pt x="1193348" y="1040882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788394" y="0"/>
            <a:ext cx="1355725" cy="1093470"/>
          </a:xfrm>
          <a:custGeom>
            <a:avLst/>
            <a:gdLst/>
            <a:ahLst/>
            <a:cxnLst/>
            <a:rect l="l" t="t" r="r" b="b"/>
            <a:pathLst>
              <a:path w="1355725" h="1093470">
                <a:moveTo>
                  <a:pt x="0" y="0"/>
                </a:moveTo>
                <a:lnTo>
                  <a:pt x="84569" y="25995"/>
                </a:lnTo>
                <a:lnTo>
                  <a:pt x="134191" y="44313"/>
                </a:lnTo>
                <a:lnTo>
                  <a:pt x="182333" y="64317"/>
                </a:lnTo>
                <a:lnTo>
                  <a:pt x="228830" y="85906"/>
                </a:lnTo>
                <a:lnTo>
                  <a:pt x="273520" y="108981"/>
                </a:lnTo>
                <a:lnTo>
                  <a:pt x="316237" y="133445"/>
                </a:lnTo>
                <a:lnTo>
                  <a:pt x="356816" y="159196"/>
                </a:lnTo>
                <a:lnTo>
                  <a:pt x="395094" y="186137"/>
                </a:lnTo>
                <a:lnTo>
                  <a:pt x="430906" y="214169"/>
                </a:lnTo>
                <a:lnTo>
                  <a:pt x="464088" y="243191"/>
                </a:lnTo>
                <a:lnTo>
                  <a:pt x="494474" y="273105"/>
                </a:lnTo>
                <a:lnTo>
                  <a:pt x="521902" y="303812"/>
                </a:lnTo>
                <a:lnTo>
                  <a:pt x="546206" y="335213"/>
                </a:lnTo>
                <a:lnTo>
                  <a:pt x="567222" y="367209"/>
                </a:lnTo>
                <a:lnTo>
                  <a:pt x="598732" y="432587"/>
                </a:lnTo>
                <a:lnTo>
                  <a:pt x="615117" y="499155"/>
                </a:lnTo>
                <a:lnTo>
                  <a:pt x="617227" y="532638"/>
                </a:lnTo>
                <a:lnTo>
                  <a:pt x="619337" y="566120"/>
                </a:lnTo>
                <a:lnTo>
                  <a:pt x="635722" y="632688"/>
                </a:lnTo>
                <a:lnTo>
                  <a:pt x="667232" y="698066"/>
                </a:lnTo>
                <a:lnTo>
                  <a:pt x="688248" y="730062"/>
                </a:lnTo>
                <a:lnTo>
                  <a:pt x="712552" y="761463"/>
                </a:lnTo>
                <a:lnTo>
                  <a:pt x="739979" y="792170"/>
                </a:lnTo>
                <a:lnTo>
                  <a:pt x="770366" y="822084"/>
                </a:lnTo>
                <a:lnTo>
                  <a:pt x="803547" y="851106"/>
                </a:lnTo>
                <a:lnTo>
                  <a:pt x="839359" y="879138"/>
                </a:lnTo>
                <a:lnTo>
                  <a:pt x="877637" y="906079"/>
                </a:lnTo>
                <a:lnTo>
                  <a:pt x="918217" y="931830"/>
                </a:lnTo>
                <a:lnTo>
                  <a:pt x="960934" y="956294"/>
                </a:lnTo>
                <a:lnTo>
                  <a:pt x="1005623" y="979369"/>
                </a:lnTo>
                <a:lnTo>
                  <a:pt x="1052121" y="1000958"/>
                </a:lnTo>
                <a:lnTo>
                  <a:pt x="1100263" y="1020962"/>
                </a:lnTo>
                <a:lnTo>
                  <a:pt x="1149885" y="1039280"/>
                </a:lnTo>
                <a:lnTo>
                  <a:pt x="1200821" y="1055815"/>
                </a:lnTo>
                <a:lnTo>
                  <a:pt x="1252909" y="1070467"/>
                </a:lnTo>
                <a:lnTo>
                  <a:pt x="1305983" y="1083136"/>
                </a:lnTo>
                <a:lnTo>
                  <a:pt x="1355605" y="1092884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75093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500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8309" y="521589"/>
            <a:ext cx="316738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852" y="1748739"/>
            <a:ext cx="7194295" cy="155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4220" y="0"/>
            <a:ext cx="9172575" cy="1290955"/>
            <a:chOff x="-14220" y="0"/>
            <a:chExt cx="9172575" cy="1290955"/>
          </a:xfrm>
        </p:grpSpPr>
        <p:sp>
          <p:nvSpPr>
            <p:cNvPr id="4" name="object 4"/>
            <p:cNvSpPr/>
            <p:nvPr/>
          </p:nvSpPr>
          <p:spPr>
            <a:xfrm>
              <a:off x="0" y="275093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4">
                  <a:moveTo>
                    <a:pt x="0" y="0"/>
                  </a:moveTo>
                  <a:lnTo>
                    <a:pt x="9143999" y="1500"/>
                  </a:lnTo>
                </a:path>
              </a:pathLst>
            </a:custGeom>
            <a:ln w="28440">
              <a:solidFill>
                <a:srgbClr val="3E35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165350" cy="1262380"/>
            </a:xfrm>
            <a:custGeom>
              <a:avLst/>
              <a:gdLst/>
              <a:ahLst/>
              <a:cxnLst/>
              <a:rect l="l" t="t" r="r" b="b"/>
              <a:pathLst>
                <a:path w="2165350" h="1262380">
                  <a:moveTo>
                    <a:pt x="2164765" y="0"/>
                  </a:moveTo>
                  <a:lnTo>
                    <a:pt x="2092132" y="17764"/>
                  </a:lnTo>
                  <a:lnTo>
                    <a:pt x="2038514" y="32379"/>
                  </a:lnTo>
                  <a:lnTo>
                    <a:pt x="1985978" y="47914"/>
                  </a:lnTo>
                  <a:lnTo>
                    <a:pt x="1934609" y="64333"/>
                  </a:lnTo>
                  <a:lnTo>
                    <a:pt x="1884488" y="81599"/>
                  </a:lnTo>
                  <a:lnTo>
                    <a:pt x="1835700" y="99676"/>
                  </a:lnTo>
                  <a:lnTo>
                    <a:pt x="1788328" y="118526"/>
                  </a:lnTo>
                  <a:lnTo>
                    <a:pt x="1742455" y="138112"/>
                  </a:lnTo>
                  <a:lnTo>
                    <a:pt x="1698164" y="158398"/>
                  </a:lnTo>
                  <a:lnTo>
                    <a:pt x="1655539" y="179347"/>
                  </a:lnTo>
                  <a:lnTo>
                    <a:pt x="1614663" y="200922"/>
                  </a:lnTo>
                  <a:lnTo>
                    <a:pt x="1575619" y="223086"/>
                  </a:lnTo>
                  <a:lnTo>
                    <a:pt x="1538490" y="245803"/>
                  </a:lnTo>
                  <a:lnTo>
                    <a:pt x="1503360" y="269035"/>
                  </a:lnTo>
                  <a:lnTo>
                    <a:pt x="1470312" y="292746"/>
                  </a:lnTo>
                  <a:lnTo>
                    <a:pt x="1439429" y="316899"/>
                  </a:lnTo>
                  <a:lnTo>
                    <a:pt x="1384492" y="366384"/>
                  </a:lnTo>
                  <a:lnTo>
                    <a:pt x="1339216" y="417194"/>
                  </a:lnTo>
                  <a:lnTo>
                    <a:pt x="1304266" y="469036"/>
                  </a:lnTo>
                  <a:lnTo>
                    <a:pt x="1280309" y="521614"/>
                  </a:lnTo>
                  <a:lnTo>
                    <a:pt x="1268012" y="574634"/>
                  </a:lnTo>
                  <a:lnTo>
                    <a:pt x="1266443" y="601217"/>
                  </a:lnTo>
                  <a:lnTo>
                    <a:pt x="1264875" y="627801"/>
                  </a:lnTo>
                  <a:lnTo>
                    <a:pt x="1252577" y="680821"/>
                  </a:lnTo>
                  <a:lnTo>
                    <a:pt x="1228621" y="733399"/>
                  </a:lnTo>
                  <a:lnTo>
                    <a:pt x="1193671" y="785241"/>
                  </a:lnTo>
                  <a:lnTo>
                    <a:pt x="1148395" y="836051"/>
                  </a:lnTo>
                  <a:lnTo>
                    <a:pt x="1093458" y="885536"/>
                  </a:lnTo>
                  <a:lnTo>
                    <a:pt x="1062575" y="909689"/>
                  </a:lnTo>
                  <a:lnTo>
                    <a:pt x="1029527" y="933400"/>
                  </a:lnTo>
                  <a:lnTo>
                    <a:pt x="994397" y="956632"/>
                  </a:lnTo>
                  <a:lnTo>
                    <a:pt x="957268" y="979349"/>
                  </a:lnTo>
                  <a:lnTo>
                    <a:pt x="918224" y="1001513"/>
                  </a:lnTo>
                  <a:lnTo>
                    <a:pt x="877347" y="1023088"/>
                  </a:lnTo>
                  <a:lnTo>
                    <a:pt x="834722" y="1044037"/>
                  </a:lnTo>
                  <a:lnTo>
                    <a:pt x="790431" y="1064323"/>
                  </a:lnTo>
                  <a:lnTo>
                    <a:pt x="744558" y="1083909"/>
                  </a:lnTo>
                  <a:lnTo>
                    <a:pt x="697186" y="1102759"/>
                  </a:lnTo>
                  <a:lnTo>
                    <a:pt x="648398" y="1120836"/>
                  </a:lnTo>
                  <a:lnTo>
                    <a:pt x="598278" y="1138102"/>
                  </a:lnTo>
                  <a:lnTo>
                    <a:pt x="546908" y="1154521"/>
                  </a:lnTo>
                  <a:lnTo>
                    <a:pt x="494373" y="1170056"/>
                  </a:lnTo>
                  <a:lnTo>
                    <a:pt x="440755" y="1184671"/>
                  </a:lnTo>
                  <a:lnTo>
                    <a:pt x="386137" y="1198328"/>
                  </a:lnTo>
                  <a:lnTo>
                    <a:pt x="330604" y="1210990"/>
                  </a:lnTo>
                  <a:lnTo>
                    <a:pt x="274237" y="1222622"/>
                  </a:lnTo>
                  <a:lnTo>
                    <a:pt x="217121" y="1233185"/>
                  </a:lnTo>
                  <a:lnTo>
                    <a:pt x="159339" y="1242644"/>
                  </a:lnTo>
                  <a:lnTo>
                    <a:pt x="100974" y="1250961"/>
                  </a:lnTo>
                  <a:lnTo>
                    <a:pt x="42109" y="1258099"/>
                  </a:lnTo>
                  <a:lnTo>
                    <a:pt x="0" y="1262307"/>
                  </a:lnTo>
                </a:path>
              </a:pathLst>
            </a:custGeom>
            <a:ln w="28440">
              <a:solidFill>
                <a:srgbClr val="3E35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-14220" y="3947273"/>
            <a:ext cx="9172575" cy="1210945"/>
            <a:chOff x="-14220" y="3947273"/>
            <a:chExt cx="9172575" cy="1210945"/>
          </a:xfrm>
        </p:grpSpPr>
        <p:sp>
          <p:nvSpPr>
            <p:cNvPr id="7" name="object 7"/>
            <p:cNvSpPr/>
            <p:nvPr/>
          </p:nvSpPr>
          <p:spPr>
            <a:xfrm>
              <a:off x="0" y="4877573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4">
                  <a:moveTo>
                    <a:pt x="0" y="0"/>
                  </a:moveTo>
                  <a:lnTo>
                    <a:pt x="9143999" y="1500"/>
                  </a:lnTo>
                </a:path>
              </a:pathLst>
            </a:custGeom>
            <a:ln w="28440">
              <a:solidFill>
                <a:srgbClr val="3E35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31597" y="3961493"/>
              <a:ext cx="1812925" cy="1182370"/>
            </a:xfrm>
            <a:custGeom>
              <a:avLst/>
              <a:gdLst/>
              <a:ahLst/>
              <a:cxnLst/>
              <a:rect l="l" t="t" r="r" b="b"/>
              <a:pathLst>
                <a:path w="1812925" h="1182370">
                  <a:moveTo>
                    <a:pt x="1812403" y="0"/>
                  </a:moveTo>
                  <a:lnTo>
                    <a:pt x="1767363" y="6418"/>
                  </a:lnTo>
                  <a:lnTo>
                    <a:pt x="1709581" y="15876"/>
                  </a:lnTo>
                  <a:lnTo>
                    <a:pt x="1652465" y="26440"/>
                  </a:lnTo>
                  <a:lnTo>
                    <a:pt x="1596098" y="38071"/>
                  </a:lnTo>
                  <a:lnTo>
                    <a:pt x="1540565" y="50734"/>
                  </a:lnTo>
                  <a:lnTo>
                    <a:pt x="1485947" y="64391"/>
                  </a:lnTo>
                  <a:lnTo>
                    <a:pt x="1432329" y="79006"/>
                  </a:lnTo>
                  <a:lnTo>
                    <a:pt x="1379794" y="94541"/>
                  </a:lnTo>
                  <a:lnTo>
                    <a:pt x="1328424" y="110960"/>
                  </a:lnTo>
                  <a:lnTo>
                    <a:pt x="1278304" y="128226"/>
                  </a:lnTo>
                  <a:lnTo>
                    <a:pt x="1229516" y="146303"/>
                  </a:lnTo>
                  <a:lnTo>
                    <a:pt x="1182144" y="165152"/>
                  </a:lnTo>
                  <a:lnTo>
                    <a:pt x="1136270" y="184739"/>
                  </a:lnTo>
                  <a:lnTo>
                    <a:pt x="1091980" y="205025"/>
                  </a:lnTo>
                  <a:lnTo>
                    <a:pt x="1049354" y="225974"/>
                  </a:lnTo>
                  <a:lnTo>
                    <a:pt x="1008478" y="247549"/>
                  </a:lnTo>
                  <a:lnTo>
                    <a:pt x="969434" y="269713"/>
                  </a:lnTo>
                  <a:lnTo>
                    <a:pt x="932305" y="292430"/>
                  </a:lnTo>
                  <a:lnTo>
                    <a:pt x="897175" y="315662"/>
                  </a:lnTo>
                  <a:lnTo>
                    <a:pt x="864127" y="339373"/>
                  </a:lnTo>
                  <a:lnTo>
                    <a:pt x="833244" y="363526"/>
                  </a:lnTo>
                  <a:lnTo>
                    <a:pt x="778307" y="413011"/>
                  </a:lnTo>
                  <a:lnTo>
                    <a:pt x="733031" y="463821"/>
                  </a:lnTo>
                  <a:lnTo>
                    <a:pt x="698081" y="515662"/>
                  </a:lnTo>
                  <a:lnTo>
                    <a:pt x="674125" y="568241"/>
                  </a:lnTo>
                  <a:lnTo>
                    <a:pt x="661827" y="621261"/>
                  </a:lnTo>
                  <a:lnTo>
                    <a:pt x="660259" y="647844"/>
                  </a:lnTo>
                  <a:lnTo>
                    <a:pt x="658690" y="674428"/>
                  </a:lnTo>
                  <a:lnTo>
                    <a:pt x="646392" y="727448"/>
                  </a:lnTo>
                  <a:lnTo>
                    <a:pt x="622436" y="780026"/>
                  </a:lnTo>
                  <a:lnTo>
                    <a:pt x="587486" y="831867"/>
                  </a:lnTo>
                  <a:lnTo>
                    <a:pt x="542210" y="882678"/>
                  </a:lnTo>
                  <a:lnTo>
                    <a:pt x="487273" y="932162"/>
                  </a:lnTo>
                  <a:lnTo>
                    <a:pt x="456390" y="956315"/>
                  </a:lnTo>
                  <a:lnTo>
                    <a:pt x="423342" y="980026"/>
                  </a:lnTo>
                  <a:lnTo>
                    <a:pt x="388212" y="1003259"/>
                  </a:lnTo>
                  <a:lnTo>
                    <a:pt x="351083" y="1025975"/>
                  </a:lnTo>
                  <a:lnTo>
                    <a:pt x="312039" y="1048140"/>
                  </a:lnTo>
                  <a:lnTo>
                    <a:pt x="271163" y="1069715"/>
                  </a:lnTo>
                  <a:lnTo>
                    <a:pt x="228537" y="1090664"/>
                  </a:lnTo>
                  <a:lnTo>
                    <a:pt x="184247" y="1110950"/>
                  </a:lnTo>
                  <a:lnTo>
                    <a:pt x="138373" y="1130536"/>
                  </a:lnTo>
                  <a:lnTo>
                    <a:pt x="91001" y="1149386"/>
                  </a:lnTo>
                  <a:lnTo>
                    <a:pt x="42213" y="1167462"/>
                  </a:lnTo>
                  <a:lnTo>
                    <a:pt x="0" y="1182005"/>
                  </a:lnTo>
                </a:path>
              </a:pathLst>
            </a:custGeom>
            <a:ln w="28440">
              <a:solidFill>
                <a:srgbClr val="3E35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09876" y="1238453"/>
            <a:ext cx="4526915" cy="201422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 indent="728345">
              <a:lnSpc>
                <a:spcPct val="100699"/>
              </a:lnSpc>
              <a:spcBef>
                <a:spcPts val="50"/>
              </a:spcBef>
            </a:pPr>
            <a:r>
              <a:rPr dirty="0" sz="6500" spc="-10">
                <a:latin typeface="Calibri"/>
                <a:cs typeface="Calibri"/>
              </a:rPr>
              <a:t>Schedule </a:t>
            </a:r>
            <a:r>
              <a:rPr dirty="0" sz="6500" spc="-5">
                <a:latin typeface="Calibri"/>
                <a:cs typeface="Calibri"/>
              </a:rPr>
              <a:t> </a:t>
            </a:r>
            <a:r>
              <a:rPr dirty="0" sz="6500">
                <a:latin typeface="Calibri"/>
                <a:cs typeface="Calibri"/>
              </a:rPr>
              <a:t>Mana</a:t>
            </a:r>
            <a:r>
              <a:rPr dirty="0" sz="6500" spc="-50">
                <a:latin typeface="Calibri"/>
                <a:cs typeface="Calibri"/>
              </a:rPr>
              <a:t>g</a:t>
            </a:r>
            <a:r>
              <a:rPr dirty="0" sz="6500">
                <a:latin typeface="Calibri"/>
                <a:cs typeface="Calibri"/>
              </a:rPr>
              <a:t>eme</a:t>
            </a:r>
            <a:r>
              <a:rPr dirty="0" sz="6500" spc="-70">
                <a:latin typeface="Calibri"/>
                <a:cs typeface="Calibri"/>
              </a:rPr>
              <a:t>n</a:t>
            </a:r>
            <a:r>
              <a:rPr dirty="0" sz="6500">
                <a:latin typeface="Calibri"/>
                <a:cs typeface="Calibri"/>
              </a:rPr>
              <a:t>t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2752" y="4094784"/>
            <a:ext cx="6158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0">
                <a:latin typeface="Verdana"/>
                <a:cs typeface="Verdana"/>
              </a:rPr>
              <a:t>Made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Henrique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Fernandes,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José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Sousa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Leandro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Martins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8787" y="1833372"/>
            <a:ext cx="3488436" cy="20772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74852" y="2358898"/>
            <a:ext cx="1887220" cy="94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15">
                <a:latin typeface="Verdana"/>
                <a:cs typeface="Verdana"/>
              </a:rPr>
              <a:t>Linear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Se</a:t>
            </a:r>
            <a:r>
              <a:rPr dirty="0" sz="2000" spc="-40">
                <a:latin typeface="Verdana"/>
                <a:cs typeface="Verdana"/>
              </a:rPr>
              <a:t>a</a:t>
            </a:r>
            <a:r>
              <a:rPr dirty="0" sz="2000" spc="40">
                <a:latin typeface="Verdana"/>
                <a:cs typeface="Verdana"/>
              </a:rPr>
              <a:t>rch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50">
                <a:latin typeface="Verdana"/>
                <a:cs typeface="Verdana"/>
              </a:rPr>
              <a:t>Bina</a:t>
            </a:r>
            <a:r>
              <a:rPr dirty="0" sz="2000" spc="-75">
                <a:latin typeface="Verdana"/>
                <a:cs typeface="Verdana"/>
              </a:rPr>
              <a:t>ry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Se</a:t>
            </a:r>
            <a:r>
              <a:rPr dirty="0" sz="2000" spc="-40">
                <a:latin typeface="Verdana"/>
                <a:cs typeface="Verdana"/>
              </a:rPr>
              <a:t>a</a:t>
            </a:r>
            <a:r>
              <a:rPr dirty="0" sz="2000" spc="40">
                <a:latin typeface="Verdana"/>
                <a:cs typeface="Verdana"/>
              </a:rPr>
              <a:t>rch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Algorithms</a:t>
            </a:r>
            <a:r>
              <a:rPr dirty="0" spc="-105"/>
              <a:t> </a:t>
            </a:r>
            <a:r>
              <a:rPr dirty="0" spc="-5"/>
              <a:t>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20" y="2121395"/>
            <a:ext cx="9172575" cy="3036570"/>
            <a:chOff x="-14220" y="2121395"/>
            <a:chExt cx="9172575" cy="30365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6823" y="2121395"/>
              <a:ext cx="4055364" cy="12451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0831" y="2185416"/>
              <a:ext cx="3877056" cy="1066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51781" y="2166366"/>
              <a:ext cx="3915410" cy="1104900"/>
            </a:xfrm>
            <a:custGeom>
              <a:avLst/>
              <a:gdLst/>
              <a:ahLst/>
              <a:cxnLst/>
              <a:rect l="l" t="t" r="r" b="b"/>
              <a:pathLst>
                <a:path w="3915409" h="1104900">
                  <a:moveTo>
                    <a:pt x="0" y="1104900"/>
                  </a:moveTo>
                  <a:lnTo>
                    <a:pt x="3915156" y="1104900"/>
                  </a:lnTo>
                  <a:lnTo>
                    <a:pt x="3915156" y="0"/>
                  </a:lnTo>
                  <a:lnTo>
                    <a:pt x="0" y="0"/>
                  </a:lnTo>
                  <a:lnTo>
                    <a:pt x="0" y="11049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74852" y="1748739"/>
            <a:ext cx="2334895" cy="2162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5">
                <a:latin typeface="Verdana"/>
                <a:cs typeface="Verdana"/>
              </a:rPr>
              <a:t>Create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40">
                <a:latin typeface="Verdana"/>
                <a:cs typeface="Verdana"/>
              </a:rPr>
              <a:t>req</a:t>
            </a:r>
            <a:r>
              <a:rPr dirty="0" sz="2000" spc="30">
                <a:latin typeface="Verdana"/>
                <a:cs typeface="Verdana"/>
              </a:rPr>
              <a:t>u</a:t>
            </a:r>
            <a:r>
              <a:rPr dirty="0" sz="2000" spc="-20">
                <a:latin typeface="Verdana"/>
                <a:cs typeface="Verdana"/>
              </a:rPr>
              <a:t>ests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-25">
                <a:latin typeface="Verdana"/>
                <a:cs typeface="Verdana"/>
              </a:rPr>
              <a:t>St</a:t>
            </a:r>
            <a:r>
              <a:rPr dirty="0" sz="2000" spc="-20">
                <a:latin typeface="Verdana"/>
                <a:cs typeface="Verdana"/>
              </a:rPr>
              <a:t>o</a:t>
            </a:r>
            <a:r>
              <a:rPr dirty="0" sz="2000" spc="-20">
                <a:latin typeface="Verdana"/>
                <a:cs typeface="Verdana"/>
              </a:rPr>
              <a:t>re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requests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5">
                <a:latin typeface="Verdana"/>
                <a:cs typeface="Verdana"/>
              </a:rPr>
              <a:t>V</a:t>
            </a:r>
            <a:r>
              <a:rPr dirty="0" sz="2000" spc="10">
                <a:latin typeface="Verdana"/>
                <a:cs typeface="Verdana"/>
              </a:rPr>
              <a:t>a</a:t>
            </a:r>
            <a:r>
              <a:rPr dirty="0" sz="2000" spc="15">
                <a:latin typeface="Verdana"/>
                <a:cs typeface="Verdana"/>
              </a:rPr>
              <a:t>lid</a:t>
            </a:r>
            <a:r>
              <a:rPr dirty="0" sz="2000" spc="15">
                <a:latin typeface="Verdana"/>
                <a:cs typeface="Verdana"/>
              </a:rPr>
              <a:t>a</a:t>
            </a:r>
            <a:r>
              <a:rPr dirty="0" sz="2000" spc="15">
                <a:latin typeface="Verdana"/>
                <a:cs typeface="Verdana"/>
              </a:rPr>
              <a:t>t</a:t>
            </a:r>
            <a:r>
              <a:rPr dirty="0" sz="2000" spc="15">
                <a:latin typeface="Verdana"/>
                <a:cs typeface="Verdana"/>
              </a:rPr>
              <a:t>e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requests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65">
                <a:latin typeface="Verdana"/>
                <a:cs typeface="Verdana"/>
              </a:rPr>
              <a:t>Proce</a:t>
            </a:r>
            <a:r>
              <a:rPr dirty="0" sz="2000" spc="-65">
                <a:latin typeface="Verdana"/>
                <a:cs typeface="Verdana"/>
              </a:rPr>
              <a:t>ss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requests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1257" y="513334"/>
            <a:ext cx="16351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Requests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852" y="1748739"/>
            <a:ext cx="10102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-45" b="1">
                <a:latin typeface="Verdana"/>
                <a:cs typeface="Verdana"/>
              </a:rPr>
              <a:t>Queue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3826" y="1748739"/>
            <a:ext cx="29165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95">
                <a:latin typeface="Verdana"/>
                <a:cs typeface="Verdana"/>
              </a:rPr>
              <a:t>ex: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Req</a:t>
            </a:r>
            <a:r>
              <a:rPr dirty="0" sz="2000" spc="55">
                <a:latin typeface="Verdana"/>
                <a:cs typeface="Verdana"/>
              </a:rPr>
              <a:t>u</a:t>
            </a:r>
            <a:r>
              <a:rPr dirty="0" sz="2000" spc="-20">
                <a:latin typeface="Verdana"/>
                <a:cs typeface="Verdana"/>
              </a:rPr>
              <a:t>est</a:t>
            </a:r>
            <a:r>
              <a:rPr dirty="0" sz="2000" spc="-15">
                <a:latin typeface="Verdana"/>
                <a:cs typeface="Verdana"/>
              </a:rPr>
              <a:t>s</a:t>
            </a:r>
            <a:r>
              <a:rPr dirty="0" sz="2000" spc="-20">
                <a:latin typeface="Verdana"/>
                <a:cs typeface="Verdana"/>
              </a:rPr>
              <a:t>T</a:t>
            </a:r>
            <a:r>
              <a:rPr dirty="0" sz="2000" spc="-30">
                <a:latin typeface="Verdana"/>
                <a:cs typeface="Verdana"/>
              </a:rPr>
              <a:t>o</a:t>
            </a:r>
            <a:r>
              <a:rPr dirty="0" sz="2000" spc="70">
                <a:latin typeface="Verdana"/>
                <a:cs typeface="Verdana"/>
              </a:rPr>
              <a:t>Pr</a:t>
            </a:r>
            <a:r>
              <a:rPr dirty="0" sz="2000" spc="70">
                <a:latin typeface="Verdana"/>
                <a:cs typeface="Verdana"/>
              </a:rPr>
              <a:t>o</a:t>
            </a:r>
            <a:r>
              <a:rPr dirty="0" sz="2000" spc="70">
                <a:latin typeface="Verdana"/>
                <a:cs typeface="Verdana"/>
              </a:rPr>
              <a:t>c</a:t>
            </a:r>
            <a:r>
              <a:rPr dirty="0" sz="2000" spc="-25">
                <a:latin typeface="Verdana"/>
                <a:cs typeface="Verdana"/>
              </a:rPr>
              <a:t>e</a:t>
            </a:r>
            <a:r>
              <a:rPr dirty="0" sz="2000" spc="-30">
                <a:latin typeface="Verdana"/>
                <a:cs typeface="Verdana"/>
              </a:rPr>
              <a:t>s</a:t>
            </a:r>
            <a:r>
              <a:rPr dirty="0" sz="2000" spc="-65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852" y="2358898"/>
            <a:ext cx="8737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-114" b="1">
                <a:latin typeface="Verdana"/>
                <a:cs typeface="Verdana"/>
              </a:rPr>
              <a:t>S</a:t>
            </a:r>
            <a:r>
              <a:rPr dirty="0" sz="2000" spc="-70" b="1">
                <a:latin typeface="Verdana"/>
                <a:cs typeface="Verdana"/>
              </a:rPr>
              <a:t>t</a:t>
            </a:r>
            <a:r>
              <a:rPr dirty="0" sz="2000" spc="-50" b="1">
                <a:latin typeface="Verdana"/>
                <a:cs typeface="Verdana"/>
              </a:rPr>
              <a:t>a</a:t>
            </a:r>
            <a:r>
              <a:rPr dirty="0" sz="2000" spc="-40" b="1">
                <a:latin typeface="Verdana"/>
                <a:cs typeface="Verdana"/>
              </a:rPr>
              <a:t>c</a:t>
            </a:r>
            <a:r>
              <a:rPr dirty="0" sz="2000" spc="-20" b="1">
                <a:latin typeface="Verdana"/>
                <a:cs typeface="Verdana"/>
              </a:rPr>
              <a:t>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7542" y="2358898"/>
            <a:ext cx="29349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95">
                <a:latin typeface="Verdana"/>
                <a:cs typeface="Verdana"/>
              </a:rPr>
              <a:t>ex: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Proce</a:t>
            </a:r>
            <a:r>
              <a:rPr dirty="0" sz="2000" spc="25">
                <a:latin typeface="Verdana"/>
                <a:cs typeface="Verdana"/>
              </a:rPr>
              <a:t>ssedRe</a:t>
            </a:r>
            <a:r>
              <a:rPr dirty="0" sz="2000" spc="5">
                <a:latin typeface="Verdana"/>
                <a:cs typeface="Verdana"/>
              </a:rPr>
              <a:t>q</a:t>
            </a:r>
            <a:r>
              <a:rPr dirty="0" sz="2000" spc="10">
                <a:latin typeface="Verdana"/>
                <a:cs typeface="Verdana"/>
              </a:rPr>
              <a:t>ue</a:t>
            </a:r>
            <a:r>
              <a:rPr dirty="0" sz="2000" spc="-5">
                <a:latin typeface="Verdana"/>
                <a:cs typeface="Verdana"/>
              </a:rPr>
              <a:t>s</a:t>
            </a:r>
            <a:r>
              <a:rPr dirty="0" sz="2000" spc="-20">
                <a:latin typeface="Verdana"/>
                <a:cs typeface="Verdana"/>
              </a:rPr>
              <a:t>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8023" y="513334"/>
            <a:ext cx="36017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35"/>
              <a:t> </a:t>
            </a:r>
            <a:r>
              <a:rPr dirty="0" spc="-5"/>
              <a:t>Structures</a:t>
            </a:r>
            <a:r>
              <a:rPr dirty="0" spc="-10"/>
              <a:t> </a:t>
            </a:r>
            <a:r>
              <a:rPr dirty="0" spc="-5"/>
              <a:t>used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827" y="513334"/>
            <a:ext cx="21640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85"/>
              <a:t> </a:t>
            </a:r>
            <a:r>
              <a:rPr dirty="0" spc="-5"/>
              <a:t>queue?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0617" y="1969770"/>
            <a:ext cx="4060825" cy="94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>
                <a:latin typeface="Verdana"/>
                <a:cs typeface="Verdana"/>
              </a:rPr>
              <a:t>Uses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FIFO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90">
                <a:latin typeface="Verdana"/>
                <a:cs typeface="Verdana"/>
              </a:rPr>
              <a:t>Enq</a:t>
            </a:r>
            <a:r>
              <a:rPr dirty="0" sz="2000" spc="75">
                <a:latin typeface="Verdana"/>
                <a:cs typeface="Verdana"/>
              </a:rPr>
              <a:t>u</a:t>
            </a:r>
            <a:r>
              <a:rPr dirty="0" sz="2000" spc="50">
                <a:latin typeface="Verdana"/>
                <a:cs typeface="Verdana"/>
              </a:rPr>
              <a:t>e</a:t>
            </a:r>
            <a:r>
              <a:rPr dirty="0" sz="2000" spc="40">
                <a:latin typeface="Verdana"/>
                <a:cs typeface="Verdana"/>
              </a:rPr>
              <a:t>u</a:t>
            </a:r>
            <a:r>
              <a:rPr dirty="0" sz="2000" spc="20">
                <a:latin typeface="Verdana"/>
                <a:cs typeface="Verdana"/>
              </a:rPr>
              <a:t>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and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de</a:t>
            </a:r>
            <a:r>
              <a:rPr dirty="0" sz="2000" spc="70">
                <a:latin typeface="Verdana"/>
                <a:cs typeface="Verdana"/>
              </a:rPr>
              <a:t>q</a:t>
            </a:r>
            <a:r>
              <a:rPr dirty="0" sz="2000" spc="70">
                <a:latin typeface="Verdana"/>
                <a:cs typeface="Verdana"/>
              </a:rPr>
              <a:t>u</a:t>
            </a:r>
            <a:r>
              <a:rPr dirty="0" sz="2000" spc="50">
                <a:latin typeface="Verdana"/>
                <a:cs typeface="Verdana"/>
              </a:rPr>
              <a:t>e</a:t>
            </a:r>
            <a:r>
              <a:rPr dirty="0" sz="2000" spc="40">
                <a:latin typeface="Verdana"/>
                <a:cs typeface="Verdana"/>
              </a:rPr>
              <a:t>u</a:t>
            </a:r>
            <a:r>
              <a:rPr dirty="0" sz="2000" spc="20">
                <a:latin typeface="Verdana"/>
                <a:cs typeface="Verdana"/>
              </a:rPr>
              <a:t>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are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f</a:t>
            </a:r>
            <a:r>
              <a:rPr dirty="0" sz="2000" spc="-25">
                <a:latin typeface="Verdana"/>
                <a:cs typeface="Verdana"/>
              </a:rPr>
              <a:t>a</a:t>
            </a:r>
            <a:r>
              <a:rPr dirty="0" sz="2000" spc="-20">
                <a:latin typeface="Verdana"/>
                <a:cs typeface="Verdana"/>
              </a:rPr>
              <a:t>st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7384" y="1469136"/>
            <a:ext cx="3488436" cy="26990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1425" y="513334"/>
            <a:ext cx="199326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95"/>
              <a:t> </a:t>
            </a:r>
            <a:r>
              <a:rPr dirty="0" spc="-5"/>
              <a:t>stack?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617" y="1969770"/>
            <a:ext cx="3322954" cy="94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>
                <a:latin typeface="Verdana"/>
                <a:cs typeface="Verdana"/>
              </a:rPr>
              <a:t>Uses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L</a:t>
            </a:r>
            <a:r>
              <a:rPr dirty="0" sz="2000" spc="-85">
                <a:latin typeface="Verdana"/>
                <a:cs typeface="Verdana"/>
              </a:rPr>
              <a:t>I</a:t>
            </a:r>
            <a:r>
              <a:rPr dirty="0" sz="2000" spc="110">
                <a:latin typeface="Verdana"/>
                <a:cs typeface="Verdana"/>
              </a:rPr>
              <a:t>FO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114">
                <a:latin typeface="Verdana"/>
                <a:cs typeface="Verdana"/>
              </a:rPr>
              <a:t>U</a:t>
            </a:r>
            <a:r>
              <a:rPr dirty="0" sz="2000" spc="90">
                <a:latin typeface="Verdana"/>
                <a:cs typeface="Verdana"/>
              </a:rPr>
              <a:t>n</a:t>
            </a:r>
            <a:r>
              <a:rPr dirty="0" sz="2000" spc="20">
                <a:latin typeface="Verdana"/>
                <a:cs typeface="Verdana"/>
              </a:rPr>
              <a:t>do/Redo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95">
                <a:latin typeface="Verdana"/>
                <a:cs typeface="Verdana"/>
              </a:rPr>
              <a:t>Fu</a:t>
            </a:r>
            <a:r>
              <a:rPr dirty="0" sz="2000" spc="90">
                <a:latin typeface="Verdana"/>
                <a:cs typeface="Verdana"/>
              </a:rPr>
              <a:t>n</a:t>
            </a:r>
            <a:r>
              <a:rPr dirty="0" sz="2000" spc="40">
                <a:latin typeface="Verdana"/>
                <a:cs typeface="Verdana"/>
              </a:rPr>
              <a:t>ctio</a:t>
            </a:r>
            <a:r>
              <a:rPr dirty="0" sz="2000" spc="45">
                <a:latin typeface="Verdana"/>
                <a:cs typeface="Verdana"/>
              </a:rPr>
              <a:t>n</a:t>
            </a:r>
            <a:r>
              <a:rPr dirty="0" sz="2000" spc="-30">
                <a:latin typeface="Verdana"/>
                <a:cs typeface="Verdana"/>
              </a:rPr>
              <a:t>a</a:t>
            </a:r>
            <a:r>
              <a:rPr dirty="0" sz="2000" spc="-10">
                <a:latin typeface="Verdana"/>
                <a:cs typeface="Verdana"/>
              </a:rPr>
              <a:t>l</a:t>
            </a:r>
            <a:r>
              <a:rPr dirty="0" sz="2000" spc="-25">
                <a:latin typeface="Verdana"/>
                <a:cs typeface="Verdana"/>
              </a:rPr>
              <a:t>i</a:t>
            </a:r>
            <a:r>
              <a:rPr dirty="0" sz="2000" spc="-35">
                <a:latin typeface="Verdana"/>
                <a:cs typeface="Verdana"/>
              </a:rPr>
              <a:t>ty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8787" y="1833372"/>
            <a:ext cx="3488436" cy="20772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74852" y="2358898"/>
            <a:ext cx="1887220" cy="94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15">
                <a:latin typeface="Verdana"/>
                <a:cs typeface="Verdana"/>
              </a:rPr>
              <a:t>Linear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Se</a:t>
            </a:r>
            <a:r>
              <a:rPr dirty="0" sz="2000" spc="-40">
                <a:latin typeface="Verdana"/>
                <a:cs typeface="Verdana"/>
              </a:rPr>
              <a:t>a</a:t>
            </a:r>
            <a:r>
              <a:rPr dirty="0" sz="2000" spc="40">
                <a:latin typeface="Verdana"/>
                <a:cs typeface="Verdana"/>
              </a:rPr>
              <a:t>rch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50">
                <a:latin typeface="Verdana"/>
                <a:cs typeface="Verdana"/>
              </a:rPr>
              <a:t>Bina</a:t>
            </a:r>
            <a:r>
              <a:rPr dirty="0" sz="2000" spc="-75">
                <a:latin typeface="Verdana"/>
                <a:cs typeface="Verdana"/>
              </a:rPr>
              <a:t>ry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Se</a:t>
            </a:r>
            <a:r>
              <a:rPr dirty="0" sz="2000" spc="-40">
                <a:latin typeface="Verdana"/>
                <a:cs typeface="Verdana"/>
              </a:rPr>
              <a:t>a</a:t>
            </a:r>
            <a:r>
              <a:rPr dirty="0" sz="2000" spc="40">
                <a:latin typeface="Verdana"/>
                <a:cs typeface="Verdana"/>
              </a:rPr>
              <a:t>rch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Algorithms</a:t>
            </a:r>
            <a:r>
              <a:rPr dirty="0" spc="-105"/>
              <a:t> </a:t>
            </a:r>
            <a:r>
              <a:rPr dirty="0" spc="-5"/>
              <a:t>used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5093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500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102616"/>
            <a:ext cx="9144000" cy="1041400"/>
          </a:xfrm>
          <a:custGeom>
            <a:avLst/>
            <a:gdLst/>
            <a:ahLst/>
            <a:cxnLst/>
            <a:rect l="l" t="t" r="r" b="b"/>
            <a:pathLst>
              <a:path w="9144000" h="1041400">
                <a:moveTo>
                  <a:pt x="0" y="774957"/>
                </a:moveTo>
                <a:lnTo>
                  <a:pt x="9143999" y="776458"/>
                </a:lnTo>
              </a:path>
              <a:path w="9144000" h="1041400">
                <a:moveTo>
                  <a:pt x="0" y="0"/>
                </a:moveTo>
                <a:lnTo>
                  <a:pt x="78311" y="17604"/>
                </a:lnTo>
                <a:lnTo>
                  <a:pt x="130399" y="32236"/>
                </a:lnTo>
                <a:lnTo>
                  <a:pt x="181336" y="48749"/>
                </a:lnTo>
                <a:lnTo>
                  <a:pt x="230957" y="67044"/>
                </a:lnTo>
                <a:lnTo>
                  <a:pt x="279099" y="87021"/>
                </a:lnTo>
                <a:lnTo>
                  <a:pt x="325597" y="108582"/>
                </a:lnTo>
                <a:lnTo>
                  <a:pt x="370287" y="131627"/>
                </a:lnTo>
                <a:lnTo>
                  <a:pt x="413004" y="156058"/>
                </a:lnTo>
                <a:lnTo>
                  <a:pt x="453583" y="181776"/>
                </a:lnTo>
                <a:lnTo>
                  <a:pt x="491861" y="208682"/>
                </a:lnTo>
                <a:lnTo>
                  <a:pt x="527673" y="236676"/>
                </a:lnTo>
                <a:lnTo>
                  <a:pt x="560854" y="265660"/>
                </a:lnTo>
                <a:lnTo>
                  <a:pt x="591241" y="295535"/>
                </a:lnTo>
                <a:lnTo>
                  <a:pt x="618669" y="326202"/>
                </a:lnTo>
                <a:lnTo>
                  <a:pt x="642972" y="357562"/>
                </a:lnTo>
                <a:lnTo>
                  <a:pt x="663988" y="389516"/>
                </a:lnTo>
                <a:lnTo>
                  <a:pt x="695498" y="454808"/>
                </a:lnTo>
                <a:lnTo>
                  <a:pt x="711884" y="521289"/>
                </a:lnTo>
                <a:lnTo>
                  <a:pt x="713994" y="554727"/>
                </a:lnTo>
                <a:lnTo>
                  <a:pt x="716103" y="588165"/>
                </a:lnTo>
                <a:lnTo>
                  <a:pt x="732489" y="654646"/>
                </a:lnTo>
                <a:lnTo>
                  <a:pt x="763999" y="719939"/>
                </a:lnTo>
                <a:lnTo>
                  <a:pt x="785015" y="751892"/>
                </a:lnTo>
                <a:lnTo>
                  <a:pt x="809318" y="783252"/>
                </a:lnTo>
                <a:lnTo>
                  <a:pt x="836746" y="813919"/>
                </a:lnTo>
                <a:lnTo>
                  <a:pt x="867133" y="843793"/>
                </a:lnTo>
                <a:lnTo>
                  <a:pt x="900314" y="872778"/>
                </a:lnTo>
                <a:lnTo>
                  <a:pt x="936126" y="900772"/>
                </a:lnTo>
                <a:lnTo>
                  <a:pt x="974404" y="927678"/>
                </a:lnTo>
                <a:lnTo>
                  <a:pt x="1014983" y="953395"/>
                </a:lnTo>
                <a:lnTo>
                  <a:pt x="1057700" y="977826"/>
                </a:lnTo>
                <a:lnTo>
                  <a:pt x="1102390" y="1000872"/>
                </a:lnTo>
                <a:lnTo>
                  <a:pt x="1148888" y="1022433"/>
                </a:lnTo>
                <a:lnTo>
                  <a:pt x="1193348" y="1040882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88394" y="0"/>
            <a:ext cx="1355725" cy="1093470"/>
          </a:xfrm>
          <a:custGeom>
            <a:avLst/>
            <a:gdLst/>
            <a:ahLst/>
            <a:cxnLst/>
            <a:rect l="l" t="t" r="r" b="b"/>
            <a:pathLst>
              <a:path w="1355725" h="1093470">
                <a:moveTo>
                  <a:pt x="0" y="0"/>
                </a:moveTo>
                <a:lnTo>
                  <a:pt x="84569" y="25995"/>
                </a:lnTo>
                <a:lnTo>
                  <a:pt x="134191" y="44313"/>
                </a:lnTo>
                <a:lnTo>
                  <a:pt x="182333" y="64317"/>
                </a:lnTo>
                <a:lnTo>
                  <a:pt x="228830" y="85906"/>
                </a:lnTo>
                <a:lnTo>
                  <a:pt x="273520" y="108981"/>
                </a:lnTo>
                <a:lnTo>
                  <a:pt x="316237" y="133445"/>
                </a:lnTo>
                <a:lnTo>
                  <a:pt x="356816" y="159196"/>
                </a:lnTo>
                <a:lnTo>
                  <a:pt x="395094" y="186137"/>
                </a:lnTo>
                <a:lnTo>
                  <a:pt x="430906" y="214169"/>
                </a:lnTo>
                <a:lnTo>
                  <a:pt x="464088" y="243191"/>
                </a:lnTo>
                <a:lnTo>
                  <a:pt x="494474" y="273105"/>
                </a:lnTo>
                <a:lnTo>
                  <a:pt x="521902" y="303812"/>
                </a:lnTo>
                <a:lnTo>
                  <a:pt x="546206" y="335213"/>
                </a:lnTo>
                <a:lnTo>
                  <a:pt x="567222" y="367209"/>
                </a:lnTo>
                <a:lnTo>
                  <a:pt x="598732" y="432587"/>
                </a:lnTo>
                <a:lnTo>
                  <a:pt x="615117" y="499155"/>
                </a:lnTo>
                <a:lnTo>
                  <a:pt x="617227" y="532638"/>
                </a:lnTo>
                <a:lnTo>
                  <a:pt x="619337" y="566120"/>
                </a:lnTo>
                <a:lnTo>
                  <a:pt x="635722" y="632688"/>
                </a:lnTo>
                <a:lnTo>
                  <a:pt x="667232" y="698066"/>
                </a:lnTo>
                <a:lnTo>
                  <a:pt x="688248" y="730062"/>
                </a:lnTo>
                <a:lnTo>
                  <a:pt x="712552" y="761463"/>
                </a:lnTo>
                <a:lnTo>
                  <a:pt x="739979" y="792170"/>
                </a:lnTo>
                <a:lnTo>
                  <a:pt x="770366" y="822084"/>
                </a:lnTo>
                <a:lnTo>
                  <a:pt x="803547" y="851106"/>
                </a:lnTo>
                <a:lnTo>
                  <a:pt x="839359" y="879138"/>
                </a:lnTo>
                <a:lnTo>
                  <a:pt x="877637" y="906079"/>
                </a:lnTo>
                <a:lnTo>
                  <a:pt x="918217" y="931830"/>
                </a:lnTo>
                <a:lnTo>
                  <a:pt x="960934" y="956294"/>
                </a:lnTo>
                <a:lnTo>
                  <a:pt x="1005623" y="979369"/>
                </a:lnTo>
                <a:lnTo>
                  <a:pt x="1052121" y="1000958"/>
                </a:lnTo>
                <a:lnTo>
                  <a:pt x="1100263" y="1020962"/>
                </a:lnTo>
                <a:lnTo>
                  <a:pt x="1149885" y="1039280"/>
                </a:lnTo>
                <a:lnTo>
                  <a:pt x="1200821" y="1055815"/>
                </a:lnTo>
                <a:lnTo>
                  <a:pt x="1252909" y="1070467"/>
                </a:lnTo>
                <a:lnTo>
                  <a:pt x="1305983" y="1083136"/>
                </a:lnTo>
                <a:lnTo>
                  <a:pt x="1355605" y="1092884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6514" y="502665"/>
            <a:ext cx="29514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latin typeface="Calibri"/>
                <a:cs typeface="Calibri"/>
              </a:rPr>
              <a:t>Problems</a:t>
            </a:r>
            <a:r>
              <a:rPr dirty="0" spc="-25">
                <a:latin typeface="Calibri"/>
                <a:cs typeface="Calibri"/>
              </a:rPr>
              <a:t> </a:t>
            </a:r>
            <a:r>
              <a:rPr dirty="0" spc="-15">
                <a:latin typeface="Calibri"/>
                <a:cs typeface="Calibri"/>
              </a:rPr>
              <a:t>we</a:t>
            </a:r>
            <a:r>
              <a:rPr dirty="0" spc="-30">
                <a:latin typeface="Calibri"/>
                <a:cs typeface="Calibri"/>
              </a:rPr>
              <a:t> </a:t>
            </a:r>
            <a:r>
              <a:rPr dirty="0" spc="-15">
                <a:latin typeface="Calibri"/>
                <a:cs typeface="Calibri"/>
              </a:rPr>
              <a:t>faced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08122" y="1929129"/>
            <a:ext cx="289687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>
                <a:latin typeface="Verdana"/>
                <a:cs typeface="Verdana"/>
              </a:rPr>
              <a:t>-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35">
                <a:latin typeface="Verdana"/>
                <a:cs typeface="Verdana"/>
              </a:rPr>
              <a:t>fining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t</a:t>
            </a:r>
            <a:r>
              <a:rPr dirty="0" sz="1800" spc="65">
                <a:latin typeface="Verdana"/>
                <a:cs typeface="Verdana"/>
              </a:rPr>
              <a:t>h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stru</a:t>
            </a:r>
            <a:r>
              <a:rPr dirty="0" sz="1800">
                <a:latin typeface="Verdana"/>
                <a:cs typeface="Verdana"/>
              </a:rPr>
              <a:t>c</a:t>
            </a:r>
            <a:r>
              <a:rPr dirty="0" sz="1800" spc="15">
                <a:latin typeface="Verdana"/>
                <a:cs typeface="Verdana"/>
              </a:rPr>
              <a:t>tu</a:t>
            </a:r>
            <a:r>
              <a:rPr dirty="0" sz="1800" spc="5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135">
                <a:latin typeface="Verdana"/>
                <a:cs typeface="Verdana"/>
              </a:rPr>
              <a:t>-</a:t>
            </a:r>
            <a:r>
              <a:rPr dirty="0" sz="1800" spc="90">
                <a:latin typeface="Verdana"/>
                <a:cs typeface="Verdana"/>
              </a:rPr>
              <a:t>P</a:t>
            </a:r>
            <a:r>
              <a:rPr dirty="0" sz="1800" spc="95">
                <a:latin typeface="Verdana"/>
                <a:cs typeface="Verdana"/>
              </a:rPr>
              <a:t>a</a:t>
            </a:r>
            <a:r>
              <a:rPr dirty="0" sz="1800" spc="-50">
                <a:latin typeface="Verdana"/>
                <a:cs typeface="Verdana"/>
              </a:rPr>
              <a:t>r</a:t>
            </a:r>
            <a:r>
              <a:rPr dirty="0" sz="1800" spc="-70">
                <a:latin typeface="Verdana"/>
                <a:cs typeface="Verdana"/>
              </a:rPr>
              <a:t>s</a:t>
            </a:r>
            <a:r>
              <a:rPr dirty="0" sz="1800" spc="60">
                <a:latin typeface="Verdana"/>
                <a:cs typeface="Verdana"/>
              </a:rPr>
              <a:t>ing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15">
                <a:latin typeface="Verdana"/>
                <a:cs typeface="Verdana"/>
              </a:rPr>
              <a:t>a</a:t>
            </a:r>
            <a:r>
              <a:rPr dirty="0" sz="1800">
                <a:latin typeface="Verdana"/>
                <a:cs typeface="Verdana"/>
              </a:rPr>
              <a:t>ta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1800" spc="-135">
                <a:latin typeface="Verdana"/>
                <a:cs typeface="Verdana"/>
              </a:rPr>
              <a:t>-</a:t>
            </a:r>
            <a:r>
              <a:rPr dirty="0" sz="1800" spc="10">
                <a:latin typeface="Verdana"/>
                <a:cs typeface="Verdana"/>
              </a:rPr>
              <a:t>Di</a:t>
            </a:r>
            <a:r>
              <a:rPr dirty="0" sz="1800">
                <a:latin typeface="Verdana"/>
                <a:cs typeface="Verdana"/>
              </a:rPr>
              <a:t>s</a:t>
            </a:r>
            <a:r>
              <a:rPr dirty="0" sz="1800" spc="20">
                <a:latin typeface="Verdana"/>
                <a:cs typeface="Verdana"/>
              </a:rPr>
              <a:t>pla</a:t>
            </a:r>
            <a:r>
              <a:rPr dirty="0" sz="1800" spc="-70">
                <a:latin typeface="Verdana"/>
                <a:cs typeface="Verdana"/>
              </a:rPr>
              <a:t>y</a:t>
            </a:r>
            <a:r>
              <a:rPr dirty="0" sz="1800" spc="-45">
                <a:latin typeface="Verdana"/>
                <a:cs typeface="Verdana"/>
              </a:rPr>
              <a:t>i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110">
                <a:latin typeface="Verdana"/>
                <a:cs typeface="Verdana"/>
              </a:rPr>
              <a:t>g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t</a:t>
            </a:r>
            <a:r>
              <a:rPr dirty="0" sz="1800" spc="65">
                <a:latin typeface="Verdana"/>
                <a:cs typeface="Verdana"/>
              </a:rPr>
              <a:t>h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S</a:t>
            </a:r>
            <a:r>
              <a:rPr dirty="0" sz="1800" spc="-35">
                <a:latin typeface="Verdana"/>
                <a:cs typeface="Verdana"/>
              </a:rPr>
              <a:t>c</a:t>
            </a:r>
            <a:r>
              <a:rPr dirty="0" sz="1800" spc="75">
                <a:latin typeface="Verdana"/>
                <a:cs typeface="Verdana"/>
              </a:rPr>
              <a:t>h</a:t>
            </a:r>
            <a:r>
              <a:rPr dirty="0" sz="1800" spc="55">
                <a:latin typeface="Verdana"/>
                <a:cs typeface="Verdana"/>
              </a:rPr>
              <a:t>e</a:t>
            </a:r>
            <a:r>
              <a:rPr dirty="0" sz="1800" spc="60">
                <a:latin typeface="Verdana"/>
                <a:cs typeface="Verdana"/>
              </a:rPr>
              <a:t>d</a:t>
            </a:r>
            <a:r>
              <a:rPr dirty="0" sz="1800" spc="25">
                <a:latin typeface="Verdana"/>
                <a:cs typeface="Verdana"/>
              </a:rPr>
              <a:t>ule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40">
                <a:latin typeface="Verdana"/>
                <a:cs typeface="Verdana"/>
              </a:rPr>
              <a:t>-Naming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573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500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023" y="1541221"/>
            <a:ext cx="547052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5">
                <a:latin typeface="Calibri"/>
                <a:cs typeface="Calibri"/>
              </a:rPr>
              <a:t>Conclusion!</a:t>
            </a:r>
            <a:endParaRPr sz="9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86561" y="610616"/>
          <a:ext cx="6911975" cy="315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/>
                <a:gridCol w="3300729"/>
                <a:gridCol w="1743710"/>
              </a:tblGrid>
              <a:tr h="525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1ED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2850"/>
                        </a:lnSpc>
                      </a:pPr>
                      <a:r>
                        <a:rPr dirty="0" sz="3000" spc="-50">
                          <a:latin typeface="Calibri"/>
                          <a:cs typeface="Calibri"/>
                        </a:rPr>
                        <a:t>Table</a:t>
                      </a:r>
                      <a:r>
                        <a:rPr dirty="0" sz="3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0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3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000" spc="-20">
                          <a:latin typeface="Calibri"/>
                          <a:cs typeface="Calibri"/>
                        </a:rPr>
                        <a:t>contents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5F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1ED"/>
                    </a:solidFill>
                  </a:tcPr>
                </a:tc>
              </a:tr>
              <a:tr h="660145">
                <a:tc>
                  <a:txBody>
                    <a:bodyPr/>
                    <a:lstStyle/>
                    <a:p>
                      <a:pPr algn="ctr" marR="2584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3800">
                          <a:latin typeface="Calibri"/>
                          <a:cs typeface="Calibri"/>
                        </a:rPr>
                        <a:t>01</a:t>
                      </a:r>
                      <a:endParaRPr sz="3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solidFill>
                      <a:srgbClr val="F5F1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3800">
                          <a:latin typeface="Calibri"/>
                          <a:cs typeface="Calibri"/>
                        </a:rPr>
                        <a:t>02</a:t>
                      </a:r>
                      <a:endParaRPr sz="3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solidFill>
                      <a:srgbClr val="F5F1ED"/>
                    </a:solidFill>
                  </a:tcPr>
                </a:tc>
                <a:tc>
                  <a:txBody>
                    <a:bodyPr/>
                    <a:lstStyle/>
                    <a:p>
                      <a:pPr marL="7556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3800">
                          <a:latin typeface="Calibri"/>
                          <a:cs typeface="Calibri"/>
                        </a:rPr>
                        <a:t>03</a:t>
                      </a:r>
                      <a:endParaRPr sz="3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solidFill>
                      <a:srgbClr val="F5F1ED"/>
                    </a:solidFill>
                  </a:tcPr>
                </a:tc>
              </a:tr>
              <a:tr h="720407">
                <a:tc>
                  <a:txBody>
                    <a:bodyPr/>
                    <a:lstStyle/>
                    <a:p>
                      <a:pPr algn="ctr" marR="255904">
                        <a:lnSpc>
                          <a:spcPts val="253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Introduction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5F1ED"/>
                    </a:solidFill>
                  </a:tcPr>
                </a:tc>
                <a:tc>
                  <a:txBody>
                    <a:bodyPr/>
                    <a:lstStyle/>
                    <a:p>
                      <a:pPr marL="1031240">
                        <a:lnSpc>
                          <a:spcPts val="253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Overview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5F1ED"/>
                    </a:solidFill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ts val="253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Listing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5F1ED"/>
                    </a:solidFill>
                  </a:tcPr>
                </a:tc>
              </a:tr>
              <a:tr h="907541">
                <a:tc>
                  <a:txBody>
                    <a:bodyPr/>
                    <a:lstStyle/>
                    <a:p>
                      <a:pPr algn="ctr" marR="258445">
                        <a:lnSpc>
                          <a:spcPct val="100000"/>
                        </a:lnSpc>
                        <a:spcBef>
                          <a:spcPts val="2070"/>
                        </a:spcBef>
                      </a:pPr>
                      <a:r>
                        <a:rPr dirty="0" sz="3800">
                          <a:latin typeface="Calibri"/>
                          <a:cs typeface="Calibri"/>
                        </a:rPr>
                        <a:t>04</a:t>
                      </a:r>
                      <a:endParaRPr sz="3800">
                        <a:latin typeface="Calibri"/>
                        <a:cs typeface="Calibri"/>
                      </a:endParaRPr>
                    </a:p>
                  </a:txBody>
                  <a:tcPr marL="0" marR="0" marB="0" marT="262890">
                    <a:solidFill>
                      <a:srgbClr val="F5F1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ct val="100000"/>
                        </a:lnSpc>
                        <a:spcBef>
                          <a:spcPts val="2070"/>
                        </a:spcBef>
                      </a:pPr>
                      <a:r>
                        <a:rPr dirty="0" sz="3800">
                          <a:latin typeface="Calibri"/>
                          <a:cs typeface="Calibri"/>
                        </a:rPr>
                        <a:t>05</a:t>
                      </a:r>
                      <a:endParaRPr sz="3800">
                        <a:latin typeface="Calibri"/>
                        <a:cs typeface="Calibri"/>
                      </a:endParaRPr>
                    </a:p>
                  </a:txBody>
                  <a:tcPr marL="0" marR="0" marB="0" marT="262890">
                    <a:solidFill>
                      <a:srgbClr val="F5F1ED"/>
                    </a:solidFill>
                  </a:tcPr>
                </a:tc>
                <a:tc>
                  <a:txBody>
                    <a:bodyPr/>
                    <a:lstStyle/>
                    <a:p>
                      <a:pPr marL="755650">
                        <a:lnSpc>
                          <a:spcPct val="100000"/>
                        </a:lnSpc>
                        <a:spcBef>
                          <a:spcPts val="2070"/>
                        </a:spcBef>
                      </a:pPr>
                      <a:r>
                        <a:rPr dirty="0" sz="3800">
                          <a:latin typeface="Calibri"/>
                          <a:cs typeface="Calibri"/>
                        </a:rPr>
                        <a:t>06</a:t>
                      </a:r>
                      <a:endParaRPr sz="3800">
                        <a:latin typeface="Calibri"/>
                        <a:cs typeface="Calibri"/>
                      </a:endParaRPr>
                    </a:p>
                  </a:txBody>
                  <a:tcPr marL="0" marR="0" marB="0" marT="262890">
                    <a:solidFill>
                      <a:srgbClr val="F5F1ED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ctr" marR="254000">
                        <a:lnSpc>
                          <a:spcPts val="260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Requests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5F1ED"/>
                    </a:solidFill>
                  </a:tcPr>
                </a:tc>
                <a:tc>
                  <a:txBody>
                    <a:bodyPr/>
                    <a:lstStyle/>
                    <a:p>
                      <a:pPr marL="1071245">
                        <a:lnSpc>
                          <a:spcPts val="260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Problems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5F1ED"/>
                    </a:solidFill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2605"/>
                        </a:lnSpc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Conclusion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5F1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02616"/>
            <a:ext cx="9144000" cy="1041400"/>
          </a:xfrm>
          <a:custGeom>
            <a:avLst/>
            <a:gdLst/>
            <a:ahLst/>
            <a:cxnLst/>
            <a:rect l="l" t="t" r="r" b="b"/>
            <a:pathLst>
              <a:path w="9144000" h="1041400">
                <a:moveTo>
                  <a:pt x="0" y="774957"/>
                </a:moveTo>
                <a:lnTo>
                  <a:pt x="9143999" y="776458"/>
                </a:lnTo>
              </a:path>
              <a:path w="9144000" h="1041400">
                <a:moveTo>
                  <a:pt x="0" y="0"/>
                </a:moveTo>
                <a:lnTo>
                  <a:pt x="78311" y="17604"/>
                </a:lnTo>
                <a:lnTo>
                  <a:pt x="130399" y="32236"/>
                </a:lnTo>
                <a:lnTo>
                  <a:pt x="181336" y="48749"/>
                </a:lnTo>
                <a:lnTo>
                  <a:pt x="230957" y="67044"/>
                </a:lnTo>
                <a:lnTo>
                  <a:pt x="279099" y="87021"/>
                </a:lnTo>
                <a:lnTo>
                  <a:pt x="325597" y="108582"/>
                </a:lnTo>
                <a:lnTo>
                  <a:pt x="370287" y="131627"/>
                </a:lnTo>
                <a:lnTo>
                  <a:pt x="413004" y="156058"/>
                </a:lnTo>
                <a:lnTo>
                  <a:pt x="453583" y="181776"/>
                </a:lnTo>
                <a:lnTo>
                  <a:pt x="491861" y="208682"/>
                </a:lnTo>
                <a:lnTo>
                  <a:pt x="527673" y="236676"/>
                </a:lnTo>
                <a:lnTo>
                  <a:pt x="560854" y="265660"/>
                </a:lnTo>
                <a:lnTo>
                  <a:pt x="591241" y="295535"/>
                </a:lnTo>
                <a:lnTo>
                  <a:pt x="618669" y="326202"/>
                </a:lnTo>
                <a:lnTo>
                  <a:pt x="642972" y="357562"/>
                </a:lnTo>
                <a:lnTo>
                  <a:pt x="663988" y="389516"/>
                </a:lnTo>
                <a:lnTo>
                  <a:pt x="695498" y="454808"/>
                </a:lnTo>
                <a:lnTo>
                  <a:pt x="711884" y="521289"/>
                </a:lnTo>
                <a:lnTo>
                  <a:pt x="713994" y="554727"/>
                </a:lnTo>
                <a:lnTo>
                  <a:pt x="716103" y="588165"/>
                </a:lnTo>
                <a:lnTo>
                  <a:pt x="732489" y="654646"/>
                </a:lnTo>
                <a:lnTo>
                  <a:pt x="763999" y="719939"/>
                </a:lnTo>
                <a:lnTo>
                  <a:pt x="785015" y="751892"/>
                </a:lnTo>
                <a:lnTo>
                  <a:pt x="809318" y="783252"/>
                </a:lnTo>
                <a:lnTo>
                  <a:pt x="836746" y="813919"/>
                </a:lnTo>
                <a:lnTo>
                  <a:pt x="867133" y="843793"/>
                </a:lnTo>
                <a:lnTo>
                  <a:pt x="900314" y="872778"/>
                </a:lnTo>
                <a:lnTo>
                  <a:pt x="936126" y="900772"/>
                </a:lnTo>
                <a:lnTo>
                  <a:pt x="974404" y="927678"/>
                </a:lnTo>
                <a:lnTo>
                  <a:pt x="1014983" y="953395"/>
                </a:lnTo>
                <a:lnTo>
                  <a:pt x="1057700" y="977826"/>
                </a:lnTo>
                <a:lnTo>
                  <a:pt x="1102390" y="1000872"/>
                </a:lnTo>
                <a:lnTo>
                  <a:pt x="1148888" y="1022433"/>
                </a:lnTo>
                <a:lnTo>
                  <a:pt x="1193348" y="1040882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88394" y="0"/>
            <a:ext cx="1355725" cy="1093470"/>
          </a:xfrm>
          <a:custGeom>
            <a:avLst/>
            <a:gdLst/>
            <a:ahLst/>
            <a:cxnLst/>
            <a:rect l="l" t="t" r="r" b="b"/>
            <a:pathLst>
              <a:path w="1355725" h="1093470">
                <a:moveTo>
                  <a:pt x="0" y="0"/>
                </a:moveTo>
                <a:lnTo>
                  <a:pt x="84569" y="25995"/>
                </a:lnTo>
                <a:lnTo>
                  <a:pt x="134191" y="44313"/>
                </a:lnTo>
                <a:lnTo>
                  <a:pt x="182333" y="64317"/>
                </a:lnTo>
                <a:lnTo>
                  <a:pt x="228830" y="85906"/>
                </a:lnTo>
                <a:lnTo>
                  <a:pt x="273520" y="108981"/>
                </a:lnTo>
                <a:lnTo>
                  <a:pt x="316237" y="133445"/>
                </a:lnTo>
                <a:lnTo>
                  <a:pt x="356816" y="159196"/>
                </a:lnTo>
                <a:lnTo>
                  <a:pt x="395094" y="186137"/>
                </a:lnTo>
                <a:lnTo>
                  <a:pt x="430906" y="214169"/>
                </a:lnTo>
                <a:lnTo>
                  <a:pt x="464088" y="243191"/>
                </a:lnTo>
                <a:lnTo>
                  <a:pt x="494474" y="273105"/>
                </a:lnTo>
                <a:lnTo>
                  <a:pt x="521902" y="303812"/>
                </a:lnTo>
                <a:lnTo>
                  <a:pt x="546206" y="335213"/>
                </a:lnTo>
                <a:lnTo>
                  <a:pt x="567222" y="367209"/>
                </a:lnTo>
                <a:lnTo>
                  <a:pt x="598732" y="432587"/>
                </a:lnTo>
                <a:lnTo>
                  <a:pt x="615117" y="499155"/>
                </a:lnTo>
                <a:lnTo>
                  <a:pt x="617227" y="532638"/>
                </a:lnTo>
                <a:lnTo>
                  <a:pt x="619337" y="566120"/>
                </a:lnTo>
                <a:lnTo>
                  <a:pt x="635722" y="632688"/>
                </a:lnTo>
                <a:lnTo>
                  <a:pt x="667232" y="698066"/>
                </a:lnTo>
                <a:lnTo>
                  <a:pt x="688248" y="730062"/>
                </a:lnTo>
                <a:lnTo>
                  <a:pt x="712552" y="761463"/>
                </a:lnTo>
                <a:lnTo>
                  <a:pt x="739979" y="792170"/>
                </a:lnTo>
                <a:lnTo>
                  <a:pt x="770366" y="822084"/>
                </a:lnTo>
                <a:lnTo>
                  <a:pt x="803547" y="851106"/>
                </a:lnTo>
                <a:lnTo>
                  <a:pt x="839359" y="879138"/>
                </a:lnTo>
                <a:lnTo>
                  <a:pt x="877637" y="906079"/>
                </a:lnTo>
                <a:lnTo>
                  <a:pt x="918217" y="931830"/>
                </a:lnTo>
                <a:lnTo>
                  <a:pt x="960934" y="956294"/>
                </a:lnTo>
                <a:lnTo>
                  <a:pt x="1005623" y="979369"/>
                </a:lnTo>
                <a:lnTo>
                  <a:pt x="1052121" y="1000958"/>
                </a:lnTo>
                <a:lnTo>
                  <a:pt x="1100263" y="1020962"/>
                </a:lnTo>
                <a:lnTo>
                  <a:pt x="1149885" y="1039280"/>
                </a:lnTo>
                <a:lnTo>
                  <a:pt x="1200821" y="1055815"/>
                </a:lnTo>
                <a:lnTo>
                  <a:pt x="1252909" y="1070467"/>
                </a:lnTo>
                <a:lnTo>
                  <a:pt x="1305983" y="1083136"/>
                </a:lnTo>
                <a:lnTo>
                  <a:pt x="1355605" y="1092884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75789" y="4077364"/>
            <a:ext cx="1268730" cy="1066165"/>
          </a:xfrm>
          <a:custGeom>
            <a:avLst/>
            <a:gdLst/>
            <a:ahLst/>
            <a:cxnLst/>
            <a:rect l="l" t="t" r="r" b="b"/>
            <a:pathLst>
              <a:path w="1268729" h="1066164">
                <a:moveTo>
                  <a:pt x="1268211" y="0"/>
                </a:moveTo>
                <a:lnTo>
                  <a:pt x="1230781" y="7343"/>
                </a:lnTo>
                <a:lnTo>
                  <a:pt x="1177707" y="19996"/>
                </a:lnTo>
                <a:lnTo>
                  <a:pt x="1125619" y="34628"/>
                </a:lnTo>
                <a:lnTo>
                  <a:pt x="1074682" y="51141"/>
                </a:lnTo>
                <a:lnTo>
                  <a:pt x="1025061" y="69436"/>
                </a:lnTo>
                <a:lnTo>
                  <a:pt x="976919" y="89413"/>
                </a:lnTo>
                <a:lnTo>
                  <a:pt x="930421" y="110974"/>
                </a:lnTo>
                <a:lnTo>
                  <a:pt x="885731" y="134019"/>
                </a:lnTo>
                <a:lnTo>
                  <a:pt x="843015" y="158450"/>
                </a:lnTo>
                <a:lnTo>
                  <a:pt x="802435" y="184168"/>
                </a:lnTo>
                <a:lnTo>
                  <a:pt x="764157" y="211074"/>
                </a:lnTo>
                <a:lnTo>
                  <a:pt x="728345" y="239068"/>
                </a:lnTo>
                <a:lnTo>
                  <a:pt x="695164" y="268052"/>
                </a:lnTo>
                <a:lnTo>
                  <a:pt x="664777" y="297927"/>
                </a:lnTo>
                <a:lnTo>
                  <a:pt x="637350" y="328594"/>
                </a:lnTo>
                <a:lnTo>
                  <a:pt x="613046" y="359954"/>
                </a:lnTo>
                <a:lnTo>
                  <a:pt x="592030" y="391908"/>
                </a:lnTo>
                <a:lnTo>
                  <a:pt x="560520" y="457200"/>
                </a:lnTo>
                <a:lnTo>
                  <a:pt x="544135" y="523681"/>
                </a:lnTo>
                <a:lnTo>
                  <a:pt x="542025" y="557119"/>
                </a:lnTo>
                <a:lnTo>
                  <a:pt x="539915" y="590557"/>
                </a:lnTo>
                <a:lnTo>
                  <a:pt x="523530" y="657038"/>
                </a:lnTo>
                <a:lnTo>
                  <a:pt x="492020" y="722331"/>
                </a:lnTo>
                <a:lnTo>
                  <a:pt x="471004" y="754284"/>
                </a:lnTo>
                <a:lnTo>
                  <a:pt x="446700" y="785644"/>
                </a:lnTo>
                <a:lnTo>
                  <a:pt x="419272" y="816311"/>
                </a:lnTo>
                <a:lnTo>
                  <a:pt x="388886" y="846186"/>
                </a:lnTo>
                <a:lnTo>
                  <a:pt x="355704" y="875170"/>
                </a:lnTo>
                <a:lnTo>
                  <a:pt x="319892" y="903164"/>
                </a:lnTo>
                <a:lnTo>
                  <a:pt x="281614" y="930070"/>
                </a:lnTo>
                <a:lnTo>
                  <a:pt x="241035" y="955788"/>
                </a:lnTo>
                <a:lnTo>
                  <a:pt x="198318" y="980219"/>
                </a:lnTo>
                <a:lnTo>
                  <a:pt x="153628" y="1003265"/>
                </a:lnTo>
                <a:lnTo>
                  <a:pt x="107130" y="1024826"/>
                </a:lnTo>
                <a:lnTo>
                  <a:pt x="58989" y="1044803"/>
                </a:lnTo>
                <a:lnTo>
                  <a:pt x="9367" y="1063097"/>
                </a:lnTo>
                <a:lnTo>
                  <a:pt x="0" y="1066134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270000" cy="1068070"/>
          </a:xfrm>
          <a:custGeom>
            <a:avLst/>
            <a:gdLst/>
            <a:ahLst/>
            <a:cxnLst/>
            <a:rect l="l" t="t" r="r" b="b"/>
            <a:pathLst>
              <a:path w="1270000" h="1068070">
                <a:moveTo>
                  <a:pt x="1269692" y="0"/>
                </a:moveTo>
                <a:lnTo>
                  <a:pt x="1210366" y="21453"/>
                </a:lnTo>
                <a:lnTo>
                  <a:pt x="1162186" y="41457"/>
                </a:lnTo>
                <a:lnTo>
                  <a:pt x="1115651" y="63046"/>
                </a:lnTo>
                <a:lnTo>
                  <a:pt x="1070926" y="86121"/>
                </a:lnTo>
                <a:lnTo>
                  <a:pt x="1028175" y="110585"/>
                </a:lnTo>
                <a:lnTo>
                  <a:pt x="987564" y="136336"/>
                </a:lnTo>
                <a:lnTo>
                  <a:pt x="949256" y="163277"/>
                </a:lnTo>
                <a:lnTo>
                  <a:pt x="913415" y="191309"/>
                </a:lnTo>
                <a:lnTo>
                  <a:pt x="880208" y="220331"/>
                </a:lnTo>
                <a:lnTo>
                  <a:pt x="849797" y="250245"/>
                </a:lnTo>
                <a:lnTo>
                  <a:pt x="822348" y="280952"/>
                </a:lnTo>
                <a:lnTo>
                  <a:pt x="798025" y="312353"/>
                </a:lnTo>
                <a:lnTo>
                  <a:pt x="776992" y="344349"/>
                </a:lnTo>
                <a:lnTo>
                  <a:pt x="745457" y="409727"/>
                </a:lnTo>
                <a:lnTo>
                  <a:pt x="729059" y="476295"/>
                </a:lnTo>
                <a:lnTo>
                  <a:pt x="724836" y="543260"/>
                </a:lnTo>
                <a:lnTo>
                  <a:pt x="718611" y="576643"/>
                </a:lnTo>
                <a:lnTo>
                  <a:pt x="694480" y="642715"/>
                </a:lnTo>
                <a:lnTo>
                  <a:pt x="655870" y="707202"/>
                </a:lnTo>
                <a:lnTo>
                  <a:pt x="631547" y="738603"/>
                </a:lnTo>
                <a:lnTo>
                  <a:pt x="604098" y="769310"/>
                </a:lnTo>
                <a:lnTo>
                  <a:pt x="573687" y="799224"/>
                </a:lnTo>
                <a:lnTo>
                  <a:pt x="540479" y="828246"/>
                </a:lnTo>
                <a:lnTo>
                  <a:pt x="504639" y="856278"/>
                </a:lnTo>
                <a:lnTo>
                  <a:pt x="466331" y="883219"/>
                </a:lnTo>
                <a:lnTo>
                  <a:pt x="425719" y="908970"/>
                </a:lnTo>
                <a:lnTo>
                  <a:pt x="382969" y="933434"/>
                </a:lnTo>
                <a:lnTo>
                  <a:pt x="338244" y="956509"/>
                </a:lnTo>
                <a:lnTo>
                  <a:pt x="291709" y="978098"/>
                </a:lnTo>
                <a:lnTo>
                  <a:pt x="243529" y="998102"/>
                </a:lnTo>
                <a:lnTo>
                  <a:pt x="193868" y="1016420"/>
                </a:lnTo>
                <a:lnTo>
                  <a:pt x="142891" y="1032955"/>
                </a:lnTo>
                <a:lnTo>
                  <a:pt x="90762" y="1047607"/>
                </a:lnTo>
                <a:lnTo>
                  <a:pt x="37646" y="1060276"/>
                </a:lnTo>
                <a:lnTo>
                  <a:pt x="0" y="1067666"/>
                </a:lnTo>
              </a:path>
            </a:pathLst>
          </a:custGeom>
          <a:ln w="28440">
            <a:solidFill>
              <a:srgbClr val="3E3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03042" y="1990089"/>
            <a:ext cx="31051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>
                <a:latin typeface="Calibri"/>
                <a:cs typeface="Calibri"/>
              </a:rPr>
              <a:t>Introduction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20" y="2735579"/>
            <a:ext cx="9172575" cy="2422525"/>
            <a:chOff x="-14220" y="2735579"/>
            <a:chExt cx="9172575" cy="2422525"/>
          </a:xfrm>
        </p:grpSpPr>
        <p:sp>
          <p:nvSpPr>
            <p:cNvPr id="3" name="object 3"/>
            <p:cNvSpPr/>
            <p:nvPr/>
          </p:nvSpPr>
          <p:spPr>
            <a:xfrm>
              <a:off x="0" y="4877573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4">
                  <a:moveTo>
                    <a:pt x="0" y="0"/>
                  </a:moveTo>
                  <a:lnTo>
                    <a:pt x="9143999" y="1500"/>
                  </a:lnTo>
                </a:path>
              </a:pathLst>
            </a:custGeom>
            <a:ln w="28440">
              <a:solidFill>
                <a:srgbClr val="3E35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88955" y="2806059"/>
              <a:ext cx="2555240" cy="2337435"/>
            </a:xfrm>
            <a:custGeom>
              <a:avLst/>
              <a:gdLst/>
              <a:ahLst/>
              <a:cxnLst/>
              <a:rect l="l" t="t" r="r" b="b"/>
              <a:pathLst>
                <a:path w="2555240" h="2337435">
                  <a:moveTo>
                    <a:pt x="2555044" y="0"/>
                  </a:moveTo>
                  <a:lnTo>
                    <a:pt x="2507995" y="4755"/>
                  </a:lnTo>
                  <a:lnTo>
                    <a:pt x="2456742" y="11368"/>
                  </a:lnTo>
                  <a:lnTo>
                    <a:pt x="2405703" y="19364"/>
                  </a:lnTo>
                  <a:lnTo>
                    <a:pt x="2354923" y="28711"/>
                  </a:lnTo>
                  <a:lnTo>
                    <a:pt x="2304444" y="39380"/>
                  </a:lnTo>
                  <a:lnTo>
                    <a:pt x="2254310" y="51337"/>
                  </a:lnTo>
                  <a:lnTo>
                    <a:pt x="2204563" y="64552"/>
                  </a:lnTo>
                  <a:lnTo>
                    <a:pt x="2155247" y="78993"/>
                  </a:lnTo>
                  <a:lnTo>
                    <a:pt x="2106404" y="94628"/>
                  </a:lnTo>
                  <a:lnTo>
                    <a:pt x="2058078" y="111427"/>
                  </a:lnTo>
                  <a:lnTo>
                    <a:pt x="2010312" y="129358"/>
                  </a:lnTo>
                  <a:lnTo>
                    <a:pt x="1963149" y="148389"/>
                  </a:lnTo>
                  <a:lnTo>
                    <a:pt x="1916632" y="168488"/>
                  </a:lnTo>
                  <a:lnTo>
                    <a:pt x="1870803" y="189626"/>
                  </a:lnTo>
                  <a:lnTo>
                    <a:pt x="1825707" y="211769"/>
                  </a:lnTo>
                  <a:lnTo>
                    <a:pt x="1781385" y="234887"/>
                  </a:lnTo>
                  <a:lnTo>
                    <a:pt x="1737882" y="258948"/>
                  </a:lnTo>
                  <a:lnTo>
                    <a:pt x="1695240" y="283921"/>
                  </a:lnTo>
                  <a:lnTo>
                    <a:pt x="1653502" y="309775"/>
                  </a:lnTo>
                  <a:lnTo>
                    <a:pt x="1612711" y="336477"/>
                  </a:lnTo>
                  <a:lnTo>
                    <a:pt x="1572911" y="363996"/>
                  </a:lnTo>
                  <a:lnTo>
                    <a:pt x="1534144" y="392302"/>
                  </a:lnTo>
                  <a:lnTo>
                    <a:pt x="1496453" y="421362"/>
                  </a:lnTo>
                  <a:lnTo>
                    <a:pt x="1459883" y="451145"/>
                  </a:lnTo>
                  <a:lnTo>
                    <a:pt x="1424474" y="481619"/>
                  </a:lnTo>
                  <a:lnTo>
                    <a:pt x="1390271" y="512754"/>
                  </a:lnTo>
                  <a:lnTo>
                    <a:pt x="1357317" y="544518"/>
                  </a:lnTo>
                  <a:lnTo>
                    <a:pt x="1325655" y="576879"/>
                  </a:lnTo>
                  <a:lnTo>
                    <a:pt x="1295328" y="609806"/>
                  </a:lnTo>
                  <a:lnTo>
                    <a:pt x="1266378" y="643267"/>
                  </a:lnTo>
                  <a:lnTo>
                    <a:pt x="1238849" y="677232"/>
                  </a:lnTo>
                  <a:lnTo>
                    <a:pt x="1212785" y="711668"/>
                  </a:lnTo>
                  <a:lnTo>
                    <a:pt x="1188227" y="746544"/>
                  </a:lnTo>
                  <a:lnTo>
                    <a:pt x="1165220" y="781829"/>
                  </a:lnTo>
                  <a:lnTo>
                    <a:pt x="1143805" y="817491"/>
                  </a:lnTo>
                  <a:lnTo>
                    <a:pt x="1124027" y="853499"/>
                  </a:lnTo>
                  <a:lnTo>
                    <a:pt x="1105928" y="889821"/>
                  </a:lnTo>
                  <a:lnTo>
                    <a:pt x="1089552" y="926426"/>
                  </a:lnTo>
                  <a:lnTo>
                    <a:pt x="1074941" y="963283"/>
                  </a:lnTo>
                  <a:lnTo>
                    <a:pt x="1062138" y="1000360"/>
                  </a:lnTo>
                  <a:lnTo>
                    <a:pt x="1051187" y="1037626"/>
                  </a:lnTo>
                  <a:lnTo>
                    <a:pt x="1042130" y="1075048"/>
                  </a:lnTo>
                  <a:lnTo>
                    <a:pt x="1035011" y="1112597"/>
                  </a:lnTo>
                  <a:lnTo>
                    <a:pt x="1026758" y="1187945"/>
                  </a:lnTo>
                  <a:lnTo>
                    <a:pt x="1024663" y="1263419"/>
                  </a:lnTo>
                  <a:lnTo>
                    <a:pt x="1021548" y="1301125"/>
                  </a:lnTo>
                  <a:lnTo>
                    <a:pt x="1009291" y="1376316"/>
                  </a:lnTo>
                  <a:lnTo>
                    <a:pt x="1000234" y="1413739"/>
                  </a:lnTo>
                  <a:lnTo>
                    <a:pt x="989283" y="1451004"/>
                  </a:lnTo>
                  <a:lnTo>
                    <a:pt x="976480" y="1488081"/>
                  </a:lnTo>
                  <a:lnTo>
                    <a:pt x="961869" y="1524938"/>
                  </a:lnTo>
                  <a:lnTo>
                    <a:pt x="945493" y="1561543"/>
                  </a:lnTo>
                  <a:lnTo>
                    <a:pt x="927394" y="1597866"/>
                  </a:lnTo>
                  <a:lnTo>
                    <a:pt x="907616" y="1633874"/>
                  </a:lnTo>
                  <a:lnTo>
                    <a:pt x="886201" y="1669536"/>
                  </a:lnTo>
                  <a:lnTo>
                    <a:pt x="863194" y="1704821"/>
                  </a:lnTo>
                  <a:lnTo>
                    <a:pt x="838636" y="1739697"/>
                  </a:lnTo>
                  <a:lnTo>
                    <a:pt x="812571" y="1774133"/>
                  </a:lnTo>
                  <a:lnTo>
                    <a:pt x="785043" y="1808097"/>
                  </a:lnTo>
                  <a:lnTo>
                    <a:pt x="756093" y="1841559"/>
                  </a:lnTo>
                  <a:lnTo>
                    <a:pt x="725766" y="1874486"/>
                  </a:lnTo>
                  <a:lnTo>
                    <a:pt x="694103" y="1906847"/>
                  </a:lnTo>
                  <a:lnTo>
                    <a:pt x="661149" y="1938610"/>
                  </a:lnTo>
                  <a:lnTo>
                    <a:pt x="626947" y="1969745"/>
                  </a:lnTo>
                  <a:lnTo>
                    <a:pt x="591538" y="2000220"/>
                  </a:lnTo>
                  <a:lnTo>
                    <a:pt x="554967" y="2030003"/>
                  </a:lnTo>
                  <a:lnTo>
                    <a:pt x="517277" y="2059063"/>
                  </a:lnTo>
                  <a:lnTo>
                    <a:pt x="478510" y="2087368"/>
                  </a:lnTo>
                  <a:lnTo>
                    <a:pt x="438710" y="2114888"/>
                  </a:lnTo>
                  <a:lnTo>
                    <a:pt x="397919" y="2141590"/>
                  </a:lnTo>
                  <a:lnTo>
                    <a:pt x="356181" y="2167443"/>
                  </a:lnTo>
                  <a:lnTo>
                    <a:pt x="313539" y="2192416"/>
                  </a:lnTo>
                  <a:lnTo>
                    <a:pt x="270036" y="2216477"/>
                  </a:lnTo>
                  <a:lnTo>
                    <a:pt x="225714" y="2239595"/>
                  </a:lnTo>
                  <a:lnTo>
                    <a:pt x="180618" y="2261739"/>
                  </a:lnTo>
                  <a:lnTo>
                    <a:pt x="134789" y="2282876"/>
                  </a:lnTo>
                  <a:lnTo>
                    <a:pt x="88272" y="2302976"/>
                  </a:lnTo>
                  <a:lnTo>
                    <a:pt x="41109" y="2322007"/>
                  </a:lnTo>
                  <a:lnTo>
                    <a:pt x="0" y="2337439"/>
                  </a:lnTo>
                </a:path>
              </a:pathLst>
            </a:custGeom>
            <a:ln w="28440">
              <a:solidFill>
                <a:srgbClr val="3E35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51427" y="3023615"/>
              <a:ext cx="334645" cy="472440"/>
            </a:xfrm>
            <a:custGeom>
              <a:avLst/>
              <a:gdLst/>
              <a:ahLst/>
              <a:cxnLst/>
              <a:rect l="l" t="t" r="r" b="b"/>
              <a:pathLst>
                <a:path w="334645" h="472439">
                  <a:moveTo>
                    <a:pt x="334645" y="325501"/>
                  </a:moveTo>
                  <a:lnTo>
                    <a:pt x="222377" y="325501"/>
                  </a:lnTo>
                  <a:lnTo>
                    <a:pt x="200075" y="329984"/>
                  </a:lnTo>
                  <a:lnTo>
                    <a:pt x="181876" y="342201"/>
                  </a:lnTo>
                  <a:lnTo>
                    <a:pt x="169595" y="360337"/>
                  </a:lnTo>
                  <a:lnTo>
                    <a:pt x="165100" y="382524"/>
                  </a:lnTo>
                  <a:lnTo>
                    <a:pt x="165100" y="390652"/>
                  </a:lnTo>
                  <a:lnTo>
                    <a:pt x="160909" y="394843"/>
                  </a:lnTo>
                  <a:lnTo>
                    <a:pt x="150749" y="394843"/>
                  </a:lnTo>
                  <a:lnTo>
                    <a:pt x="146558" y="390652"/>
                  </a:lnTo>
                  <a:lnTo>
                    <a:pt x="146558" y="382524"/>
                  </a:lnTo>
                  <a:lnTo>
                    <a:pt x="152527" y="353148"/>
                  </a:lnTo>
                  <a:lnTo>
                    <a:pt x="168795" y="329107"/>
                  </a:lnTo>
                  <a:lnTo>
                    <a:pt x="192900" y="312864"/>
                  </a:lnTo>
                  <a:lnTo>
                    <a:pt x="222377" y="306832"/>
                  </a:lnTo>
                  <a:lnTo>
                    <a:pt x="253492" y="306832"/>
                  </a:lnTo>
                  <a:lnTo>
                    <a:pt x="253492" y="282067"/>
                  </a:lnTo>
                  <a:lnTo>
                    <a:pt x="249135" y="260578"/>
                  </a:lnTo>
                  <a:lnTo>
                    <a:pt x="237299" y="243014"/>
                  </a:lnTo>
                  <a:lnTo>
                    <a:pt x="219735" y="231178"/>
                  </a:lnTo>
                  <a:lnTo>
                    <a:pt x="198247" y="226822"/>
                  </a:lnTo>
                  <a:lnTo>
                    <a:pt x="186944" y="226822"/>
                  </a:lnTo>
                  <a:lnTo>
                    <a:pt x="150139" y="226555"/>
                  </a:lnTo>
                  <a:lnTo>
                    <a:pt x="107823" y="225552"/>
                  </a:lnTo>
                  <a:lnTo>
                    <a:pt x="104013" y="225552"/>
                  </a:lnTo>
                  <a:lnTo>
                    <a:pt x="56870" y="232791"/>
                  </a:lnTo>
                  <a:lnTo>
                    <a:pt x="35979" y="266598"/>
                  </a:lnTo>
                  <a:lnTo>
                    <a:pt x="33909" y="291973"/>
                  </a:lnTo>
                  <a:lnTo>
                    <a:pt x="40970" y="325374"/>
                  </a:lnTo>
                  <a:lnTo>
                    <a:pt x="57670" y="346633"/>
                  </a:lnTo>
                  <a:lnTo>
                    <a:pt x="74955" y="357974"/>
                  </a:lnTo>
                  <a:lnTo>
                    <a:pt x="83820" y="361569"/>
                  </a:lnTo>
                  <a:lnTo>
                    <a:pt x="87376" y="362585"/>
                  </a:lnTo>
                  <a:lnTo>
                    <a:pt x="89916" y="365633"/>
                  </a:lnTo>
                  <a:lnTo>
                    <a:pt x="102108" y="407136"/>
                  </a:lnTo>
                  <a:lnTo>
                    <a:pt x="128587" y="440143"/>
                  </a:lnTo>
                  <a:lnTo>
                    <a:pt x="170014" y="463550"/>
                  </a:lnTo>
                  <a:lnTo>
                    <a:pt x="226695" y="472440"/>
                  </a:lnTo>
                  <a:lnTo>
                    <a:pt x="271830" y="468604"/>
                  </a:lnTo>
                  <a:lnTo>
                    <a:pt x="303860" y="459587"/>
                  </a:lnTo>
                  <a:lnTo>
                    <a:pt x="324294" y="449199"/>
                  </a:lnTo>
                  <a:lnTo>
                    <a:pt x="334645" y="441198"/>
                  </a:lnTo>
                  <a:lnTo>
                    <a:pt x="334645" y="394843"/>
                  </a:lnTo>
                  <a:lnTo>
                    <a:pt x="334645" y="325501"/>
                  </a:lnTo>
                  <a:close/>
                </a:path>
                <a:path w="334645" h="472439">
                  <a:moveTo>
                    <a:pt x="334645" y="88265"/>
                  </a:moveTo>
                  <a:lnTo>
                    <a:pt x="220599" y="88265"/>
                  </a:lnTo>
                  <a:lnTo>
                    <a:pt x="220599" y="113792"/>
                  </a:lnTo>
                  <a:lnTo>
                    <a:pt x="226314" y="113792"/>
                  </a:lnTo>
                  <a:lnTo>
                    <a:pt x="246443" y="117881"/>
                  </a:lnTo>
                  <a:lnTo>
                    <a:pt x="262864" y="129006"/>
                  </a:lnTo>
                  <a:lnTo>
                    <a:pt x="273939" y="145516"/>
                  </a:lnTo>
                  <a:lnTo>
                    <a:pt x="278003" y="165735"/>
                  </a:lnTo>
                  <a:lnTo>
                    <a:pt x="278003" y="184404"/>
                  </a:lnTo>
                  <a:lnTo>
                    <a:pt x="273812" y="188595"/>
                  </a:lnTo>
                  <a:lnTo>
                    <a:pt x="263525" y="188595"/>
                  </a:lnTo>
                  <a:lnTo>
                    <a:pt x="259334" y="184404"/>
                  </a:lnTo>
                  <a:lnTo>
                    <a:pt x="259334" y="165735"/>
                  </a:lnTo>
                  <a:lnTo>
                    <a:pt x="256743" y="152768"/>
                  </a:lnTo>
                  <a:lnTo>
                    <a:pt x="249682" y="142201"/>
                  </a:lnTo>
                  <a:lnTo>
                    <a:pt x="239179" y="135077"/>
                  </a:lnTo>
                  <a:lnTo>
                    <a:pt x="226314" y="132461"/>
                  </a:lnTo>
                  <a:lnTo>
                    <a:pt x="195199" y="132461"/>
                  </a:lnTo>
                  <a:lnTo>
                    <a:pt x="182740" y="135064"/>
                  </a:lnTo>
                  <a:lnTo>
                    <a:pt x="172567" y="141973"/>
                  </a:lnTo>
                  <a:lnTo>
                    <a:pt x="165709" y="152196"/>
                  </a:lnTo>
                  <a:lnTo>
                    <a:pt x="163195" y="164719"/>
                  </a:lnTo>
                  <a:lnTo>
                    <a:pt x="163195" y="179451"/>
                  </a:lnTo>
                  <a:lnTo>
                    <a:pt x="159004" y="183642"/>
                  </a:lnTo>
                  <a:lnTo>
                    <a:pt x="148717" y="183642"/>
                  </a:lnTo>
                  <a:lnTo>
                    <a:pt x="144653" y="179451"/>
                  </a:lnTo>
                  <a:lnTo>
                    <a:pt x="144653" y="164719"/>
                  </a:lnTo>
                  <a:lnTo>
                    <a:pt x="148615" y="144945"/>
                  </a:lnTo>
                  <a:lnTo>
                    <a:pt x="159448" y="128803"/>
                  </a:lnTo>
                  <a:lnTo>
                    <a:pt x="175514" y="117919"/>
                  </a:lnTo>
                  <a:lnTo>
                    <a:pt x="195199" y="113919"/>
                  </a:lnTo>
                  <a:lnTo>
                    <a:pt x="202057" y="113919"/>
                  </a:lnTo>
                  <a:lnTo>
                    <a:pt x="202057" y="69850"/>
                  </a:lnTo>
                  <a:lnTo>
                    <a:pt x="196519" y="42710"/>
                  </a:lnTo>
                  <a:lnTo>
                    <a:pt x="181584" y="20497"/>
                  </a:lnTo>
                  <a:lnTo>
                    <a:pt x="159486" y="5511"/>
                  </a:lnTo>
                  <a:lnTo>
                    <a:pt x="132461" y="0"/>
                  </a:lnTo>
                  <a:lnTo>
                    <a:pt x="52324" y="0"/>
                  </a:lnTo>
                  <a:lnTo>
                    <a:pt x="10655" y="23088"/>
                  </a:lnTo>
                  <a:lnTo>
                    <a:pt x="0" y="70104"/>
                  </a:lnTo>
                  <a:lnTo>
                    <a:pt x="0" y="163957"/>
                  </a:lnTo>
                  <a:lnTo>
                    <a:pt x="406" y="171894"/>
                  </a:lnTo>
                  <a:lnTo>
                    <a:pt x="3771" y="190220"/>
                  </a:lnTo>
                  <a:lnTo>
                    <a:pt x="13284" y="211823"/>
                  </a:lnTo>
                  <a:lnTo>
                    <a:pt x="32131" y="229616"/>
                  </a:lnTo>
                  <a:lnTo>
                    <a:pt x="35814" y="225679"/>
                  </a:lnTo>
                  <a:lnTo>
                    <a:pt x="47294" y="217474"/>
                  </a:lnTo>
                  <a:lnTo>
                    <a:pt x="62052" y="211772"/>
                  </a:lnTo>
                  <a:lnTo>
                    <a:pt x="80835" y="208470"/>
                  </a:lnTo>
                  <a:lnTo>
                    <a:pt x="104394" y="207391"/>
                  </a:lnTo>
                  <a:lnTo>
                    <a:pt x="150660" y="208394"/>
                  </a:lnTo>
                  <a:lnTo>
                    <a:pt x="197993" y="208661"/>
                  </a:lnTo>
                  <a:lnTo>
                    <a:pt x="227037" y="214503"/>
                  </a:lnTo>
                  <a:lnTo>
                    <a:pt x="250532" y="230416"/>
                  </a:lnTo>
                  <a:lnTo>
                    <a:pt x="266357" y="254000"/>
                  </a:lnTo>
                  <a:lnTo>
                    <a:pt x="272161" y="282829"/>
                  </a:lnTo>
                  <a:lnTo>
                    <a:pt x="272161" y="307848"/>
                  </a:lnTo>
                  <a:lnTo>
                    <a:pt x="334645" y="307848"/>
                  </a:lnTo>
                  <a:lnTo>
                    <a:pt x="334645" y="88265"/>
                  </a:lnTo>
                  <a:close/>
                </a:path>
              </a:pathLst>
            </a:custGeom>
            <a:solidFill>
              <a:srgbClr val="445D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8140" y="2735579"/>
              <a:ext cx="217932" cy="175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16324" y="2875787"/>
              <a:ext cx="635000" cy="620395"/>
            </a:xfrm>
            <a:custGeom>
              <a:avLst/>
              <a:gdLst/>
              <a:ahLst/>
              <a:cxnLst/>
              <a:rect l="l" t="t" r="r" b="b"/>
              <a:pathLst>
                <a:path w="635000" h="620395">
                  <a:moveTo>
                    <a:pt x="271272" y="53340"/>
                  </a:moveTo>
                  <a:lnTo>
                    <a:pt x="207518" y="53340"/>
                  </a:lnTo>
                  <a:lnTo>
                    <a:pt x="186283" y="49225"/>
                  </a:lnTo>
                  <a:lnTo>
                    <a:pt x="168630" y="37909"/>
                  </a:lnTo>
                  <a:lnTo>
                    <a:pt x="156197" y="20980"/>
                  </a:lnTo>
                  <a:lnTo>
                    <a:pt x="150622" y="0"/>
                  </a:lnTo>
                  <a:lnTo>
                    <a:pt x="51435" y="0"/>
                  </a:lnTo>
                  <a:lnTo>
                    <a:pt x="14224" y="13335"/>
                  </a:lnTo>
                  <a:lnTo>
                    <a:pt x="0" y="52959"/>
                  </a:lnTo>
                  <a:lnTo>
                    <a:pt x="0" y="129667"/>
                  </a:lnTo>
                  <a:lnTo>
                    <a:pt x="68961" y="129667"/>
                  </a:lnTo>
                  <a:lnTo>
                    <a:pt x="103174" y="136601"/>
                  </a:lnTo>
                  <a:lnTo>
                    <a:pt x="131165" y="155511"/>
                  </a:lnTo>
                  <a:lnTo>
                    <a:pt x="150088" y="183578"/>
                  </a:lnTo>
                  <a:lnTo>
                    <a:pt x="157099" y="217932"/>
                  </a:lnTo>
                  <a:lnTo>
                    <a:pt x="271272" y="217932"/>
                  </a:lnTo>
                  <a:lnTo>
                    <a:pt x="271272" y="53340"/>
                  </a:lnTo>
                  <a:close/>
                </a:path>
                <a:path w="635000" h="620395">
                  <a:moveTo>
                    <a:pt x="600964" y="439801"/>
                  </a:moveTo>
                  <a:lnTo>
                    <a:pt x="593852" y="396748"/>
                  </a:lnTo>
                  <a:lnTo>
                    <a:pt x="550545" y="374167"/>
                  </a:lnTo>
                  <a:lnTo>
                    <a:pt x="530860" y="373380"/>
                  </a:lnTo>
                  <a:lnTo>
                    <a:pt x="527050" y="373380"/>
                  </a:lnTo>
                  <a:lnTo>
                    <a:pt x="484720" y="374383"/>
                  </a:lnTo>
                  <a:lnTo>
                    <a:pt x="447929" y="374650"/>
                  </a:lnTo>
                  <a:lnTo>
                    <a:pt x="436626" y="374650"/>
                  </a:lnTo>
                  <a:lnTo>
                    <a:pt x="415124" y="379006"/>
                  </a:lnTo>
                  <a:lnTo>
                    <a:pt x="397573" y="390842"/>
                  </a:lnTo>
                  <a:lnTo>
                    <a:pt x="385724" y="408406"/>
                  </a:lnTo>
                  <a:lnTo>
                    <a:pt x="381381" y="429895"/>
                  </a:lnTo>
                  <a:lnTo>
                    <a:pt x="381381" y="454660"/>
                  </a:lnTo>
                  <a:lnTo>
                    <a:pt x="412496" y="454660"/>
                  </a:lnTo>
                  <a:lnTo>
                    <a:pt x="441960" y="460692"/>
                  </a:lnTo>
                  <a:lnTo>
                    <a:pt x="466064" y="476935"/>
                  </a:lnTo>
                  <a:lnTo>
                    <a:pt x="482333" y="500976"/>
                  </a:lnTo>
                  <a:lnTo>
                    <a:pt x="488315" y="530352"/>
                  </a:lnTo>
                  <a:lnTo>
                    <a:pt x="488315" y="538480"/>
                  </a:lnTo>
                  <a:lnTo>
                    <a:pt x="484124" y="542671"/>
                  </a:lnTo>
                  <a:lnTo>
                    <a:pt x="473964" y="542671"/>
                  </a:lnTo>
                  <a:lnTo>
                    <a:pt x="469773" y="538480"/>
                  </a:lnTo>
                  <a:lnTo>
                    <a:pt x="469773" y="530352"/>
                  </a:lnTo>
                  <a:lnTo>
                    <a:pt x="465264" y="508165"/>
                  </a:lnTo>
                  <a:lnTo>
                    <a:pt x="452983" y="490029"/>
                  </a:lnTo>
                  <a:lnTo>
                    <a:pt x="434784" y="477812"/>
                  </a:lnTo>
                  <a:lnTo>
                    <a:pt x="412496" y="473329"/>
                  </a:lnTo>
                  <a:lnTo>
                    <a:pt x="300228" y="473329"/>
                  </a:lnTo>
                  <a:lnTo>
                    <a:pt x="300228" y="589026"/>
                  </a:lnTo>
                  <a:lnTo>
                    <a:pt x="310565" y="597027"/>
                  </a:lnTo>
                  <a:lnTo>
                    <a:pt x="331000" y="607415"/>
                  </a:lnTo>
                  <a:lnTo>
                    <a:pt x="363029" y="616432"/>
                  </a:lnTo>
                  <a:lnTo>
                    <a:pt x="408178" y="620268"/>
                  </a:lnTo>
                  <a:lnTo>
                    <a:pt x="464845" y="611378"/>
                  </a:lnTo>
                  <a:lnTo>
                    <a:pt x="506272" y="587971"/>
                  </a:lnTo>
                  <a:lnTo>
                    <a:pt x="532752" y="554964"/>
                  </a:lnTo>
                  <a:lnTo>
                    <a:pt x="544576" y="517271"/>
                  </a:lnTo>
                  <a:lnTo>
                    <a:pt x="544957" y="513461"/>
                  </a:lnTo>
                  <a:lnTo>
                    <a:pt x="547497" y="510413"/>
                  </a:lnTo>
                  <a:lnTo>
                    <a:pt x="551053" y="509397"/>
                  </a:lnTo>
                  <a:lnTo>
                    <a:pt x="559904" y="505802"/>
                  </a:lnTo>
                  <a:lnTo>
                    <a:pt x="577189" y="494461"/>
                  </a:lnTo>
                  <a:lnTo>
                    <a:pt x="593890" y="473202"/>
                  </a:lnTo>
                  <a:lnTo>
                    <a:pt x="600964" y="439801"/>
                  </a:lnTo>
                  <a:close/>
                </a:path>
                <a:path w="635000" h="620395">
                  <a:moveTo>
                    <a:pt x="634873" y="217932"/>
                  </a:moveTo>
                  <a:lnTo>
                    <a:pt x="624205" y="170916"/>
                  </a:lnTo>
                  <a:lnTo>
                    <a:pt x="587883" y="148158"/>
                  </a:lnTo>
                  <a:lnTo>
                    <a:pt x="582549" y="147828"/>
                  </a:lnTo>
                  <a:lnTo>
                    <a:pt x="502412" y="147828"/>
                  </a:lnTo>
                  <a:lnTo>
                    <a:pt x="475373" y="153339"/>
                  </a:lnTo>
                  <a:lnTo>
                    <a:pt x="453275" y="168325"/>
                  </a:lnTo>
                  <a:lnTo>
                    <a:pt x="438340" y="190538"/>
                  </a:lnTo>
                  <a:lnTo>
                    <a:pt x="432816" y="217678"/>
                  </a:lnTo>
                  <a:lnTo>
                    <a:pt x="432816" y="261747"/>
                  </a:lnTo>
                  <a:lnTo>
                    <a:pt x="439674" y="261747"/>
                  </a:lnTo>
                  <a:lnTo>
                    <a:pt x="459359" y="265747"/>
                  </a:lnTo>
                  <a:lnTo>
                    <a:pt x="475424" y="276631"/>
                  </a:lnTo>
                  <a:lnTo>
                    <a:pt x="486244" y="292773"/>
                  </a:lnTo>
                  <a:lnTo>
                    <a:pt x="490220" y="312547"/>
                  </a:lnTo>
                  <a:lnTo>
                    <a:pt x="490220" y="327279"/>
                  </a:lnTo>
                  <a:lnTo>
                    <a:pt x="486156" y="331470"/>
                  </a:lnTo>
                  <a:lnTo>
                    <a:pt x="475869" y="331470"/>
                  </a:lnTo>
                  <a:lnTo>
                    <a:pt x="471678" y="327279"/>
                  </a:lnTo>
                  <a:lnTo>
                    <a:pt x="471678" y="312547"/>
                  </a:lnTo>
                  <a:lnTo>
                    <a:pt x="469150" y="300024"/>
                  </a:lnTo>
                  <a:lnTo>
                    <a:pt x="462292" y="289801"/>
                  </a:lnTo>
                  <a:lnTo>
                    <a:pt x="452120" y="282892"/>
                  </a:lnTo>
                  <a:lnTo>
                    <a:pt x="439674" y="280289"/>
                  </a:lnTo>
                  <a:lnTo>
                    <a:pt x="408559" y="280289"/>
                  </a:lnTo>
                  <a:lnTo>
                    <a:pt x="395681" y="282905"/>
                  </a:lnTo>
                  <a:lnTo>
                    <a:pt x="385191" y="290029"/>
                  </a:lnTo>
                  <a:lnTo>
                    <a:pt x="378117" y="300596"/>
                  </a:lnTo>
                  <a:lnTo>
                    <a:pt x="375539" y="313563"/>
                  </a:lnTo>
                  <a:lnTo>
                    <a:pt x="375539" y="332232"/>
                  </a:lnTo>
                  <a:lnTo>
                    <a:pt x="371348" y="336423"/>
                  </a:lnTo>
                  <a:lnTo>
                    <a:pt x="361061" y="336423"/>
                  </a:lnTo>
                  <a:lnTo>
                    <a:pt x="356870" y="332232"/>
                  </a:lnTo>
                  <a:lnTo>
                    <a:pt x="356870" y="313563"/>
                  </a:lnTo>
                  <a:lnTo>
                    <a:pt x="360921" y="293344"/>
                  </a:lnTo>
                  <a:lnTo>
                    <a:pt x="371995" y="276834"/>
                  </a:lnTo>
                  <a:lnTo>
                    <a:pt x="388416" y="265709"/>
                  </a:lnTo>
                  <a:lnTo>
                    <a:pt x="408559" y="261620"/>
                  </a:lnTo>
                  <a:lnTo>
                    <a:pt x="414274" y="261620"/>
                  </a:lnTo>
                  <a:lnTo>
                    <a:pt x="414274" y="236093"/>
                  </a:lnTo>
                  <a:lnTo>
                    <a:pt x="300228" y="236093"/>
                  </a:lnTo>
                  <a:lnTo>
                    <a:pt x="300228" y="455676"/>
                  </a:lnTo>
                  <a:lnTo>
                    <a:pt x="362712" y="455676"/>
                  </a:lnTo>
                  <a:lnTo>
                    <a:pt x="362712" y="430657"/>
                  </a:lnTo>
                  <a:lnTo>
                    <a:pt x="368503" y="401828"/>
                  </a:lnTo>
                  <a:lnTo>
                    <a:pt x="384327" y="378244"/>
                  </a:lnTo>
                  <a:lnTo>
                    <a:pt x="407822" y="362331"/>
                  </a:lnTo>
                  <a:lnTo>
                    <a:pt x="436880" y="356489"/>
                  </a:lnTo>
                  <a:lnTo>
                    <a:pt x="484200" y="356222"/>
                  </a:lnTo>
                  <a:lnTo>
                    <a:pt x="530479" y="355219"/>
                  </a:lnTo>
                  <a:lnTo>
                    <a:pt x="572795" y="359600"/>
                  </a:lnTo>
                  <a:lnTo>
                    <a:pt x="602742" y="377444"/>
                  </a:lnTo>
                  <a:lnTo>
                    <a:pt x="621576" y="359651"/>
                  </a:lnTo>
                  <a:lnTo>
                    <a:pt x="631088" y="338048"/>
                  </a:lnTo>
                  <a:lnTo>
                    <a:pt x="634453" y="319722"/>
                  </a:lnTo>
                  <a:lnTo>
                    <a:pt x="634873" y="311785"/>
                  </a:lnTo>
                  <a:lnTo>
                    <a:pt x="634873" y="217932"/>
                  </a:lnTo>
                  <a:close/>
                </a:path>
              </a:pathLst>
            </a:custGeom>
            <a:solidFill>
              <a:srgbClr val="445D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6551" y="2735579"/>
              <a:ext cx="217932" cy="1752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16551" y="2875787"/>
              <a:ext cx="271780" cy="218440"/>
            </a:xfrm>
            <a:custGeom>
              <a:avLst/>
              <a:gdLst/>
              <a:ahLst/>
              <a:cxnLst/>
              <a:rect l="l" t="t" r="r" b="b"/>
              <a:pathLst>
                <a:path w="271779" h="218439">
                  <a:moveTo>
                    <a:pt x="219837" y="0"/>
                  </a:moveTo>
                  <a:lnTo>
                    <a:pt x="120650" y="0"/>
                  </a:lnTo>
                  <a:lnTo>
                    <a:pt x="115063" y="20978"/>
                  </a:lnTo>
                  <a:lnTo>
                    <a:pt x="102631" y="37909"/>
                  </a:lnTo>
                  <a:lnTo>
                    <a:pt x="84984" y="49220"/>
                  </a:lnTo>
                  <a:lnTo>
                    <a:pt x="63753" y="53339"/>
                  </a:lnTo>
                  <a:lnTo>
                    <a:pt x="0" y="53339"/>
                  </a:lnTo>
                  <a:lnTo>
                    <a:pt x="0" y="217931"/>
                  </a:lnTo>
                  <a:lnTo>
                    <a:pt x="114173" y="217931"/>
                  </a:lnTo>
                  <a:lnTo>
                    <a:pt x="121175" y="183566"/>
                  </a:lnTo>
                  <a:lnTo>
                    <a:pt x="140096" y="155511"/>
                  </a:lnTo>
                  <a:lnTo>
                    <a:pt x="168090" y="136600"/>
                  </a:lnTo>
                  <a:lnTo>
                    <a:pt x="202311" y="129667"/>
                  </a:lnTo>
                  <a:lnTo>
                    <a:pt x="271272" y="129667"/>
                  </a:lnTo>
                  <a:lnTo>
                    <a:pt x="271272" y="52959"/>
                  </a:lnTo>
                  <a:lnTo>
                    <a:pt x="257048" y="13335"/>
                  </a:lnTo>
                  <a:lnTo>
                    <a:pt x="225954" y="333"/>
                  </a:lnTo>
                  <a:lnTo>
                    <a:pt x="219837" y="0"/>
                  </a:lnTo>
                  <a:close/>
                </a:path>
              </a:pathLst>
            </a:custGeom>
            <a:solidFill>
              <a:srgbClr val="445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49240" y="2929127"/>
              <a:ext cx="378460" cy="297180"/>
            </a:xfrm>
            <a:custGeom>
              <a:avLst/>
              <a:gdLst/>
              <a:ahLst/>
              <a:cxnLst/>
              <a:rect l="l" t="t" r="r" b="b"/>
              <a:pathLst>
                <a:path w="378460" h="297180">
                  <a:moveTo>
                    <a:pt x="376428" y="3429"/>
                  </a:moveTo>
                  <a:lnTo>
                    <a:pt x="371856" y="0"/>
                  </a:lnTo>
                  <a:lnTo>
                    <a:pt x="14732" y="0"/>
                  </a:lnTo>
                  <a:lnTo>
                    <a:pt x="9017" y="0"/>
                  </a:lnTo>
                  <a:lnTo>
                    <a:pt x="3429" y="2286"/>
                  </a:lnTo>
                  <a:lnTo>
                    <a:pt x="0" y="3429"/>
                  </a:lnTo>
                  <a:lnTo>
                    <a:pt x="136017" y="139192"/>
                  </a:lnTo>
                  <a:lnTo>
                    <a:pt x="179197" y="183388"/>
                  </a:lnTo>
                  <a:lnTo>
                    <a:pt x="181356" y="185039"/>
                  </a:lnTo>
                  <a:lnTo>
                    <a:pt x="185039" y="185928"/>
                  </a:lnTo>
                  <a:lnTo>
                    <a:pt x="192405" y="185928"/>
                  </a:lnTo>
                  <a:lnTo>
                    <a:pt x="196088" y="185039"/>
                  </a:lnTo>
                  <a:lnTo>
                    <a:pt x="198374" y="183388"/>
                  </a:lnTo>
                  <a:lnTo>
                    <a:pt x="241554" y="139192"/>
                  </a:lnTo>
                  <a:lnTo>
                    <a:pt x="376428" y="3429"/>
                  </a:lnTo>
                  <a:close/>
                </a:path>
                <a:path w="378460" h="297180">
                  <a:moveTo>
                    <a:pt x="377952" y="293751"/>
                  </a:moveTo>
                  <a:lnTo>
                    <a:pt x="252095" y="166116"/>
                  </a:lnTo>
                  <a:lnTo>
                    <a:pt x="216916" y="201422"/>
                  </a:lnTo>
                  <a:lnTo>
                    <a:pt x="211315" y="205930"/>
                  </a:lnTo>
                  <a:lnTo>
                    <a:pt x="204800" y="209143"/>
                  </a:lnTo>
                  <a:lnTo>
                    <a:pt x="197637" y="211074"/>
                  </a:lnTo>
                  <a:lnTo>
                    <a:pt x="190119" y="211709"/>
                  </a:lnTo>
                  <a:lnTo>
                    <a:pt x="182613" y="211074"/>
                  </a:lnTo>
                  <a:lnTo>
                    <a:pt x="175336" y="209143"/>
                  </a:lnTo>
                  <a:lnTo>
                    <a:pt x="168554" y="205930"/>
                  </a:lnTo>
                  <a:lnTo>
                    <a:pt x="162560" y="201422"/>
                  </a:lnTo>
                  <a:lnTo>
                    <a:pt x="127381" y="166116"/>
                  </a:lnTo>
                  <a:lnTo>
                    <a:pt x="1524" y="293751"/>
                  </a:lnTo>
                  <a:lnTo>
                    <a:pt x="6096" y="297180"/>
                  </a:lnTo>
                  <a:lnTo>
                    <a:pt x="368808" y="297180"/>
                  </a:lnTo>
                  <a:lnTo>
                    <a:pt x="374523" y="294894"/>
                  </a:lnTo>
                  <a:lnTo>
                    <a:pt x="377952" y="293751"/>
                  </a:lnTo>
                  <a:close/>
                </a:path>
              </a:pathLst>
            </a:custGeom>
            <a:solidFill>
              <a:srgbClr val="5F7C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7904" y="2950463"/>
              <a:ext cx="129540" cy="2529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18987" y="2950463"/>
              <a:ext cx="129539" cy="254635"/>
            </a:xfrm>
            <a:custGeom>
              <a:avLst/>
              <a:gdLst/>
              <a:ahLst/>
              <a:cxnLst/>
              <a:rect l="l" t="t" r="r" b="b"/>
              <a:pathLst>
                <a:path w="129539" h="254635">
                  <a:moveTo>
                    <a:pt x="126111" y="0"/>
                  </a:moveTo>
                  <a:lnTo>
                    <a:pt x="0" y="126746"/>
                  </a:lnTo>
                  <a:lnTo>
                    <a:pt x="126111" y="254508"/>
                  </a:lnTo>
                  <a:lnTo>
                    <a:pt x="128397" y="249936"/>
                  </a:lnTo>
                  <a:lnTo>
                    <a:pt x="129539" y="244348"/>
                  </a:lnTo>
                  <a:lnTo>
                    <a:pt x="129539" y="18034"/>
                  </a:lnTo>
                  <a:lnTo>
                    <a:pt x="128397" y="10160"/>
                  </a:lnTo>
                  <a:lnTo>
                    <a:pt x="126111" y="0"/>
                  </a:lnTo>
                  <a:close/>
                </a:path>
              </a:pathLst>
            </a:custGeom>
            <a:solidFill>
              <a:srgbClr val="5F7C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7287" y="3799331"/>
              <a:ext cx="111251" cy="15999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29584" y="3665219"/>
              <a:ext cx="274320" cy="294640"/>
            </a:xfrm>
            <a:custGeom>
              <a:avLst/>
              <a:gdLst/>
              <a:ahLst/>
              <a:cxnLst/>
              <a:rect l="l" t="t" r="r" b="b"/>
              <a:pathLst>
                <a:path w="274320" h="294639">
                  <a:moveTo>
                    <a:pt x="233172" y="126238"/>
                  </a:moveTo>
                  <a:lnTo>
                    <a:pt x="229489" y="126492"/>
                  </a:lnTo>
                  <a:lnTo>
                    <a:pt x="225933" y="126619"/>
                  </a:lnTo>
                  <a:lnTo>
                    <a:pt x="222250" y="126619"/>
                  </a:lnTo>
                  <a:lnTo>
                    <a:pt x="190868" y="123952"/>
                  </a:lnTo>
                  <a:lnTo>
                    <a:pt x="169291" y="118262"/>
                  </a:lnTo>
                  <a:lnTo>
                    <a:pt x="169291" y="164338"/>
                  </a:lnTo>
                  <a:lnTo>
                    <a:pt x="164846" y="168656"/>
                  </a:lnTo>
                  <a:lnTo>
                    <a:pt x="158750" y="168656"/>
                  </a:lnTo>
                  <a:lnTo>
                    <a:pt x="158750" y="226098"/>
                  </a:lnTo>
                  <a:lnTo>
                    <a:pt x="158750" y="233159"/>
                  </a:lnTo>
                  <a:lnTo>
                    <a:pt x="154305" y="237591"/>
                  </a:lnTo>
                  <a:lnTo>
                    <a:pt x="145821" y="244043"/>
                  </a:lnTo>
                  <a:lnTo>
                    <a:pt x="136537" y="248754"/>
                  </a:lnTo>
                  <a:lnTo>
                    <a:pt x="126593" y="251637"/>
                  </a:lnTo>
                  <a:lnTo>
                    <a:pt x="116205" y="252615"/>
                  </a:lnTo>
                  <a:lnTo>
                    <a:pt x="105752" y="251637"/>
                  </a:lnTo>
                  <a:lnTo>
                    <a:pt x="95973" y="248754"/>
                  </a:lnTo>
                  <a:lnTo>
                    <a:pt x="87198" y="244043"/>
                  </a:lnTo>
                  <a:lnTo>
                    <a:pt x="79756" y="237591"/>
                  </a:lnTo>
                  <a:lnTo>
                    <a:pt x="75311" y="233159"/>
                  </a:lnTo>
                  <a:lnTo>
                    <a:pt x="75311" y="226098"/>
                  </a:lnTo>
                  <a:lnTo>
                    <a:pt x="79756" y="222554"/>
                  </a:lnTo>
                  <a:lnTo>
                    <a:pt x="82042" y="220789"/>
                  </a:lnTo>
                  <a:lnTo>
                    <a:pt x="84709" y="219925"/>
                  </a:lnTo>
                  <a:lnTo>
                    <a:pt x="89789" y="219925"/>
                  </a:lnTo>
                  <a:lnTo>
                    <a:pt x="92202" y="220789"/>
                  </a:lnTo>
                  <a:lnTo>
                    <a:pt x="100203" y="228752"/>
                  </a:lnTo>
                  <a:lnTo>
                    <a:pt x="108204" y="231838"/>
                  </a:lnTo>
                  <a:lnTo>
                    <a:pt x="124079" y="231838"/>
                  </a:lnTo>
                  <a:lnTo>
                    <a:pt x="132080" y="228752"/>
                  </a:lnTo>
                  <a:lnTo>
                    <a:pt x="138303" y="222554"/>
                  </a:lnTo>
                  <a:lnTo>
                    <a:pt x="140462" y="220789"/>
                  </a:lnTo>
                  <a:lnTo>
                    <a:pt x="143383" y="219925"/>
                  </a:lnTo>
                  <a:lnTo>
                    <a:pt x="148717" y="219925"/>
                  </a:lnTo>
                  <a:lnTo>
                    <a:pt x="151130" y="220789"/>
                  </a:lnTo>
                  <a:lnTo>
                    <a:pt x="152527" y="222554"/>
                  </a:lnTo>
                  <a:lnTo>
                    <a:pt x="158750" y="226098"/>
                  </a:lnTo>
                  <a:lnTo>
                    <a:pt x="158750" y="168656"/>
                  </a:lnTo>
                  <a:lnTo>
                    <a:pt x="152527" y="168656"/>
                  </a:lnTo>
                  <a:lnTo>
                    <a:pt x="151739" y="167894"/>
                  </a:lnTo>
                  <a:lnTo>
                    <a:pt x="148082" y="164338"/>
                  </a:lnTo>
                  <a:lnTo>
                    <a:pt x="148082" y="153670"/>
                  </a:lnTo>
                  <a:lnTo>
                    <a:pt x="152527" y="149225"/>
                  </a:lnTo>
                  <a:lnTo>
                    <a:pt x="163957" y="149225"/>
                  </a:lnTo>
                  <a:lnTo>
                    <a:pt x="168402" y="153670"/>
                  </a:lnTo>
                  <a:lnTo>
                    <a:pt x="168402" y="159004"/>
                  </a:lnTo>
                  <a:lnTo>
                    <a:pt x="169291" y="164338"/>
                  </a:lnTo>
                  <a:lnTo>
                    <a:pt x="169291" y="118262"/>
                  </a:lnTo>
                  <a:lnTo>
                    <a:pt x="160553" y="115951"/>
                  </a:lnTo>
                  <a:lnTo>
                    <a:pt x="131914" y="102616"/>
                  </a:lnTo>
                  <a:lnTo>
                    <a:pt x="105537" y="83947"/>
                  </a:lnTo>
                  <a:lnTo>
                    <a:pt x="87185" y="65849"/>
                  </a:lnTo>
                  <a:lnTo>
                    <a:pt x="84201" y="61798"/>
                  </a:lnTo>
                  <a:lnTo>
                    <a:pt x="84201" y="152781"/>
                  </a:lnTo>
                  <a:lnTo>
                    <a:pt x="84201" y="163449"/>
                  </a:lnTo>
                  <a:lnTo>
                    <a:pt x="79756" y="167767"/>
                  </a:lnTo>
                  <a:lnTo>
                    <a:pt x="74422" y="167767"/>
                  </a:lnTo>
                  <a:lnTo>
                    <a:pt x="73914" y="167894"/>
                  </a:lnTo>
                  <a:lnTo>
                    <a:pt x="67564" y="167894"/>
                  </a:lnTo>
                  <a:lnTo>
                    <a:pt x="63881" y="163703"/>
                  </a:lnTo>
                  <a:lnTo>
                    <a:pt x="63881" y="152781"/>
                  </a:lnTo>
                  <a:lnTo>
                    <a:pt x="68199" y="148336"/>
                  </a:lnTo>
                  <a:lnTo>
                    <a:pt x="79756" y="148336"/>
                  </a:lnTo>
                  <a:lnTo>
                    <a:pt x="84201" y="152781"/>
                  </a:lnTo>
                  <a:lnTo>
                    <a:pt x="84201" y="61798"/>
                  </a:lnTo>
                  <a:lnTo>
                    <a:pt x="72034" y="45262"/>
                  </a:lnTo>
                  <a:lnTo>
                    <a:pt x="59880" y="23037"/>
                  </a:lnTo>
                  <a:lnTo>
                    <a:pt x="50546" y="0"/>
                  </a:lnTo>
                  <a:lnTo>
                    <a:pt x="46101" y="3759"/>
                  </a:lnTo>
                  <a:lnTo>
                    <a:pt x="17995" y="33159"/>
                  </a:lnTo>
                  <a:lnTo>
                    <a:pt x="2209" y="73456"/>
                  </a:lnTo>
                  <a:lnTo>
                    <a:pt x="0" y="95377"/>
                  </a:lnTo>
                  <a:lnTo>
                    <a:pt x="0" y="179324"/>
                  </a:lnTo>
                  <a:lnTo>
                    <a:pt x="9169" y="223697"/>
                  </a:lnTo>
                  <a:lnTo>
                    <a:pt x="34137" y="260223"/>
                  </a:lnTo>
                  <a:lnTo>
                    <a:pt x="71094" y="284988"/>
                  </a:lnTo>
                  <a:lnTo>
                    <a:pt x="116205" y="294106"/>
                  </a:lnTo>
                  <a:lnTo>
                    <a:pt x="161747" y="284988"/>
                  </a:lnTo>
                  <a:lnTo>
                    <a:pt x="198920" y="260223"/>
                  </a:lnTo>
                  <a:lnTo>
                    <a:pt x="223977" y="223697"/>
                  </a:lnTo>
                  <a:lnTo>
                    <a:pt x="233172" y="179324"/>
                  </a:lnTo>
                  <a:lnTo>
                    <a:pt x="233172" y="168656"/>
                  </a:lnTo>
                  <a:lnTo>
                    <a:pt x="233172" y="149225"/>
                  </a:lnTo>
                  <a:lnTo>
                    <a:pt x="233172" y="148336"/>
                  </a:lnTo>
                  <a:lnTo>
                    <a:pt x="233172" y="126619"/>
                  </a:lnTo>
                  <a:lnTo>
                    <a:pt x="233172" y="126238"/>
                  </a:lnTo>
                  <a:close/>
                </a:path>
                <a:path w="274320" h="294639">
                  <a:moveTo>
                    <a:pt x="274320" y="168021"/>
                  </a:moveTo>
                  <a:lnTo>
                    <a:pt x="272859" y="157619"/>
                  </a:lnTo>
                  <a:lnTo>
                    <a:pt x="268643" y="147980"/>
                  </a:lnTo>
                  <a:lnTo>
                    <a:pt x="261937" y="139509"/>
                  </a:lnTo>
                  <a:lnTo>
                    <a:pt x="252984" y="132588"/>
                  </a:lnTo>
                  <a:lnTo>
                    <a:pt x="252984" y="204216"/>
                  </a:lnTo>
                  <a:lnTo>
                    <a:pt x="261556" y="197802"/>
                  </a:lnTo>
                  <a:lnTo>
                    <a:pt x="268312" y="189407"/>
                  </a:lnTo>
                  <a:lnTo>
                    <a:pt x="272732" y="179374"/>
                  </a:lnTo>
                  <a:lnTo>
                    <a:pt x="274320" y="168021"/>
                  </a:lnTo>
                  <a:close/>
                </a:path>
              </a:pathLst>
            </a:custGeom>
            <a:solidFill>
              <a:srgbClr val="5F7C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5116" y="3602735"/>
              <a:ext cx="208787" cy="1722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86911" y="3621023"/>
              <a:ext cx="88391" cy="167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4596" y="2822447"/>
              <a:ext cx="121919" cy="1203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95244" y="2871215"/>
              <a:ext cx="2353310" cy="1407160"/>
            </a:xfrm>
            <a:custGeom>
              <a:avLst/>
              <a:gdLst/>
              <a:ahLst/>
              <a:cxnLst/>
              <a:rect l="l" t="t" r="r" b="b"/>
              <a:pathLst>
                <a:path w="2353310" h="1407160">
                  <a:moveTo>
                    <a:pt x="419481" y="147574"/>
                  </a:moveTo>
                  <a:lnTo>
                    <a:pt x="417474" y="127850"/>
                  </a:lnTo>
                  <a:lnTo>
                    <a:pt x="410273" y="110045"/>
                  </a:lnTo>
                  <a:lnTo>
                    <a:pt x="398576" y="94818"/>
                  </a:lnTo>
                  <a:lnTo>
                    <a:pt x="383159" y="82804"/>
                  </a:lnTo>
                  <a:lnTo>
                    <a:pt x="388645" y="76085"/>
                  </a:lnTo>
                  <a:lnTo>
                    <a:pt x="392950" y="67932"/>
                  </a:lnTo>
                  <a:lnTo>
                    <a:pt x="395744" y="58712"/>
                  </a:lnTo>
                  <a:lnTo>
                    <a:pt x="396748" y="48768"/>
                  </a:lnTo>
                  <a:lnTo>
                    <a:pt x="392785" y="29692"/>
                  </a:lnTo>
                  <a:lnTo>
                    <a:pt x="382028" y="14198"/>
                  </a:lnTo>
                  <a:lnTo>
                    <a:pt x="366153" y="3810"/>
                  </a:lnTo>
                  <a:lnTo>
                    <a:pt x="346837" y="0"/>
                  </a:lnTo>
                  <a:lnTo>
                    <a:pt x="328244" y="3810"/>
                  </a:lnTo>
                  <a:lnTo>
                    <a:pt x="312750" y="14198"/>
                  </a:lnTo>
                  <a:lnTo>
                    <a:pt x="302133" y="29692"/>
                  </a:lnTo>
                  <a:lnTo>
                    <a:pt x="298196" y="48768"/>
                  </a:lnTo>
                  <a:lnTo>
                    <a:pt x="299186" y="58712"/>
                  </a:lnTo>
                  <a:lnTo>
                    <a:pt x="301980" y="67932"/>
                  </a:lnTo>
                  <a:lnTo>
                    <a:pt x="306285" y="76085"/>
                  </a:lnTo>
                  <a:lnTo>
                    <a:pt x="311785" y="82804"/>
                  </a:lnTo>
                  <a:lnTo>
                    <a:pt x="305828" y="86448"/>
                  </a:lnTo>
                  <a:lnTo>
                    <a:pt x="300126" y="90512"/>
                  </a:lnTo>
                  <a:lnTo>
                    <a:pt x="294843" y="94970"/>
                  </a:lnTo>
                  <a:lnTo>
                    <a:pt x="290195" y="99822"/>
                  </a:lnTo>
                  <a:lnTo>
                    <a:pt x="286918" y="92887"/>
                  </a:lnTo>
                  <a:lnTo>
                    <a:pt x="282448" y="85813"/>
                  </a:lnTo>
                  <a:lnTo>
                    <a:pt x="277291" y="78955"/>
                  </a:lnTo>
                  <a:lnTo>
                    <a:pt x="272034" y="72644"/>
                  </a:lnTo>
                  <a:lnTo>
                    <a:pt x="261886" y="81610"/>
                  </a:lnTo>
                  <a:lnTo>
                    <a:pt x="250380" y="88252"/>
                  </a:lnTo>
                  <a:lnTo>
                    <a:pt x="237807" y="92773"/>
                  </a:lnTo>
                  <a:lnTo>
                    <a:pt x="224523" y="95377"/>
                  </a:lnTo>
                  <a:lnTo>
                    <a:pt x="224523" y="165862"/>
                  </a:lnTo>
                  <a:lnTo>
                    <a:pt x="217411" y="170053"/>
                  </a:lnTo>
                  <a:lnTo>
                    <a:pt x="203822" y="170053"/>
                  </a:lnTo>
                  <a:lnTo>
                    <a:pt x="197231" y="166116"/>
                  </a:lnTo>
                  <a:lnTo>
                    <a:pt x="197231" y="95377"/>
                  </a:lnTo>
                  <a:lnTo>
                    <a:pt x="183946" y="92456"/>
                  </a:lnTo>
                  <a:lnTo>
                    <a:pt x="171373" y="87401"/>
                  </a:lnTo>
                  <a:lnTo>
                    <a:pt x="159867" y="80645"/>
                  </a:lnTo>
                  <a:lnTo>
                    <a:pt x="149733" y="72644"/>
                  </a:lnTo>
                  <a:lnTo>
                    <a:pt x="143471" y="78955"/>
                  </a:lnTo>
                  <a:lnTo>
                    <a:pt x="138315" y="85813"/>
                  </a:lnTo>
                  <a:lnTo>
                    <a:pt x="134023" y="92887"/>
                  </a:lnTo>
                  <a:lnTo>
                    <a:pt x="130429" y="99822"/>
                  </a:lnTo>
                  <a:lnTo>
                    <a:pt x="125920" y="94970"/>
                  </a:lnTo>
                  <a:lnTo>
                    <a:pt x="121005" y="90512"/>
                  </a:lnTo>
                  <a:lnTo>
                    <a:pt x="115684" y="86448"/>
                  </a:lnTo>
                  <a:lnTo>
                    <a:pt x="109982" y="82804"/>
                  </a:lnTo>
                  <a:lnTo>
                    <a:pt x="115417" y="76085"/>
                  </a:lnTo>
                  <a:lnTo>
                    <a:pt x="119722" y="67932"/>
                  </a:lnTo>
                  <a:lnTo>
                    <a:pt x="122555" y="58712"/>
                  </a:lnTo>
                  <a:lnTo>
                    <a:pt x="123571" y="48768"/>
                  </a:lnTo>
                  <a:lnTo>
                    <a:pt x="119608" y="29692"/>
                  </a:lnTo>
                  <a:lnTo>
                    <a:pt x="108864" y="14198"/>
                  </a:lnTo>
                  <a:lnTo>
                    <a:pt x="93027" y="3810"/>
                  </a:lnTo>
                  <a:lnTo>
                    <a:pt x="73787" y="0"/>
                  </a:lnTo>
                  <a:lnTo>
                    <a:pt x="55118" y="3810"/>
                  </a:lnTo>
                  <a:lnTo>
                    <a:pt x="39585" y="14198"/>
                  </a:lnTo>
                  <a:lnTo>
                    <a:pt x="28956" y="29692"/>
                  </a:lnTo>
                  <a:lnTo>
                    <a:pt x="25019" y="48768"/>
                  </a:lnTo>
                  <a:lnTo>
                    <a:pt x="26009" y="58712"/>
                  </a:lnTo>
                  <a:lnTo>
                    <a:pt x="28803" y="67932"/>
                  </a:lnTo>
                  <a:lnTo>
                    <a:pt x="33108" y="76085"/>
                  </a:lnTo>
                  <a:lnTo>
                    <a:pt x="38608" y="82804"/>
                  </a:lnTo>
                  <a:lnTo>
                    <a:pt x="22974" y="94399"/>
                  </a:lnTo>
                  <a:lnTo>
                    <a:pt x="10769" y="109664"/>
                  </a:lnTo>
                  <a:lnTo>
                    <a:pt x="2832" y="127711"/>
                  </a:lnTo>
                  <a:lnTo>
                    <a:pt x="0" y="147574"/>
                  </a:lnTo>
                  <a:lnTo>
                    <a:pt x="0" y="207645"/>
                  </a:lnTo>
                  <a:lnTo>
                    <a:pt x="1816" y="219240"/>
                  </a:lnTo>
                  <a:lnTo>
                    <a:pt x="6934" y="229666"/>
                  </a:lnTo>
                  <a:lnTo>
                    <a:pt x="14833" y="238175"/>
                  </a:lnTo>
                  <a:lnTo>
                    <a:pt x="25019" y="243967"/>
                  </a:lnTo>
                  <a:lnTo>
                    <a:pt x="25019" y="307467"/>
                  </a:lnTo>
                  <a:lnTo>
                    <a:pt x="27965" y="321297"/>
                  </a:lnTo>
                  <a:lnTo>
                    <a:pt x="35915" y="332879"/>
                  </a:lnTo>
                  <a:lnTo>
                    <a:pt x="47459" y="340829"/>
                  </a:lnTo>
                  <a:lnTo>
                    <a:pt x="61214" y="343789"/>
                  </a:lnTo>
                  <a:lnTo>
                    <a:pt x="85090" y="343789"/>
                  </a:lnTo>
                  <a:lnTo>
                    <a:pt x="99491" y="340829"/>
                  </a:lnTo>
                  <a:lnTo>
                    <a:pt x="111379" y="332867"/>
                  </a:lnTo>
                  <a:lnTo>
                    <a:pt x="119443" y="321297"/>
                  </a:lnTo>
                  <a:lnTo>
                    <a:pt x="122428" y="307467"/>
                  </a:lnTo>
                  <a:lnTo>
                    <a:pt x="122428" y="243967"/>
                  </a:lnTo>
                  <a:lnTo>
                    <a:pt x="127000" y="241681"/>
                  </a:lnTo>
                  <a:lnTo>
                    <a:pt x="130429" y="239395"/>
                  </a:lnTo>
                  <a:lnTo>
                    <a:pt x="134874" y="234950"/>
                  </a:lnTo>
                  <a:lnTo>
                    <a:pt x="139446" y="237109"/>
                  </a:lnTo>
                  <a:lnTo>
                    <a:pt x="141732" y="240538"/>
                  </a:lnTo>
                  <a:lnTo>
                    <a:pt x="147447" y="243967"/>
                  </a:lnTo>
                  <a:lnTo>
                    <a:pt x="147447" y="331343"/>
                  </a:lnTo>
                  <a:lnTo>
                    <a:pt x="150393" y="345351"/>
                  </a:lnTo>
                  <a:lnTo>
                    <a:pt x="158445" y="357314"/>
                  </a:lnTo>
                  <a:lnTo>
                    <a:pt x="170319" y="365671"/>
                  </a:lnTo>
                  <a:lnTo>
                    <a:pt x="184772" y="368808"/>
                  </a:lnTo>
                  <a:lnTo>
                    <a:pt x="234696" y="368808"/>
                  </a:lnTo>
                  <a:lnTo>
                    <a:pt x="248666" y="365836"/>
                  </a:lnTo>
                  <a:lnTo>
                    <a:pt x="260604" y="357746"/>
                  </a:lnTo>
                  <a:lnTo>
                    <a:pt x="268909" y="345833"/>
                  </a:lnTo>
                  <a:lnTo>
                    <a:pt x="272034" y="331343"/>
                  </a:lnTo>
                  <a:lnTo>
                    <a:pt x="272034" y="243967"/>
                  </a:lnTo>
                  <a:lnTo>
                    <a:pt x="281178" y="239395"/>
                  </a:lnTo>
                  <a:lnTo>
                    <a:pt x="285750" y="234950"/>
                  </a:lnTo>
                  <a:lnTo>
                    <a:pt x="289052" y="237109"/>
                  </a:lnTo>
                  <a:lnTo>
                    <a:pt x="292481" y="240538"/>
                  </a:lnTo>
                  <a:lnTo>
                    <a:pt x="298196" y="243967"/>
                  </a:lnTo>
                  <a:lnTo>
                    <a:pt x="298196" y="307467"/>
                  </a:lnTo>
                  <a:lnTo>
                    <a:pt x="301142" y="321297"/>
                  </a:lnTo>
                  <a:lnTo>
                    <a:pt x="309092" y="332879"/>
                  </a:lnTo>
                  <a:lnTo>
                    <a:pt x="320636" y="340829"/>
                  </a:lnTo>
                  <a:lnTo>
                    <a:pt x="334391" y="343789"/>
                  </a:lnTo>
                  <a:lnTo>
                    <a:pt x="359410" y="343789"/>
                  </a:lnTo>
                  <a:lnTo>
                    <a:pt x="373202" y="340829"/>
                  </a:lnTo>
                  <a:lnTo>
                    <a:pt x="384746" y="332867"/>
                  </a:lnTo>
                  <a:lnTo>
                    <a:pt x="392658" y="321297"/>
                  </a:lnTo>
                  <a:lnTo>
                    <a:pt x="395605" y="307467"/>
                  </a:lnTo>
                  <a:lnTo>
                    <a:pt x="395605" y="243967"/>
                  </a:lnTo>
                  <a:lnTo>
                    <a:pt x="405599" y="238328"/>
                  </a:lnTo>
                  <a:lnTo>
                    <a:pt x="413105" y="230098"/>
                  </a:lnTo>
                  <a:lnTo>
                    <a:pt x="417830" y="219722"/>
                  </a:lnTo>
                  <a:lnTo>
                    <a:pt x="419481" y="207645"/>
                  </a:lnTo>
                  <a:lnTo>
                    <a:pt x="419481" y="147574"/>
                  </a:lnTo>
                  <a:close/>
                </a:path>
                <a:path w="2353310" h="1407160">
                  <a:moveTo>
                    <a:pt x="1513332" y="1208544"/>
                  </a:moveTo>
                  <a:lnTo>
                    <a:pt x="1472819" y="1208544"/>
                  </a:lnTo>
                  <a:lnTo>
                    <a:pt x="1472819" y="1232662"/>
                  </a:lnTo>
                  <a:lnTo>
                    <a:pt x="1472819" y="1243609"/>
                  </a:lnTo>
                  <a:lnTo>
                    <a:pt x="1472819" y="1291894"/>
                  </a:lnTo>
                  <a:lnTo>
                    <a:pt x="1472819" y="1302854"/>
                  </a:lnTo>
                  <a:lnTo>
                    <a:pt x="1472819" y="1351813"/>
                  </a:lnTo>
                  <a:lnTo>
                    <a:pt x="1472819" y="1362722"/>
                  </a:lnTo>
                  <a:lnTo>
                    <a:pt x="1468374" y="1367155"/>
                  </a:lnTo>
                  <a:lnTo>
                    <a:pt x="1417574" y="1367155"/>
                  </a:lnTo>
                  <a:lnTo>
                    <a:pt x="1413129" y="1362722"/>
                  </a:lnTo>
                  <a:lnTo>
                    <a:pt x="1413129" y="1351813"/>
                  </a:lnTo>
                  <a:lnTo>
                    <a:pt x="1417574" y="1347393"/>
                  </a:lnTo>
                  <a:lnTo>
                    <a:pt x="1468374" y="1347393"/>
                  </a:lnTo>
                  <a:lnTo>
                    <a:pt x="1472819" y="1351813"/>
                  </a:lnTo>
                  <a:lnTo>
                    <a:pt x="1472819" y="1302854"/>
                  </a:lnTo>
                  <a:lnTo>
                    <a:pt x="1468374" y="1307274"/>
                  </a:lnTo>
                  <a:lnTo>
                    <a:pt x="1417574" y="1307274"/>
                  </a:lnTo>
                  <a:lnTo>
                    <a:pt x="1413129" y="1302854"/>
                  </a:lnTo>
                  <a:lnTo>
                    <a:pt x="1413129" y="1291894"/>
                  </a:lnTo>
                  <a:lnTo>
                    <a:pt x="1417574" y="1287538"/>
                  </a:lnTo>
                  <a:lnTo>
                    <a:pt x="1468374" y="1287538"/>
                  </a:lnTo>
                  <a:lnTo>
                    <a:pt x="1472819" y="1291894"/>
                  </a:lnTo>
                  <a:lnTo>
                    <a:pt x="1472819" y="1243609"/>
                  </a:lnTo>
                  <a:lnTo>
                    <a:pt x="1468374" y="1248029"/>
                  </a:lnTo>
                  <a:lnTo>
                    <a:pt x="1417574" y="1248029"/>
                  </a:lnTo>
                  <a:lnTo>
                    <a:pt x="1413129" y="1243609"/>
                  </a:lnTo>
                  <a:lnTo>
                    <a:pt x="1413129" y="1232662"/>
                  </a:lnTo>
                  <a:lnTo>
                    <a:pt x="1417574" y="1228293"/>
                  </a:lnTo>
                  <a:lnTo>
                    <a:pt x="1468374" y="1228293"/>
                  </a:lnTo>
                  <a:lnTo>
                    <a:pt x="1472819" y="1232662"/>
                  </a:lnTo>
                  <a:lnTo>
                    <a:pt x="1472819" y="1208544"/>
                  </a:lnTo>
                  <a:lnTo>
                    <a:pt x="1373251" y="1208544"/>
                  </a:lnTo>
                  <a:lnTo>
                    <a:pt x="1373251" y="1232662"/>
                  </a:lnTo>
                  <a:lnTo>
                    <a:pt x="1373251" y="1243609"/>
                  </a:lnTo>
                  <a:lnTo>
                    <a:pt x="1373251" y="1291894"/>
                  </a:lnTo>
                  <a:lnTo>
                    <a:pt x="1373251" y="1302854"/>
                  </a:lnTo>
                  <a:lnTo>
                    <a:pt x="1373251" y="1351813"/>
                  </a:lnTo>
                  <a:lnTo>
                    <a:pt x="1373251" y="1362722"/>
                  </a:lnTo>
                  <a:lnTo>
                    <a:pt x="1368806" y="1367155"/>
                  </a:lnTo>
                  <a:lnTo>
                    <a:pt x="1318006" y="1367155"/>
                  </a:lnTo>
                  <a:lnTo>
                    <a:pt x="1313561" y="1362722"/>
                  </a:lnTo>
                  <a:lnTo>
                    <a:pt x="1313561" y="1351813"/>
                  </a:lnTo>
                  <a:lnTo>
                    <a:pt x="1318006" y="1347393"/>
                  </a:lnTo>
                  <a:lnTo>
                    <a:pt x="1368806" y="1347393"/>
                  </a:lnTo>
                  <a:lnTo>
                    <a:pt x="1373251" y="1351813"/>
                  </a:lnTo>
                  <a:lnTo>
                    <a:pt x="1373251" y="1302854"/>
                  </a:lnTo>
                  <a:lnTo>
                    <a:pt x="1368806" y="1307274"/>
                  </a:lnTo>
                  <a:lnTo>
                    <a:pt x="1318006" y="1307274"/>
                  </a:lnTo>
                  <a:lnTo>
                    <a:pt x="1313561" y="1302854"/>
                  </a:lnTo>
                  <a:lnTo>
                    <a:pt x="1313561" y="1291894"/>
                  </a:lnTo>
                  <a:lnTo>
                    <a:pt x="1318006" y="1287538"/>
                  </a:lnTo>
                  <a:lnTo>
                    <a:pt x="1368806" y="1287538"/>
                  </a:lnTo>
                  <a:lnTo>
                    <a:pt x="1373251" y="1291894"/>
                  </a:lnTo>
                  <a:lnTo>
                    <a:pt x="1373251" y="1243609"/>
                  </a:lnTo>
                  <a:lnTo>
                    <a:pt x="1368806" y="1248029"/>
                  </a:lnTo>
                  <a:lnTo>
                    <a:pt x="1318006" y="1248029"/>
                  </a:lnTo>
                  <a:lnTo>
                    <a:pt x="1313561" y="1243609"/>
                  </a:lnTo>
                  <a:lnTo>
                    <a:pt x="1313561" y="1232662"/>
                  </a:lnTo>
                  <a:lnTo>
                    <a:pt x="1318006" y="1228293"/>
                  </a:lnTo>
                  <a:lnTo>
                    <a:pt x="1368806" y="1228293"/>
                  </a:lnTo>
                  <a:lnTo>
                    <a:pt x="1373251" y="1232662"/>
                  </a:lnTo>
                  <a:lnTo>
                    <a:pt x="1373251" y="1208544"/>
                  </a:lnTo>
                  <a:lnTo>
                    <a:pt x="1273683" y="1208544"/>
                  </a:lnTo>
                  <a:lnTo>
                    <a:pt x="1273683" y="1232662"/>
                  </a:lnTo>
                  <a:lnTo>
                    <a:pt x="1273683" y="1243609"/>
                  </a:lnTo>
                  <a:lnTo>
                    <a:pt x="1273683" y="1291894"/>
                  </a:lnTo>
                  <a:lnTo>
                    <a:pt x="1273683" y="1302854"/>
                  </a:lnTo>
                  <a:lnTo>
                    <a:pt x="1273683" y="1351813"/>
                  </a:lnTo>
                  <a:lnTo>
                    <a:pt x="1273683" y="1362722"/>
                  </a:lnTo>
                  <a:lnTo>
                    <a:pt x="1269238" y="1367155"/>
                  </a:lnTo>
                  <a:lnTo>
                    <a:pt x="1218438" y="1367155"/>
                  </a:lnTo>
                  <a:lnTo>
                    <a:pt x="1213993" y="1362722"/>
                  </a:lnTo>
                  <a:lnTo>
                    <a:pt x="1213993" y="1351813"/>
                  </a:lnTo>
                  <a:lnTo>
                    <a:pt x="1218438" y="1347393"/>
                  </a:lnTo>
                  <a:lnTo>
                    <a:pt x="1269238" y="1347393"/>
                  </a:lnTo>
                  <a:lnTo>
                    <a:pt x="1273683" y="1351813"/>
                  </a:lnTo>
                  <a:lnTo>
                    <a:pt x="1273683" y="1302854"/>
                  </a:lnTo>
                  <a:lnTo>
                    <a:pt x="1269238" y="1307274"/>
                  </a:lnTo>
                  <a:lnTo>
                    <a:pt x="1218438" y="1307274"/>
                  </a:lnTo>
                  <a:lnTo>
                    <a:pt x="1213993" y="1302854"/>
                  </a:lnTo>
                  <a:lnTo>
                    <a:pt x="1213993" y="1291894"/>
                  </a:lnTo>
                  <a:lnTo>
                    <a:pt x="1218438" y="1287538"/>
                  </a:lnTo>
                  <a:lnTo>
                    <a:pt x="1269238" y="1287538"/>
                  </a:lnTo>
                  <a:lnTo>
                    <a:pt x="1273683" y="1291894"/>
                  </a:lnTo>
                  <a:lnTo>
                    <a:pt x="1273683" y="1243609"/>
                  </a:lnTo>
                  <a:lnTo>
                    <a:pt x="1269238" y="1248029"/>
                  </a:lnTo>
                  <a:lnTo>
                    <a:pt x="1218438" y="1248029"/>
                  </a:lnTo>
                  <a:lnTo>
                    <a:pt x="1213993" y="1243609"/>
                  </a:lnTo>
                  <a:lnTo>
                    <a:pt x="1213993" y="1232662"/>
                  </a:lnTo>
                  <a:lnTo>
                    <a:pt x="1218438" y="1228293"/>
                  </a:lnTo>
                  <a:lnTo>
                    <a:pt x="1269238" y="1228293"/>
                  </a:lnTo>
                  <a:lnTo>
                    <a:pt x="1273683" y="1232662"/>
                  </a:lnTo>
                  <a:lnTo>
                    <a:pt x="1273683" y="1208544"/>
                  </a:lnTo>
                  <a:lnTo>
                    <a:pt x="1173480" y="1208544"/>
                  </a:lnTo>
                  <a:lnTo>
                    <a:pt x="1173480" y="1377048"/>
                  </a:lnTo>
                  <a:lnTo>
                    <a:pt x="1175816" y="1388567"/>
                  </a:lnTo>
                  <a:lnTo>
                    <a:pt x="1182204" y="1397965"/>
                  </a:lnTo>
                  <a:lnTo>
                    <a:pt x="1191691" y="1404315"/>
                  </a:lnTo>
                  <a:lnTo>
                    <a:pt x="1203325" y="1406639"/>
                  </a:lnTo>
                  <a:lnTo>
                    <a:pt x="1483487" y="1406639"/>
                  </a:lnTo>
                  <a:lnTo>
                    <a:pt x="1495107" y="1404315"/>
                  </a:lnTo>
                  <a:lnTo>
                    <a:pt x="1504594" y="1397965"/>
                  </a:lnTo>
                  <a:lnTo>
                    <a:pt x="1510982" y="1388567"/>
                  </a:lnTo>
                  <a:lnTo>
                    <a:pt x="1513332" y="1377048"/>
                  </a:lnTo>
                  <a:lnTo>
                    <a:pt x="1513332" y="1367155"/>
                  </a:lnTo>
                  <a:lnTo>
                    <a:pt x="1513332" y="1347393"/>
                  </a:lnTo>
                  <a:lnTo>
                    <a:pt x="1513332" y="1307274"/>
                  </a:lnTo>
                  <a:lnTo>
                    <a:pt x="1513332" y="1287538"/>
                  </a:lnTo>
                  <a:lnTo>
                    <a:pt x="1513332" y="1248029"/>
                  </a:lnTo>
                  <a:lnTo>
                    <a:pt x="1513332" y="1228293"/>
                  </a:lnTo>
                  <a:lnTo>
                    <a:pt x="1513332" y="1208544"/>
                  </a:lnTo>
                  <a:close/>
                </a:path>
                <a:path w="2353310" h="1407160">
                  <a:moveTo>
                    <a:pt x="1513332" y="1157986"/>
                  </a:moveTo>
                  <a:lnTo>
                    <a:pt x="1510982" y="1146327"/>
                  </a:lnTo>
                  <a:lnTo>
                    <a:pt x="1504594" y="1136802"/>
                  </a:lnTo>
                  <a:lnTo>
                    <a:pt x="1495107" y="1130388"/>
                  </a:lnTo>
                  <a:lnTo>
                    <a:pt x="1483487" y="1128026"/>
                  </a:lnTo>
                  <a:lnTo>
                    <a:pt x="1472819" y="1128026"/>
                  </a:lnTo>
                  <a:lnTo>
                    <a:pt x="1472819" y="1118082"/>
                  </a:lnTo>
                  <a:lnTo>
                    <a:pt x="1470799" y="1108075"/>
                  </a:lnTo>
                  <a:lnTo>
                    <a:pt x="1470469" y="1106436"/>
                  </a:lnTo>
                  <a:lnTo>
                    <a:pt x="1464081" y="1096911"/>
                  </a:lnTo>
                  <a:lnTo>
                    <a:pt x="1454594" y="1090498"/>
                  </a:lnTo>
                  <a:lnTo>
                    <a:pt x="1453007" y="1090180"/>
                  </a:lnTo>
                  <a:lnTo>
                    <a:pt x="1453007" y="1112545"/>
                  </a:lnTo>
                  <a:lnTo>
                    <a:pt x="1453007" y="1163459"/>
                  </a:lnTo>
                  <a:lnTo>
                    <a:pt x="1448435" y="1167930"/>
                  </a:lnTo>
                  <a:lnTo>
                    <a:pt x="1437386" y="1167930"/>
                  </a:lnTo>
                  <a:lnTo>
                    <a:pt x="1433068" y="1163459"/>
                  </a:lnTo>
                  <a:lnTo>
                    <a:pt x="1433068" y="1128026"/>
                  </a:lnTo>
                  <a:lnTo>
                    <a:pt x="1433068" y="1112545"/>
                  </a:lnTo>
                  <a:lnTo>
                    <a:pt x="1437386" y="1108075"/>
                  </a:lnTo>
                  <a:lnTo>
                    <a:pt x="1448435" y="1108075"/>
                  </a:lnTo>
                  <a:lnTo>
                    <a:pt x="1453007" y="1112545"/>
                  </a:lnTo>
                  <a:lnTo>
                    <a:pt x="1453007" y="1090180"/>
                  </a:lnTo>
                  <a:lnTo>
                    <a:pt x="1415465" y="1106436"/>
                  </a:lnTo>
                  <a:lnTo>
                    <a:pt x="1413129" y="1118082"/>
                  </a:lnTo>
                  <a:lnTo>
                    <a:pt x="1413129" y="1128026"/>
                  </a:lnTo>
                  <a:lnTo>
                    <a:pt x="1373251" y="1128026"/>
                  </a:lnTo>
                  <a:lnTo>
                    <a:pt x="1373251" y="1118082"/>
                  </a:lnTo>
                  <a:lnTo>
                    <a:pt x="1371231" y="1108075"/>
                  </a:lnTo>
                  <a:lnTo>
                    <a:pt x="1370901" y="1106436"/>
                  </a:lnTo>
                  <a:lnTo>
                    <a:pt x="1364513" y="1096911"/>
                  </a:lnTo>
                  <a:lnTo>
                    <a:pt x="1355026" y="1090498"/>
                  </a:lnTo>
                  <a:lnTo>
                    <a:pt x="1353439" y="1090180"/>
                  </a:lnTo>
                  <a:lnTo>
                    <a:pt x="1353439" y="1112545"/>
                  </a:lnTo>
                  <a:lnTo>
                    <a:pt x="1353439" y="1163459"/>
                  </a:lnTo>
                  <a:lnTo>
                    <a:pt x="1348994" y="1167930"/>
                  </a:lnTo>
                  <a:lnTo>
                    <a:pt x="1337818" y="1167930"/>
                  </a:lnTo>
                  <a:lnTo>
                    <a:pt x="1333500" y="1163459"/>
                  </a:lnTo>
                  <a:lnTo>
                    <a:pt x="1333500" y="1128026"/>
                  </a:lnTo>
                  <a:lnTo>
                    <a:pt x="1333500" y="1112545"/>
                  </a:lnTo>
                  <a:lnTo>
                    <a:pt x="1337818" y="1108075"/>
                  </a:lnTo>
                  <a:lnTo>
                    <a:pt x="1348994" y="1108075"/>
                  </a:lnTo>
                  <a:lnTo>
                    <a:pt x="1353439" y="1112545"/>
                  </a:lnTo>
                  <a:lnTo>
                    <a:pt x="1353439" y="1090180"/>
                  </a:lnTo>
                  <a:lnTo>
                    <a:pt x="1315897" y="1106436"/>
                  </a:lnTo>
                  <a:lnTo>
                    <a:pt x="1313561" y="1118082"/>
                  </a:lnTo>
                  <a:lnTo>
                    <a:pt x="1313561" y="1128026"/>
                  </a:lnTo>
                  <a:lnTo>
                    <a:pt x="1273683" y="1128026"/>
                  </a:lnTo>
                  <a:lnTo>
                    <a:pt x="1273683" y="1118082"/>
                  </a:lnTo>
                  <a:lnTo>
                    <a:pt x="1271663" y="1108075"/>
                  </a:lnTo>
                  <a:lnTo>
                    <a:pt x="1271333" y="1106436"/>
                  </a:lnTo>
                  <a:lnTo>
                    <a:pt x="1264945" y="1096911"/>
                  </a:lnTo>
                  <a:lnTo>
                    <a:pt x="1255458" y="1090498"/>
                  </a:lnTo>
                  <a:lnTo>
                    <a:pt x="1253871" y="1090180"/>
                  </a:lnTo>
                  <a:lnTo>
                    <a:pt x="1253871" y="1112545"/>
                  </a:lnTo>
                  <a:lnTo>
                    <a:pt x="1253871" y="1163459"/>
                  </a:lnTo>
                  <a:lnTo>
                    <a:pt x="1249426" y="1167930"/>
                  </a:lnTo>
                  <a:lnTo>
                    <a:pt x="1238377" y="1167930"/>
                  </a:lnTo>
                  <a:lnTo>
                    <a:pt x="1233932" y="1163459"/>
                  </a:lnTo>
                  <a:lnTo>
                    <a:pt x="1233932" y="1112545"/>
                  </a:lnTo>
                  <a:lnTo>
                    <a:pt x="1238377" y="1108075"/>
                  </a:lnTo>
                  <a:lnTo>
                    <a:pt x="1249426" y="1108075"/>
                  </a:lnTo>
                  <a:lnTo>
                    <a:pt x="1253871" y="1112545"/>
                  </a:lnTo>
                  <a:lnTo>
                    <a:pt x="1253871" y="1090180"/>
                  </a:lnTo>
                  <a:lnTo>
                    <a:pt x="1216329" y="1106436"/>
                  </a:lnTo>
                  <a:lnTo>
                    <a:pt x="1213993" y="1118082"/>
                  </a:lnTo>
                  <a:lnTo>
                    <a:pt x="1213993" y="1128026"/>
                  </a:lnTo>
                  <a:lnTo>
                    <a:pt x="1203325" y="1128026"/>
                  </a:lnTo>
                  <a:lnTo>
                    <a:pt x="1191691" y="1130388"/>
                  </a:lnTo>
                  <a:lnTo>
                    <a:pt x="1182204" y="1136802"/>
                  </a:lnTo>
                  <a:lnTo>
                    <a:pt x="1175816" y="1146327"/>
                  </a:lnTo>
                  <a:lnTo>
                    <a:pt x="1173480" y="1157986"/>
                  </a:lnTo>
                  <a:lnTo>
                    <a:pt x="1173480" y="1208519"/>
                  </a:lnTo>
                  <a:lnTo>
                    <a:pt x="1513332" y="1208519"/>
                  </a:lnTo>
                  <a:lnTo>
                    <a:pt x="1513332" y="1167930"/>
                  </a:lnTo>
                  <a:lnTo>
                    <a:pt x="1513332" y="1157986"/>
                  </a:lnTo>
                  <a:close/>
                </a:path>
                <a:path w="2353310" h="1407160">
                  <a:moveTo>
                    <a:pt x="2154936" y="763397"/>
                  </a:moveTo>
                  <a:lnTo>
                    <a:pt x="2132279" y="749439"/>
                  </a:lnTo>
                  <a:lnTo>
                    <a:pt x="2107400" y="739076"/>
                  </a:lnTo>
                  <a:lnTo>
                    <a:pt x="2081136" y="732155"/>
                  </a:lnTo>
                  <a:lnTo>
                    <a:pt x="2054352" y="728472"/>
                  </a:lnTo>
                  <a:lnTo>
                    <a:pt x="2054352" y="993775"/>
                  </a:lnTo>
                  <a:lnTo>
                    <a:pt x="2080336" y="997445"/>
                  </a:lnTo>
                  <a:lnTo>
                    <a:pt x="2106688" y="1004366"/>
                  </a:lnTo>
                  <a:lnTo>
                    <a:pt x="2132012" y="1014717"/>
                  </a:lnTo>
                  <a:lnTo>
                    <a:pt x="2154936" y="1028674"/>
                  </a:lnTo>
                  <a:lnTo>
                    <a:pt x="2154936" y="763397"/>
                  </a:lnTo>
                  <a:close/>
                </a:path>
                <a:path w="2353310" h="1407160">
                  <a:moveTo>
                    <a:pt x="2160143" y="1066800"/>
                  </a:moveTo>
                  <a:lnTo>
                    <a:pt x="2150110" y="1057579"/>
                  </a:lnTo>
                  <a:lnTo>
                    <a:pt x="2145411" y="1052995"/>
                  </a:lnTo>
                  <a:lnTo>
                    <a:pt x="2122347" y="1037844"/>
                  </a:lnTo>
                  <a:lnTo>
                    <a:pt x="2096541" y="1026922"/>
                  </a:lnTo>
                  <a:lnTo>
                    <a:pt x="2069363" y="1020305"/>
                  </a:lnTo>
                  <a:lnTo>
                    <a:pt x="2042160" y="1018082"/>
                  </a:lnTo>
                  <a:lnTo>
                    <a:pt x="2035810" y="1018082"/>
                  </a:lnTo>
                  <a:lnTo>
                    <a:pt x="2030222" y="1012558"/>
                  </a:lnTo>
                  <a:lnTo>
                    <a:pt x="2030222" y="777240"/>
                  </a:lnTo>
                  <a:lnTo>
                    <a:pt x="2018411" y="777240"/>
                  </a:lnTo>
                  <a:lnTo>
                    <a:pt x="2004733" y="779983"/>
                  </a:lnTo>
                  <a:lnTo>
                    <a:pt x="1993366" y="787463"/>
                  </a:lnTo>
                  <a:lnTo>
                    <a:pt x="1985594" y="798576"/>
                  </a:lnTo>
                  <a:lnTo>
                    <a:pt x="1982724" y="812165"/>
                  </a:lnTo>
                  <a:lnTo>
                    <a:pt x="1982724" y="1030008"/>
                  </a:lnTo>
                  <a:lnTo>
                    <a:pt x="1985975" y="1044295"/>
                  </a:lnTo>
                  <a:lnTo>
                    <a:pt x="1993709" y="1055992"/>
                  </a:lnTo>
                  <a:lnTo>
                    <a:pt x="2004860" y="1063904"/>
                  </a:lnTo>
                  <a:lnTo>
                    <a:pt x="2018411" y="1066800"/>
                  </a:lnTo>
                  <a:lnTo>
                    <a:pt x="2160143" y="1066800"/>
                  </a:lnTo>
                  <a:close/>
                </a:path>
                <a:path w="2353310" h="1407160">
                  <a:moveTo>
                    <a:pt x="2279904" y="728472"/>
                  </a:moveTo>
                  <a:lnTo>
                    <a:pt x="2253907" y="732155"/>
                  </a:lnTo>
                  <a:lnTo>
                    <a:pt x="2227554" y="739076"/>
                  </a:lnTo>
                  <a:lnTo>
                    <a:pt x="2202230" y="749439"/>
                  </a:lnTo>
                  <a:lnTo>
                    <a:pt x="2179320" y="763397"/>
                  </a:lnTo>
                  <a:lnTo>
                    <a:pt x="2179320" y="1028674"/>
                  </a:lnTo>
                  <a:lnTo>
                    <a:pt x="2201964" y="1014717"/>
                  </a:lnTo>
                  <a:lnTo>
                    <a:pt x="2226843" y="1004366"/>
                  </a:lnTo>
                  <a:lnTo>
                    <a:pt x="2253107" y="997445"/>
                  </a:lnTo>
                  <a:lnTo>
                    <a:pt x="2279904" y="993775"/>
                  </a:lnTo>
                  <a:lnTo>
                    <a:pt x="2279904" y="728472"/>
                  </a:lnTo>
                  <a:close/>
                </a:path>
                <a:path w="2353310" h="1407160">
                  <a:moveTo>
                    <a:pt x="2353056" y="813054"/>
                  </a:moveTo>
                  <a:lnTo>
                    <a:pt x="2350160" y="798944"/>
                  </a:lnTo>
                  <a:lnTo>
                    <a:pt x="2342273" y="787577"/>
                  </a:lnTo>
                  <a:lnTo>
                    <a:pt x="2330602" y="780008"/>
                  </a:lnTo>
                  <a:lnTo>
                    <a:pt x="2316353" y="777240"/>
                  </a:lnTo>
                  <a:lnTo>
                    <a:pt x="2305304" y="777240"/>
                  </a:lnTo>
                  <a:lnTo>
                    <a:pt x="2305304" y="1013472"/>
                  </a:lnTo>
                  <a:lnTo>
                    <a:pt x="2298954" y="1018082"/>
                  </a:lnTo>
                  <a:lnTo>
                    <a:pt x="2292477" y="1018082"/>
                  </a:lnTo>
                  <a:lnTo>
                    <a:pt x="2264664" y="1020445"/>
                  </a:lnTo>
                  <a:lnTo>
                    <a:pt x="2237232" y="1027277"/>
                  </a:lnTo>
                  <a:lnTo>
                    <a:pt x="2211501" y="1038250"/>
                  </a:lnTo>
                  <a:lnTo>
                    <a:pt x="2188845" y="1052995"/>
                  </a:lnTo>
                  <a:lnTo>
                    <a:pt x="2184273" y="1055738"/>
                  </a:lnTo>
                  <a:lnTo>
                    <a:pt x="2174113" y="1066800"/>
                  </a:lnTo>
                  <a:lnTo>
                    <a:pt x="2316353" y="1066800"/>
                  </a:lnTo>
                  <a:lnTo>
                    <a:pt x="2330221" y="1063917"/>
                  </a:lnTo>
                  <a:lnTo>
                    <a:pt x="2341943" y="1056106"/>
                  </a:lnTo>
                  <a:lnTo>
                    <a:pt x="2350033" y="1044689"/>
                  </a:lnTo>
                  <a:lnTo>
                    <a:pt x="2353056" y="1030947"/>
                  </a:lnTo>
                  <a:lnTo>
                    <a:pt x="2353056" y="813054"/>
                  </a:lnTo>
                  <a:close/>
                </a:path>
              </a:pathLst>
            </a:custGeom>
            <a:solidFill>
              <a:srgbClr val="5F7C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07666" y="633729"/>
            <a:ext cx="39935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Calibri"/>
                <a:cs typeface="Calibri"/>
              </a:rPr>
              <a:t>Overview</a:t>
            </a:r>
            <a:r>
              <a:rPr dirty="0" spc="-5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of</a:t>
            </a:r>
            <a:r>
              <a:rPr dirty="0" spc="-3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structure</a:t>
            </a:r>
          </a:p>
        </p:txBody>
      </p:sp>
      <p:sp>
        <p:nvSpPr>
          <p:cNvPr id="20" name="object 20"/>
          <p:cNvSpPr/>
          <p:nvPr/>
        </p:nvSpPr>
        <p:spPr>
          <a:xfrm>
            <a:off x="3988308" y="1368551"/>
            <a:ext cx="835660" cy="576580"/>
          </a:xfrm>
          <a:custGeom>
            <a:avLst/>
            <a:gdLst/>
            <a:ahLst/>
            <a:cxnLst/>
            <a:rect l="l" t="t" r="r" b="b"/>
            <a:pathLst>
              <a:path w="835660" h="576580">
                <a:moveTo>
                  <a:pt x="687324" y="558165"/>
                </a:moveTo>
                <a:lnTo>
                  <a:pt x="685380" y="551192"/>
                </a:lnTo>
                <a:lnTo>
                  <a:pt x="680110" y="545503"/>
                </a:lnTo>
                <a:lnTo>
                  <a:pt x="672312" y="541667"/>
                </a:lnTo>
                <a:lnTo>
                  <a:pt x="662813" y="540258"/>
                </a:lnTo>
                <a:lnTo>
                  <a:pt x="582422" y="540258"/>
                </a:lnTo>
                <a:lnTo>
                  <a:pt x="566039" y="504456"/>
                </a:lnTo>
                <a:lnTo>
                  <a:pt x="268986" y="504456"/>
                </a:lnTo>
                <a:lnTo>
                  <a:pt x="252730" y="540258"/>
                </a:lnTo>
                <a:lnTo>
                  <a:pt x="172466" y="540258"/>
                </a:lnTo>
                <a:lnTo>
                  <a:pt x="162877" y="541667"/>
                </a:lnTo>
                <a:lnTo>
                  <a:pt x="155041" y="545503"/>
                </a:lnTo>
                <a:lnTo>
                  <a:pt x="149758" y="551192"/>
                </a:lnTo>
                <a:lnTo>
                  <a:pt x="147828" y="558165"/>
                </a:lnTo>
                <a:lnTo>
                  <a:pt x="149758" y="565150"/>
                </a:lnTo>
                <a:lnTo>
                  <a:pt x="155041" y="570839"/>
                </a:lnTo>
                <a:lnTo>
                  <a:pt x="162877" y="574675"/>
                </a:lnTo>
                <a:lnTo>
                  <a:pt x="172466" y="576072"/>
                </a:lnTo>
                <a:lnTo>
                  <a:pt x="662813" y="576072"/>
                </a:lnTo>
                <a:lnTo>
                  <a:pt x="672312" y="574675"/>
                </a:lnTo>
                <a:lnTo>
                  <a:pt x="680110" y="570839"/>
                </a:lnTo>
                <a:lnTo>
                  <a:pt x="685380" y="565150"/>
                </a:lnTo>
                <a:lnTo>
                  <a:pt x="687324" y="558165"/>
                </a:lnTo>
                <a:close/>
              </a:path>
              <a:path w="835660" h="576580">
                <a:moveTo>
                  <a:pt x="835152" y="396240"/>
                </a:moveTo>
                <a:lnTo>
                  <a:pt x="0" y="396240"/>
                </a:lnTo>
                <a:lnTo>
                  <a:pt x="0" y="414147"/>
                </a:lnTo>
                <a:lnTo>
                  <a:pt x="5753" y="435025"/>
                </a:lnTo>
                <a:lnTo>
                  <a:pt x="21463" y="452107"/>
                </a:lnTo>
                <a:lnTo>
                  <a:pt x="44780" y="463638"/>
                </a:lnTo>
                <a:lnTo>
                  <a:pt x="73406" y="467880"/>
                </a:lnTo>
                <a:lnTo>
                  <a:pt x="761619" y="467880"/>
                </a:lnTo>
                <a:lnTo>
                  <a:pt x="790232" y="463638"/>
                </a:lnTo>
                <a:lnTo>
                  <a:pt x="813574" y="452107"/>
                </a:lnTo>
                <a:lnTo>
                  <a:pt x="829322" y="435025"/>
                </a:lnTo>
                <a:lnTo>
                  <a:pt x="835152" y="414147"/>
                </a:lnTo>
                <a:lnTo>
                  <a:pt x="835152" y="396240"/>
                </a:lnTo>
                <a:close/>
              </a:path>
              <a:path w="835660" h="576580">
                <a:moveTo>
                  <a:pt x="835152" y="53975"/>
                </a:moveTo>
                <a:lnTo>
                  <a:pt x="829322" y="32956"/>
                </a:lnTo>
                <a:lnTo>
                  <a:pt x="813574" y="15798"/>
                </a:lnTo>
                <a:lnTo>
                  <a:pt x="790232" y="4241"/>
                </a:lnTo>
                <a:lnTo>
                  <a:pt x="761619" y="0"/>
                </a:lnTo>
                <a:lnTo>
                  <a:pt x="73406" y="0"/>
                </a:lnTo>
                <a:lnTo>
                  <a:pt x="44780" y="4241"/>
                </a:lnTo>
                <a:lnTo>
                  <a:pt x="21463" y="15798"/>
                </a:lnTo>
                <a:lnTo>
                  <a:pt x="5753" y="32956"/>
                </a:lnTo>
                <a:lnTo>
                  <a:pt x="0" y="53975"/>
                </a:lnTo>
                <a:lnTo>
                  <a:pt x="0" y="359664"/>
                </a:lnTo>
                <a:lnTo>
                  <a:pt x="835152" y="359664"/>
                </a:lnTo>
                <a:lnTo>
                  <a:pt x="835152" y="53975"/>
                </a:lnTo>
                <a:close/>
              </a:path>
            </a:pathLst>
          </a:custGeom>
          <a:solidFill>
            <a:srgbClr val="5F7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75886" y="2015617"/>
            <a:ext cx="431800" cy="575945"/>
          </a:xfrm>
          <a:custGeom>
            <a:avLst/>
            <a:gdLst/>
            <a:ahLst/>
            <a:cxnLst/>
            <a:rect l="l" t="t" r="r" b="b"/>
            <a:pathLst>
              <a:path w="431800" h="575944">
                <a:moveTo>
                  <a:pt x="215646" y="0"/>
                </a:moveTo>
                <a:lnTo>
                  <a:pt x="0" y="216534"/>
                </a:lnTo>
                <a:lnTo>
                  <a:pt x="73278" y="290194"/>
                </a:lnTo>
                <a:lnTo>
                  <a:pt x="164211" y="198881"/>
                </a:lnTo>
                <a:lnTo>
                  <a:pt x="164337" y="575818"/>
                </a:lnTo>
                <a:lnTo>
                  <a:pt x="268732" y="575818"/>
                </a:lnTo>
                <a:lnTo>
                  <a:pt x="268732" y="198881"/>
                </a:lnTo>
                <a:lnTo>
                  <a:pt x="359663" y="290194"/>
                </a:lnTo>
                <a:lnTo>
                  <a:pt x="431546" y="216407"/>
                </a:lnTo>
                <a:lnTo>
                  <a:pt x="215646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852" y="1748739"/>
            <a:ext cx="4337050" cy="2162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-35">
                <a:latin typeface="Verdana"/>
                <a:cs typeface="Verdana"/>
              </a:rPr>
              <a:t>See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Sche</a:t>
            </a:r>
            <a:r>
              <a:rPr dirty="0" sz="2000" spc="25">
                <a:latin typeface="Verdana"/>
                <a:cs typeface="Verdana"/>
              </a:rPr>
              <a:t>d</a:t>
            </a:r>
            <a:r>
              <a:rPr dirty="0" sz="2000" spc="70">
                <a:latin typeface="Verdana"/>
                <a:cs typeface="Verdana"/>
              </a:rPr>
              <a:t>u</a:t>
            </a:r>
            <a:r>
              <a:rPr dirty="0" sz="2000" spc="-20">
                <a:latin typeface="Verdana"/>
                <a:cs typeface="Verdana"/>
              </a:rPr>
              <a:t>les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-35">
                <a:latin typeface="Verdana"/>
                <a:cs typeface="Verdana"/>
              </a:rPr>
              <a:t>See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130">
                <a:latin typeface="Verdana"/>
                <a:cs typeface="Verdana"/>
              </a:rPr>
              <a:t>Num</a:t>
            </a:r>
            <a:r>
              <a:rPr dirty="0" sz="2000" spc="95">
                <a:latin typeface="Verdana"/>
                <a:cs typeface="Verdana"/>
              </a:rPr>
              <a:t>b</a:t>
            </a:r>
            <a:r>
              <a:rPr dirty="0" sz="2000" spc="-20">
                <a:latin typeface="Verdana"/>
                <a:cs typeface="Verdana"/>
              </a:rPr>
              <a:t>er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Students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40">
                <a:latin typeface="Verdana"/>
                <a:cs typeface="Verdana"/>
              </a:rPr>
              <a:t>in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90">
                <a:latin typeface="Verdana"/>
                <a:cs typeface="Verdana"/>
              </a:rPr>
              <a:t>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130">
                <a:latin typeface="Verdana"/>
                <a:cs typeface="Verdana"/>
              </a:rPr>
              <a:t>U</a:t>
            </a:r>
            <a:r>
              <a:rPr dirty="0" sz="2000" spc="80">
                <a:latin typeface="Verdana"/>
                <a:cs typeface="Verdana"/>
              </a:rPr>
              <a:t>c</a:t>
            </a:r>
            <a:r>
              <a:rPr dirty="0" sz="2000" spc="-65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-35">
                <a:latin typeface="Verdana"/>
                <a:cs typeface="Verdana"/>
              </a:rPr>
              <a:t>See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Students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-35">
                <a:latin typeface="Verdana"/>
                <a:cs typeface="Verdana"/>
              </a:rPr>
              <a:t>See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al</a:t>
            </a:r>
            <a:r>
              <a:rPr dirty="0" sz="2000" spc="-10">
                <a:latin typeface="Verdana"/>
                <a:cs typeface="Verdana"/>
              </a:rPr>
              <a:t>l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UCs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9753" y="513334"/>
            <a:ext cx="13169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Listings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1620" y="1306067"/>
            <a:ext cx="3510533" cy="2875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852" y="1748739"/>
            <a:ext cx="3783965" cy="1551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-55" b="1">
                <a:latin typeface="Verdana"/>
                <a:cs typeface="Verdana"/>
              </a:rPr>
              <a:t>Vector</a:t>
            </a:r>
            <a:r>
              <a:rPr dirty="0" sz="2000" spc="-185" b="1">
                <a:latin typeface="Verdana"/>
                <a:cs typeface="Verdana"/>
              </a:rPr>
              <a:t> </a:t>
            </a:r>
            <a:r>
              <a:rPr dirty="0" sz="2000" spc="-195">
                <a:latin typeface="Verdana"/>
                <a:cs typeface="Verdana"/>
              </a:rPr>
              <a:t>ex: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LessonVe</a:t>
            </a:r>
            <a:r>
              <a:rPr dirty="0" sz="2000" spc="10">
                <a:latin typeface="Verdana"/>
                <a:cs typeface="Verdana"/>
              </a:rPr>
              <a:t>c</a:t>
            </a:r>
            <a:r>
              <a:rPr dirty="0" sz="2000" spc="25">
                <a:latin typeface="Verdana"/>
                <a:cs typeface="Verdana"/>
              </a:rPr>
              <a:t>t</a:t>
            </a:r>
            <a:r>
              <a:rPr dirty="0" sz="2000" spc="30">
                <a:latin typeface="Verdana"/>
                <a:cs typeface="Verdana"/>
              </a:rPr>
              <a:t>o</a:t>
            </a:r>
            <a:r>
              <a:rPr dirty="0" sz="2000" spc="-50"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083945" algn="l"/>
              </a:tabLst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-80" b="1">
                <a:latin typeface="Verdana"/>
                <a:cs typeface="Verdana"/>
              </a:rPr>
              <a:t>List</a:t>
            </a:r>
            <a:r>
              <a:rPr dirty="0" sz="2000" spc="-80" b="1">
                <a:latin typeface="Verdana"/>
                <a:cs typeface="Verdana"/>
              </a:rPr>
              <a:t>	</a:t>
            </a:r>
            <a:r>
              <a:rPr dirty="0" sz="2000" spc="-195">
                <a:latin typeface="Verdana"/>
                <a:cs typeface="Verdana"/>
              </a:rPr>
              <a:t>ex: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StudentGr</a:t>
            </a:r>
            <a:r>
              <a:rPr dirty="0" sz="2000" spc="10">
                <a:latin typeface="Verdana"/>
                <a:cs typeface="Verdana"/>
              </a:rPr>
              <a:t>o</a:t>
            </a:r>
            <a:r>
              <a:rPr dirty="0" sz="2000" spc="95">
                <a:latin typeface="Verdana"/>
                <a:cs typeface="Verdana"/>
              </a:rPr>
              <a:t>u</a:t>
            </a:r>
            <a:r>
              <a:rPr dirty="0" sz="2000" spc="85">
                <a:latin typeface="Verdana"/>
                <a:cs typeface="Verdana"/>
              </a:rPr>
              <a:t>p</a:t>
            </a:r>
            <a:r>
              <a:rPr dirty="0" sz="2000" spc="45">
                <a:latin typeface="Verdana"/>
                <a:cs typeface="Verdana"/>
              </a:rPr>
              <a:t>L</a:t>
            </a:r>
            <a:r>
              <a:rPr dirty="0" sz="2000" spc="-25">
                <a:latin typeface="Verdana"/>
                <a:cs typeface="Verdana"/>
              </a:rPr>
              <a:t>i</a:t>
            </a:r>
            <a:r>
              <a:rPr dirty="0" sz="2000" spc="-60">
                <a:latin typeface="Verdana"/>
                <a:cs typeface="Verdana"/>
              </a:rPr>
              <a:t>s</a:t>
            </a:r>
            <a:r>
              <a:rPr dirty="0" sz="2000" spc="25"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140460" algn="l"/>
              </a:tabLst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-85" b="1">
                <a:latin typeface="Verdana"/>
                <a:cs typeface="Verdana"/>
              </a:rPr>
              <a:t>Set</a:t>
            </a:r>
            <a:r>
              <a:rPr dirty="0" sz="2000" spc="-85" b="1">
                <a:latin typeface="Verdana"/>
                <a:cs typeface="Verdana"/>
              </a:rPr>
              <a:t>	</a:t>
            </a:r>
            <a:r>
              <a:rPr dirty="0" sz="2000" spc="-195">
                <a:latin typeface="Verdana"/>
                <a:cs typeface="Verdana"/>
              </a:rPr>
              <a:t>ex: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Student</a:t>
            </a:r>
            <a:r>
              <a:rPr dirty="0" sz="2000">
                <a:latin typeface="Verdana"/>
                <a:cs typeface="Verdana"/>
              </a:rPr>
              <a:t>S</a:t>
            </a:r>
            <a:r>
              <a:rPr dirty="0" sz="2000" spc="20">
                <a:latin typeface="Verdana"/>
                <a:cs typeface="Verdana"/>
              </a:rPr>
              <a:t>et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023" y="513334"/>
            <a:ext cx="36017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35"/>
              <a:t> </a:t>
            </a:r>
            <a:r>
              <a:rPr dirty="0" spc="-5"/>
              <a:t>Structures</a:t>
            </a:r>
            <a:r>
              <a:rPr dirty="0" spc="-10"/>
              <a:t> </a:t>
            </a:r>
            <a:r>
              <a:rPr dirty="0" spc="-5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8923" y="1315211"/>
            <a:ext cx="2479548" cy="2065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1925" y="513334"/>
            <a:ext cx="16122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105"/>
              <a:t> </a:t>
            </a:r>
            <a:r>
              <a:rPr dirty="0" spc="-5"/>
              <a:t>set?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4852" y="1748739"/>
            <a:ext cx="3357245" cy="1552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85">
                <a:latin typeface="Verdana"/>
                <a:cs typeface="Verdana"/>
              </a:rPr>
              <a:t>No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95">
                <a:latin typeface="Verdana"/>
                <a:cs typeface="Verdana"/>
              </a:rPr>
              <a:t>d</a:t>
            </a:r>
            <a:r>
              <a:rPr dirty="0" sz="2000" spc="90">
                <a:latin typeface="Verdana"/>
                <a:cs typeface="Verdana"/>
              </a:rPr>
              <a:t>u</a:t>
            </a:r>
            <a:r>
              <a:rPr dirty="0" sz="2000" spc="30">
                <a:latin typeface="Verdana"/>
                <a:cs typeface="Verdana"/>
              </a:rPr>
              <a:t>plica</a:t>
            </a:r>
            <a:r>
              <a:rPr dirty="0" sz="2000" spc="10">
                <a:latin typeface="Verdana"/>
                <a:cs typeface="Verdana"/>
              </a:rPr>
              <a:t>t</a:t>
            </a:r>
            <a:r>
              <a:rPr dirty="0" sz="2000" spc="-25"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40">
                <a:latin typeface="Verdana"/>
                <a:cs typeface="Verdana"/>
              </a:rPr>
              <a:t>Mantains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order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45">
                <a:latin typeface="Verdana"/>
                <a:cs typeface="Verdana"/>
              </a:rPr>
              <a:t>F</a:t>
            </a:r>
            <a:r>
              <a:rPr dirty="0" sz="2000" spc="55">
                <a:latin typeface="Verdana"/>
                <a:cs typeface="Verdana"/>
              </a:rPr>
              <a:t>a</a:t>
            </a:r>
            <a:r>
              <a:rPr dirty="0" sz="2000" spc="-20">
                <a:latin typeface="Verdana"/>
                <a:cs typeface="Verdana"/>
              </a:rPr>
              <a:t>st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Insertion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and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Se</a:t>
            </a:r>
            <a:r>
              <a:rPr dirty="0" sz="2000" spc="-40">
                <a:latin typeface="Verdana"/>
                <a:cs typeface="Verdana"/>
              </a:rPr>
              <a:t>a</a:t>
            </a:r>
            <a:r>
              <a:rPr dirty="0" sz="2000" spc="40">
                <a:latin typeface="Verdana"/>
                <a:cs typeface="Verdana"/>
              </a:rPr>
              <a:t>rch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852" y="1748739"/>
            <a:ext cx="2023110" cy="942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55">
                <a:latin typeface="Verdana"/>
                <a:cs typeface="Verdana"/>
              </a:rPr>
              <a:t>Rand</a:t>
            </a:r>
            <a:r>
              <a:rPr dirty="0" sz="2000" spc="40">
                <a:latin typeface="Verdana"/>
                <a:cs typeface="Verdana"/>
              </a:rPr>
              <a:t>o</a:t>
            </a:r>
            <a:r>
              <a:rPr dirty="0" sz="2000" spc="180">
                <a:latin typeface="Verdana"/>
                <a:cs typeface="Verdana"/>
              </a:rPr>
              <a:t>m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Acess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5">
                <a:latin typeface="Verdana"/>
                <a:cs typeface="Verdana"/>
              </a:rPr>
              <a:t>Dy</a:t>
            </a:r>
            <a:r>
              <a:rPr dirty="0" sz="2000" spc="70">
                <a:latin typeface="Verdana"/>
                <a:cs typeface="Verdana"/>
              </a:rPr>
              <a:t>nam</a:t>
            </a:r>
            <a:r>
              <a:rPr dirty="0" sz="2000" spc="15">
                <a:latin typeface="Verdana"/>
                <a:cs typeface="Verdana"/>
              </a:rPr>
              <a:t>i</a:t>
            </a:r>
            <a:r>
              <a:rPr dirty="0" sz="2000" spc="85">
                <a:latin typeface="Verdana"/>
                <a:cs typeface="Verdana"/>
              </a:rPr>
              <a:t>c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Size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019" y="513334"/>
            <a:ext cx="21412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85"/>
              <a:t> </a:t>
            </a:r>
            <a:r>
              <a:rPr dirty="0" spc="-5"/>
              <a:t>vector?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852" y="2360422"/>
            <a:ext cx="37788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5">
                <a:latin typeface="Verdana"/>
                <a:cs typeface="Verdana"/>
              </a:rPr>
              <a:t>-</a:t>
            </a:r>
            <a:r>
              <a:rPr dirty="0" sz="2000" spc="45">
                <a:latin typeface="Verdana"/>
                <a:cs typeface="Verdana"/>
              </a:rPr>
              <a:t>F</a:t>
            </a:r>
            <a:r>
              <a:rPr dirty="0" sz="2000" spc="55">
                <a:latin typeface="Verdana"/>
                <a:cs typeface="Verdana"/>
              </a:rPr>
              <a:t>a</a:t>
            </a:r>
            <a:r>
              <a:rPr dirty="0" sz="2000" spc="-20">
                <a:latin typeface="Verdana"/>
                <a:cs typeface="Verdana"/>
              </a:rPr>
              <a:t>st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Insertions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and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deleti</a:t>
            </a:r>
            <a:r>
              <a:rPr dirty="0" sz="2000" spc="40">
                <a:latin typeface="Verdana"/>
                <a:cs typeface="Verdana"/>
              </a:rPr>
              <a:t>o</a:t>
            </a:r>
            <a:r>
              <a:rPr dirty="0" sz="2000" spc="10">
                <a:latin typeface="Verdana"/>
                <a:cs typeface="Verdana"/>
              </a:rPr>
              <a:t>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418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75"/>
              <a:t> </a:t>
            </a:r>
            <a:r>
              <a:rPr dirty="0" spc="-5"/>
              <a:t>lists?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terms:created xsi:type="dcterms:W3CDTF">2023-11-03T23:26:51Z</dcterms:created>
  <dcterms:modified xsi:type="dcterms:W3CDTF">2023-11-03T23:26:51Z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2023-11-03T00:00:00Z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2023-11-03T00:00:00Z</vt:filetime>
  </property>
</Properties>
</file>