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22" Type="http://schemas.openxmlformats.org/officeDocument/2006/relationships/font" Target="fonts/SourceCodePro-boldItalic.fntdata"/><Relationship Id="rId21" Type="http://schemas.openxmlformats.org/officeDocument/2006/relationships/font" Target="fonts/SourceCodePr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maticSC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SourceCodePro-regular.fntdata"/><Relationship Id="rId18" Type="http://schemas.openxmlformats.org/officeDocument/2006/relationships/font" Target="fonts/AmaticS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11708a58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11708a58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4c77437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4c77437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11708a58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11708a58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67a2be6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67a2be6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67a2be62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67a2be62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11708a58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11708a58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henrique-dantas-de-teixeira-soares-803a6635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henrique.dantas@sempreceub.com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Biografia de Henrique Dantas de Teixeira Soares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LINKEDIN: </a:t>
            </a:r>
            <a:r>
              <a:rPr b="0" lang="pt-BR" sz="1050" u="sng">
                <a:solidFill>
                  <a:srgbClr val="1155CC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linkedin.com/in/henrique-dantas-de-teixeira-soares-803a66357</a:t>
            </a:r>
            <a:endParaRPr b="0" sz="900">
              <a:solidFill>
                <a:schemeClr val="dk2"/>
              </a:solidFill>
              <a:highlight>
                <a:schemeClr val="dk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12000" y="1239875"/>
            <a:ext cx="5439600" cy="3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Olá, me chamo Henrique. Tenho 18 Anos, tenho TEA (transtorno de espectro autista) </a:t>
            </a:r>
            <a:r>
              <a:rPr lang="pt-BR"/>
              <a:t>nível de suporte</a:t>
            </a:r>
            <a:r>
              <a:rPr lang="pt-BR"/>
              <a:t> 1. Conclui o ensino </a:t>
            </a:r>
            <a:r>
              <a:rPr lang="pt-BR"/>
              <a:t>médio</a:t>
            </a:r>
            <a:r>
              <a:rPr lang="pt-BR"/>
              <a:t> em 2024, pra mim uma grande </a:t>
            </a:r>
            <a:r>
              <a:rPr lang="pt-BR"/>
              <a:t>vitória</a:t>
            </a:r>
            <a:r>
              <a:rPr lang="pt-BR"/>
              <a:t>, e atualmente sou calouro em Engenharia da </a:t>
            </a:r>
            <a:r>
              <a:rPr lang="pt-BR"/>
              <a:t>Computação. Estou muito motivado e escolhi esse curso pois tenho um forte interesse voltado para as áreas de exatas e computação.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800" y="0"/>
            <a:ext cx="3623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Altas habilidades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12075"/>
            <a:ext cx="3852900" cy="3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Tenho altas habilidades relativas a cálculo, memorização de padrões, mapas e datas, hiper focos como atlas, físico-química, calendário lunar e gregoriano, história medieval do sacro-império romano, telefones celulares e seu funcionamento.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 title="beautiful-glowing-gray-full-moo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46444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Hobbies e planos para o futuro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49550" y="1476225"/>
            <a:ext cx="3995700" cy="31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Meus hobbies </a:t>
            </a:r>
            <a:r>
              <a:rPr lang="pt-BR"/>
              <a:t>são</a:t>
            </a:r>
            <a:r>
              <a:rPr lang="pt-BR"/>
              <a:t> ir à academia, estudar, viajar, brincar com minha cadelinha, a Charlotte, e ficar na companhia dos meus pais. E uma curiosidade minha é poder observar e acompanhar uma lavanderia de roupa, devido à alta rotação dos motores e aos mecanismos de funcionamento.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Meu objetivo depois de ter concluído o nível superior é trabalhar na Apple ou na Electrolux.Também gostaria de ter meu próprio negócio, quem sabe, uma lavanderia.</a:t>
            </a:r>
            <a:endParaRPr/>
          </a:p>
        </p:txBody>
      </p:sp>
      <p:pic>
        <p:nvPicPr>
          <p:cNvPr id="78" name="Google Shape;78;p16" title="Charlott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125" y="0"/>
            <a:ext cx="3807126" cy="43801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0"/>
            <a:ext cx="85206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Recomendações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19375" y="482875"/>
            <a:ext cx="8712900" cy="4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/>
              <a:t>Apresento o estudante Henrique, futuro profissional da área de Engenharia é uma tarefa complexa, porque ele tem predicados que superam, em muito, qualquer outra pessoa de sua idade.</a:t>
            </a:r>
            <a:endParaRPr sz="1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/>
              <a:t>Suas especificidades, já que ele apresenta Síndrome do Espectro Autista, lhe fizeram vencer barreiras muito maiores do que qualquer criança e adolescente dito “normal”. Ele se aceita como é.</a:t>
            </a:r>
            <a:endParaRPr sz="1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/>
              <a:t>Sempre teve média comparativamente superior em seu histórico acadêmico, se destacando na área de Exatas.  Popular entre seus colegas, chegou a ser várias vezes chefe de turma; de mesma forma era muito estimado pelo corpo docente. Fez amigos, que conserva e preserva até hoje.</a:t>
            </a:r>
            <a:endParaRPr sz="1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/>
              <a:t>É decidido nos seus projetos, rápido no raciocínio e muito inteligente. Tem uma localização espacial impressionante. Desenha na sua cabeça o mapa de qualquer lugar. Literalmente ele tem um GPS no cérebro (não há outra descrição). Quando se interessa por um tema, estuda com afinco o assunto em todos os seus pormenores.</a:t>
            </a:r>
            <a:endParaRPr sz="1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/>
              <a:t>Valoriza muito sua família, de quem sempre recebeu apoio para se desenvolver e chegar aonde chegou acadêmica e emocionalmente.</a:t>
            </a:r>
            <a:endParaRPr sz="1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/>
              <a:t>Tem por Hobbies torcer pelo seu time, o Palmeiras, acompanhar o campeonato europeu de futebol, corridas de Fórmula 1, sair como os amigos e familiares, ir para a academia, jogar no seu celular e adora viajar.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ynthia Toledo Losso-amiga da família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0" y="0"/>
            <a:ext cx="8746200" cy="9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Prezados senhores,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Sou Anilson Xavier, e venho, por meio desta, recomendar Henrique Dantas.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É com grande satisfação que escrevo esta carta de recomendação em favor do amigo Henrique Dantas, com quem tive a oportunidade de conviver no Colégio Ciman, desde o ano de 2020, quando iniciou sua trajetória no Ensino Fundamental e Médio. Em 2025, sigo acompanhando sua evolução acadêmica, podendo reafirmar suas qualidades como aluno exemplar e dedicado.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Desde o primeiro contato, Henrique demonstrou comprometimento e responsabilidade com os estudos, sendo sempre pontual na entrega das atividades, tanto em sala de aula quanto nas tarefas domiciliares. Sua participação ativa foi um dos diferenciais que enriqueceram o ambiente de aprendizagem, pois suas dúvidas e colocações incentivam reflexões e contribuem para o desenvolvimento coletivo da turma.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Além disso, Henrique revela um genuíno interesse pelos conteúdos acadêmicos, buscando compreender os conceitos com profundidade e aplicá-los de maneira eficaz. Sua atitude questionadora e seu empenho foram essenciais para a dinâmica das aulas, pois ajudavam a tornar o aprendizado mais interativo e estimulante para seus colegas.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Por essas razões, recomendo Henrique Dantas com total confiança, certo de que sua disciplina, sua dedicação e seu espírito colaborativo a tornam um estudante de grande potencial para qualquer desafio acadêmico ou profissional que venha a enfrentar.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Por apresentar bom rendimento acadêmico, sempre dedicado e com boas habilidades interpessoais, o estudante tem-se firmado como aluno referência no seu curso. Além do bom desenvolvimento acadêmico, mostra-se comprometido com os diversos setores da sociedade que precisam de apoio para um melhor desenvolvimento.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Portanto, recomendo Henrique Dantas sem ressalvas. Encontro-me, ainda, disponível a responder-lhes eventuais dúvidas e a contribuir com quaisquer informações adicionais.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Cordialmente,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44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/>
              <a:t>Anilson Valle Xavier</a:t>
            </a:r>
            <a:endParaRPr b="1" sz="1100"/>
          </a:p>
          <a:p>
            <a:pPr indent="0" lvl="0" marL="444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/>
              <a:t>Apoio pedagógico - Colégio Ciman</a:t>
            </a:r>
            <a:endParaRPr b="1" sz="1100"/>
          </a:p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90" name="Google Shape;90;p18" title="Recomendaca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700" y="7356748"/>
            <a:ext cx="28575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henrique.dantas@sempreceub.com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(61) 99870-1303</a:t>
            </a:r>
            <a:endParaRPr/>
          </a:p>
        </p:txBody>
      </p:sp>
      <p:pic>
        <p:nvPicPr>
          <p:cNvPr id="96" name="Google Shape;96;p19" title="54181965041_4b7b60512d_o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057" y="0"/>
            <a:ext cx="3667943" cy="37615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