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39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20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20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6F6A959-0B12-45E5-9AA9-E22A376375B6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20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80000" y="2300400"/>
            <a:ext cx="5399640" cy="671040"/>
          </a:xfrm>
          <a:prstGeom prst="rect">
            <a:avLst/>
          </a:prstGeom>
          <a:solidFill>
            <a:srgbClr val="ffd74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1a1616"/>
                </a:solidFill>
                <a:latin typeface="Arial"/>
              </a:rPr>
              <a:t>SchoolStore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80000" y="864000"/>
            <a:ext cx="2640600" cy="20876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720000" y="2952000"/>
            <a:ext cx="3455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Arial"/>
              </a:rPr>
              <a:t>FDL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FOXDEVLABS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Consultoria de TI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1224000" y="3456000"/>
            <a:ext cx="252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0" y="4896000"/>
            <a:ext cx="10080720" cy="774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36360" y="2274840"/>
            <a:ext cx="90712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fc5c00"/>
                </a:solidFill>
                <a:latin typeface="Arial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504000"/>
            <a:ext cx="4823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703080"/>
            <a:ext cx="4319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Sobre nós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64000" y="1368000"/>
            <a:ext cx="100076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Aft>
                <a:spcPts val="1414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4"/>
              </a:spcAft>
            </a:pPr>
            <a:r>
              <a:rPr b="0" lang="pt-BR" sz="3200" spc="-1" strike="noStrike">
                <a:latin typeface="Arial"/>
              </a:rPr>
              <a:t>     </a:t>
            </a:r>
            <a:r>
              <a:rPr b="0" lang="pt-BR" sz="2600" spc="-1" strike="noStrike">
                <a:latin typeface="Arial"/>
              </a:rPr>
              <a:t>      </a:t>
            </a:r>
            <a:r>
              <a:rPr b="0" lang="pt-BR" sz="2600" spc="-1" strike="noStrike">
                <a:latin typeface="Arial"/>
              </a:rPr>
              <a:t>Fundada em março de 2019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4"/>
              </a:spcAft>
            </a:pPr>
            <a:r>
              <a:rPr b="0" lang="pt-BR" sz="2600" spc="-1" strike="noStrike">
                <a:latin typeface="Arial"/>
              </a:rPr>
              <a:t>            </a:t>
            </a:r>
            <a:r>
              <a:rPr b="0" lang="pt-BR" sz="2600" spc="-1" strike="noStrike">
                <a:latin typeface="Arial"/>
              </a:rPr>
              <a:t>Automatização de rotinas e tarefas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4"/>
              </a:spcAft>
            </a:pPr>
            <a:r>
              <a:rPr b="0" lang="pt-BR" sz="2600" spc="-1" strike="noStrike">
                <a:latin typeface="Arial"/>
              </a:rPr>
              <a:t>            </a:t>
            </a:r>
            <a:r>
              <a:rPr b="0" lang="pt-BR" sz="2600" spc="-1" strike="noStrike">
                <a:latin typeface="Arial"/>
              </a:rPr>
              <a:t>Reconhecimento e inovação 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152000" y="3054960"/>
            <a:ext cx="476280" cy="4006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113480" y="2304000"/>
            <a:ext cx="398160" cy="4316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1152000" y="3744000"/>
            <a:ext cx="431640" cy="42444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504000"/>
            <a:ext cx="5975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703080"/>
            <a:ext cx="54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Missões e objetivos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7560000" y="2160000"/>
            <a:ext cx="2231640" cy="22316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2664000" y="2016000"/>
            <a:ext cx="1007640" cy="10076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4948920" y="1975680"/>
            <a:ext cx="1314720" cy="10479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5112000" y="3762720"/>
            <a:ext cx="988920" cy="9889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2664000" y="3816000"/>
            <a:ext cx="734040" cy="1007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7"/>
          <a:stretch/>
        </p:blipFill>
        <p:spPr>
          <a:xfrm>
            <a:off x="360000" y="3024000"/>
            <a:ext cx="935640" cy="9356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 rot="20292600">
            <a:off x="1301040" y="2811600"/>
            <a:ext cx="1223640" cy="206280"/>
          </a:xfrm>
          <a:custGeom>
            <a:avLst/>
            <a:gdLst/>
            <a:ahLst/>
            <a:rect l="l" t="t" r="r" b="b"/>
            <a:pathLst>
              <a:path w="3402" h="575">
                <a:moveTo>
                  <a:pt x="0" y="62"/>
                </a:moveTo>
                <a:lnTo>
                  <a:pt x="2897" y="57"/>
                </a:lnTo>
                <a:lnTo>
                  <a:pt x="2896" y="0"/>
                </a:lnTo>
                <a:lnTo>
                  <a:pt x="3401" y="286"/>
                </a:lnTo>
                <a:lnTo>
                  <a:pt x="2897" y="574"/>
                </a:lnTo>
                <a:lnTo>
                  <a:pt x="2897" y="516"/>
                </a:lnTo>
                <a:lnTo>
                  <a:pt x="0" y="520"/>
                </a:lnTo>
                <a:lnTo>
                  <a:pt x="402" y="290"/>
                </a:lnTo>
                <a:lnTo>
                  <a:pt x="0" y="62"/>
                </a:lnTo>
              </a:path>
            </a:pathLst>
          </a:cu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 rot="1420800">
            <a:off x="1300680" y="3963240"/>
            <a:ext cx="1223640" cy="206280"/>
          </a:xfrm>
          <a:custGeom>
            <a:avLst/>
            <a:gdLst/>
            <a:ahLst/>
            <a:rect l="l" t="t" r="r" b="b"/>
            <a:pathLst>
              <a:path w="3402" h="576">
                <a:moveTo>
                  <a:pt x="0" y="59"/>
                </a:moveTo>
                <a:lnTo>
                  <a:pt x="2895" y="58"/>
                </a:lnTo>
                <a:lnTo>
                  <a:pt x="2896" y="0"/>
                </a:lnTo>
                <a:lnTo>
                  <a:pt x="3401" y="286"/>
                </a:lnTo>
                <a:lnTo>
                  <a:pt x="2896" y="575"/>
                </a:lnTo>
                <a:lnTo>
                  <a:pt x="2895" y="516"/>
                </a:lnTo>
                <a:lnTo>
                  <a:pt x="0" y="517"/>
                </a:lnTo>
                <a:lnTo>
                  <a:pt x="400" y="288"/>
                </a:lnTo>
                <a:lnTo>
                  <a:pt x="0" y="59"/>
                </a:lnTo>
              </a:path>
            </a:pathLst>
          </a:cu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 rot="21561600">
            <a:off x="3881880" y="2523960"/>
            <a:ext cx="868680" cy="206280"/>
          </a:xfrm>
          <a:custGeom>
            <a:avLst/>
            <a:gdLst/>
            <a:ahLst/>
            <a:rect l="l" t="t" r="r" b="b"/>
            <a:pathLst>
              <a:path w="2416" h="575">
                <a:moveTo>
                  <a:pt x="0" y="59"/>
                </a:moveTo>
                <a:lnTo>
                  <a:pt x="2056" y="58"/>
                </a:lnTo>
                <a:lnTo>
                  <a:pt x="2057" y="0"/>
                </a:lnTo>
                <a:lnTo>
                  <a:pt x="2415" y="287"/>
                </a:lnTo>
                <a:lnTo>
                  <a:pt x="2057" y="574"/>
                </a:lnTo>
                <a:lnTo>
                  <a:pt x="2058" y="515"/>
                </a:lnTo>
                <a:lnTo>
                  <a:pt x="0" y="517"/>
                </a:lnTo>
                <a:lnTo>
                  <a:pt x="284" y="287"/>
                </a:lnTo>
                <a:lnTo>
                  <a:pt x="0" y="59"/>
                </a:lnTo>
              </a:path>
            </a:pathLst>
          </a:cu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 rot="21561600">
            <a:off x="3672360" y="4110480"/>
            <a:ext cx="1150200" cy="206280"/>
          </a:xfrm>
          <a:custGeom>
            <a:avLst/>
            <a:gdLst/>
            <a:ahLst/>
            <a:rect l="l" t="t" r="r" b="b"/>
            <a:pathLst>
              <a:path w="3198" h="576">
                <a:moveTo>
                  <a:pt x="0" y="60"/>
                </a:moveTo>
                <a:lnTo>
                  <a:pt x="2722" y="58"/>
                </a:lnTo>
                <a:lnTo>
                  <a:pt x="2723" y="0"/>
                </a:lnTo>
                <a:lnTo>
                  <a:pt x="3197" y="287"/>
                </a:lnTo>
                <a:lnTo>
                  <a:pt x="2723" y="575"/>
                </a:lnTo>
                <a:lnTo>
                  <a:pt x="2722" y="516"/>
                </a:lnTo>
                <a:lnTo>
                  <a:pt x="0" y="518"/>
                </a:lnTo>
                <a:lnTo>
                  <a:pt x="377" y="289"/>
                </a:lnTo>
                <a:lnTo>
                  <a:pt x="0" y="60"/>
                </a:lnTo>
              </a:path>
            </a:pathLst>
          </a:cu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 rot="20292600">
            <a:off x="6113880" y="3923280"/>
            <a:ext cx="1542600" cy="206280"/>
          </a:xfrm>
          <a:custGeom>
            <a:avLst/>
            <a:gdLst/>
            <a:ahLst/>
            <a:rect l="l" t="t" r="r" b="b"/>
            <a:pathLst>
              <a:path w="4289" h="576">
                <a:moveTo>
                  <a:pt x="0" y="64"/>
                </a:moveTo>
                <a:lnTo>
                  <a:pt x="3651" y="58"/>
                </a:lnTo>
                <a:lnTo>
                  <a:pt x="3652" y="0"/>
                </a:lnTo>
                <a:lnTo>
                  <a:pt x="4288" y="286"/>
                </a:lnTo>
                <a:lnTo>
                  <a:pt x="3652" y="575"/>
                </a:lnTo>
                <a:lnTo>
                  <a:pt x="3652" y="516"/>
                </a:lnTo>
                <a:lnTo>
                  <a:pt x="1" y="521"/>
                </a:lnTo>
                <a:lnTo>
                  <a:pt x="506" y="292"/>
                </a:lnTo>
                <a:lnTo>
                  <a:pt x="0" y="64"/>
                </a:lnTo>
              </a:path>
            </a:pathLst>
          </a:cu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 rot="1420800">
            <a:off x="6417360" y="2795760"/>
            <a:ext cx="1223640" cy="206280"/>
          </a:xfrm>
          <a:custGeom>
            <a:avLst/>
            <a:gdLst/>
            <a:ahLst/>
            <a:rect l="l" t="t" r="r" b="b"/>
            <a:pathLst>
              <a:path w="3403" h="575">
                <a:moveTo>
                  <a:pt x="0" y="59"/>
                </a:moveTo>
                <a:lnTo>
                  <a:pt x="2896" y="58"/>
                </a:lnTo>
                <a:lnTo>
                  <a:pt x="2897" y="0"/>
                </a:lnTo>
                <a:lnTo>
                  <a:pt x="3402" y="286"/>
                </a:lnTo>
                <a:lnTo>
                  <a:pt x="2897" y="574"/>
                </a:lnTo>
                <a:lnTo>
                  <a:pt x="2896" y="516"/>
                </a:lnTo>
                <a:lnTo>
                  <a:pt x="0" y="517"/>
                </a:lnTo>
                <a:lnTo>
                  <a:pt x="401" y="287"/>
                </a:lnTo>
                <a:lnTo>
                  <a:pt x="0" y="59"/>
                </a:lnTo>
              </a:path>
            </a:pathLst>
          </a:cu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504000"/>
            <a:ext cx="4319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504000" y="7030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SchoolStore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2000" y="1865160"/>
            <a:ext cx="9071280" cy="30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- Venda de material escolar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Alvo: Instituições acadêmicas;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Materiais serão vendidos em lote ou avulso, podendo fazer parte de um conjunto ou não;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Promoção e descontos serão a parte do lote ou do conjunto;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504000"/>
            <a:ext cx="6911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04000" y="703080"/>
            <a:ext cx="6983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SchoolStore - Lote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864000" y="3528000"/>
            <a:ext cx="719640" cy="7196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7306560" y="2160000"/>
            <a:ext cx="469080" cy="51084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1656000" y="2376000"/>
            <a:ext cx="2231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Item do lote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936000" y="2304000"/>
            <a:ext cx="503640" cy="54864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1656000" y="3672000"/>
            <a:ext cx="2231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Lote 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5"/>
          <a:stretch/>
        </p:blipFill>
        <p:spPr>
          <a:xfrm>
            <a:off x="6336000" y="2664000"/>
            <a:ext cx="1943640" cy="19436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6"/>
          <a:stretch/>
        </p:blipFill>
        <p:spPr>
          <a:xfrm>
            <a:off x="8170560" y="2728800"/>
            <a:ext cx="469080" cy="5108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7"/>
          <a:stretch/>
        </p:blipFill>
        <p:spPr>
          <a:xfrm>
            <a:off x="6082560" y="2584800"/>
            <a:ext cx="469080" cy="51084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16000" y="2088000"/>
            <a:ext cx="2231640" cy="19436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04000" y="2088000"/>
            <a:ext cx="2231640" cy="19436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0" y="504000"/>
            <a:ext cx="6911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504000" y="703080"/>
            <a:ext cx="6983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SchoolStore - Conjunto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584000" y="2376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720000" y="2664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1512000" y="3168000"/>
            <a:ext cx="575640" cy="5756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4320000" y="2520000"/>
            <a:ext cx="503640" cy="548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6"/>
          <a:stretch/>
        </p:blipFill>
        <p:spPr>
          <a:xfrm>
            <a:off x="4464000" y="3195000"/>
            <a:ext cx="503640" cy="5486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7"/>
          <a:stretch/>
        </p:blipFill>
        <p:spPr>
          <a:xfrm>
            <a:off x="5112000" y="2880000"/>
            <a:ext cx="503640" cy="54864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7128000" y="2160000"/>
            <a:ext cx="2231640" cy="194364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8"/>
          <a:stretch/>
        </p:blipFill>
        <p:spPr>
          <a:xfrm>
            <a:off x="7704000" y="2664000"/>
            <a:ext cx="503640" cy="54864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9"/>
          <a:stretch/>
        </p:blipFill>
        <p:spPr>
          <a:xfrm>
            <a:off x="8352000" y="3096000"/>
            <a:ext cx="647640" cy="64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249480" y="4248000"/>
            <a:ext cx="27741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Conjunto de lote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561480" y="4265280"/>
            <a:ext cx="2871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Conjunto de item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6768000" y="4265280"/>
            <a:ext cx="28731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Conjunto de lote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+ item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504000"/>
            <a:ext cx="5975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432000" y="713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Conceitos técnicos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832000" y="3094920"/>
            <a:ext cx="1511640" cy="7927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442160" y="1802160"/>
            <a:ext cx="861480" cy="8614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1512000" y="2952000"/>
            <a:ext cx="700920" cy="9835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5"/>
          <a:stretch/>
        </p:blipFill>
        <p:spPr>
          <a:xfrm>
            <a:off x="1512000" y="4320000"/>
            <a:ext cx="717480" cy="7174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6"/>
          <a:stretch/>
        </p:blipFill>
        <p:spPr>
          <a:xfrm>
            <a:off x="7730280" y="2871000"/>
            <a:ext cx="1557360" cy="872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7"/>
          <a:stretch/>
        </p:blipFill>
        <p:spPr>
          <a:xfrm>
            <a:off x="4405680" y="3168000"/>
            <a:ext cx="1065960" cy="6660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8"/>
          <a:stretch/>
        </p:blipFill>
        <p:spPr>
          <a:xfrm>
            <a:off x="2880000" y="2664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9"/>
          <a:stretch/>
        </p:blipFill>
        <p:spPr>
          <a:xfrm>
            <a:off x="2808000" y="3672000"/>
            <a:ext cx="771480" cy="77148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92000" y="1944000"/>
            <a:ext cx="5039640" cy="3023640"/>
          </a:xfrm>
          <a:prstGeom prst="rect">
            <a:avLst/>
          </a:prstGeom>
          <a:solidFill>
            <a:srgbClr val="ccf4c6"/>
          </a:solidFill>
          <a:ln>
            <a:solidFill>
              <a:srgbClr val="aadcf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936000" y="1937160"/>
            <a:ext cx="3239640" cy="3030480"/>
          </a:xfrm>
          <a:prstGeom prst="rect">
            <a:avLst/>
          </a:prstGeom>
          <a:solidFill>
            <a:srgbClr val="92e285"/>
          </a:solidFill>
          <a:ln>
            <a:solidFill>
              <a:srgbClr val="92e28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0" y="504000"/>
            <a:ext cx="4319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504000" y="7030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Proposta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792000" y="2297160"/>
            <a:ext cx="316764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Versão Final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Suporte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Manutenção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Atualizações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>
            <a:off x="4392000" y="2304000"/>
            <a:ext cx="496764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Valor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Impostos</a:t>
            </a:r>
            <a:endParaRPr b="0" lang="pt-BR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ISS, PIS, COFINS, CSSL e IRPJ</a:t>
            </a:r>
            <a:endParaRPr b="0" lang="pt-BR" sz="13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Despesas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Método de pagamento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1872000"/>
            <a:ext cx="5183640" cy="2951640"/>
          </a:xfrm>
          <a:prstGeom prst="rect">
            <a:avLst/>
          </a:prstGeom>
          <a:solidFill>
            <a:srgbClr val="fde9a9"/>
          </a:solidFill>
          <a:ln>
            <a:solidFill>
              <a:srgbClr val="fde9a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0" y="504000"/>
            <a:ext cx="4319640" cy="1079640"/>
          </a:xfrm>
          <a:prstGeom prst="rect">
            <a:avLst/>
          </a:prstGeom>
          <a:solidFill>
            <a:srgbClr val="ffd74c"/>
          </a:solidFill>
          <a:ln>
            <a:solidFill>
              <a:srgbClr val="ffd74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504000" y="7030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1a1616"/>
                </a:solidFill>
                <a:latin typeface="Arial"/>
              </a:rPr>
              <a:t>Proposta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04000" y="2160000"/>
            <a:ext cx="4679640" cy="24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Prazo</a:t>
            </a:r>
            <a:endParaRPr b="0" lang="pt-B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Inicialização do projeto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Entrega do projeto</a:t>
            </a:r>
            <a:endParaRPr b="0" lang="pt-B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latin typeface="Arial"/>
              </a:rPr>
              <a:t>Validade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8640000" y="504000"/>
            <a:ext cx="1223640" cy="967320"/>
          </a:xfrm>
          <a:prstGeom prst="rect">
            <a:avLst/>
          </a:prstGeom>
          <a:ln>
            <a:noFill/>
          </a:ln>
        </p:spPr>
      </p:pic>
      <p:sp>
        <p:nvSpPr>
          <p:cNvPr id="172" name="CustomShape 5"/>
          <p:cNvSpPr/>
          <p:nvPr/>
        </p:nvSpPr>
        <p:spPr>
          <a:xfrm>
            <a:off x="0" y="5184000"/>
            <a:ext cx="10080720" cy="486720"/>
          </a:xfrm>
          <a:prstGeom prst="rect">
            <a:avLst/>
          </a:prstGeom>
          <a:solidFill>
            <a:srgbClr val="e9b913"/>
          </a:solidFill>
          <a:ln>
            <a:solidFill>
              <a:srgbClr val="e9b913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2020-02-17T07:47:35Z</dcterms:created>
  <dc:creator/>
  <dc:description/>
  <dc:language>pt-BR</dc:language>
  <cp:lastModifiedBy/>
  <dcterms:modified xsi:type="dcterms:W3CDTF">2020-02-17T18:36:37Z</dcterms:modified>
  <cp:revision>4</cp:revision>
  <dc:subject/>
  <dc:title>Classy Red</dc:title>
</cp:coreProperties>
</file>