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4147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475" y="1122363"/>
            <a:ext cx="106108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8475" y="3602038"/>
            <a:ext cx="106108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88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7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4520" y="365125"/>
            <a:ext cx="3050619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661" y="365125"/>
            <a:ext cx="8975011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9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8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92" y="1709739"/>
            <a:ext cx="122024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92" y="4589464"/>
            <a:ext cx="122024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7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661" y="1825625"/>
            <a:ext cx="6012815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324" y="1825625"/>
            <a:ext cx="6012815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33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04" y="365126"/>
            <a:ext cx="12202478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505" y="1681163"/>
            <a:ext cx="59851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4505" y="2505075"/>
            <a:ext cx="598518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324" y="1681163"/>
            <a:ext cx="60146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2324" y="2505075"/>
            <a:ext cx="601465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91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05" y="457200"/>
            <a:ext cx="45630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658" y="987426"/>
            <a:ext cx="71623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505" y="2057400"/>
            <a:ext cx="45630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93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05" y="457200"/>
            <a:ext cx="45630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14658" y="987426"/>
            <a:ext cx="716232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505" y="2057400"/>
            <a:ext cx="45630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5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661" y="365126"/>
            <a:ext cx="122024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61" y="1825625"/>
            <a:ext cx="122024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2661" y="6356351"/>
            <a:ext cx="3183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09CB6-F0E3-4C49-9F77-BE91D9A46CD3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459" y="6356351"/>
            <a:ext cx="4774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91884" y="6356351"/>
            <a:ext cx="3183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A5772-2DAD-40CA-BCCB-76FF67688C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4E5049C-A5B3-FDD9-2EA5-B12C1F7BBB90}"/>
              </a:ext>
            </a:extLst>
          </p:cNvPr>
          <p:cNvSpPr/>
          <p:nvPr/>
        </p:nvSpPr>
        <p:spPr>
          <a:xfrm>
            <a:off x="265690" y="139001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C7D1A6-5F1B-EAF5-0167-8533D71041DF}"/>
              </a:ext>
            </a:extLst>
          </p:cNvPr>
          <p:cNvSpPr/>
          <p:nvPr/>
        </p:nvSpPr>
        <p:spPr>
          <a:xfrm>
            <a:off x="2975513" y="139001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“Sala” introdução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7A0282-BF60-530E-087E-2B97A01EF179}"/>
              </a:ext>
            </a:extLst>
          </p:cNvPr>
          <p:cNvSpPr/>
          <p:nvPr/>
        </p:nvSpPr>
        <p:spPr>
          <a:xfrm>
            <a:off x="5714279" y="139002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“Tela” tutorial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260A58-00D9-9E4E-3A4E-692D17BAEF60}"/>
              </a:ext>
            </a:extLst>
          </p:cNvPr>
          <p:cNvSpPr/>
          <p:nvPr/>
        </p:nvSpPr>
        <p:spPr>
          <a:xfrm>
            <a:off x="8537452" y="139001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“Tela" decisões primeiro trimestre</a:t>
            </a:r>
          </a:p>
          <a:p>
            <a:pPr algn="ctr"/>
            <a:r>
              <a:rPr lang="pt-BR" dirty="0"/>
              <a:t>(jogável)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5E474C-2E09-8AF0-9A80-8622048D1FFA}"/>
              </a:ext>
            </a:extLst>
          </p:cNvPr>
          <p:cNvSpPr/>
          <p:nvPr/>
        </p:nvSpPr>
        <p:spPr>
          <a:xfrm>
            <a:off x="265689" y="1740857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“Tela” Resumo primeiro trimestre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B4925B0-FC6A-34B8-490B-CA819C3C4C51}"/>
              </a:ext>
            </a:extLst>
          </p:cNvPr>
          <p:cNvSpPr/>
          <p:nvPr/>
        </p:nvSpPr>
        <p:spPr>
          <a:xfrm>
            <a:off x="2975513" y="1740857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“sala” introdução próximo trimestre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9EB6D1-418E-BDFD-061D-63D35E318579}"/>
              </a:ext>
            </a:extLst>
          </p:cNvPr>
          <p:cNvSpPr/>
          <p:nvPr/>
        </p:nvSpPr>
        <p:spPr>
          <a:xfrm>
            <a:off x="5685337" y="1740849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“tela” decisões segundo trimestre (jogável)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03D49AF-BAC1-4CDE-3439-13E16F59CEE3}"/>
              </a:ext>
            </a:extLst>
          </p:cNvPr>
          <p:cNvSpPr/>
          <p:nvPr/>
        </p:nvSpPr>
        <p:spPr>
          <a:xfrm>
            <a:off x="11478321" y="139003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“tela” resumo segundo trimestre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FA5FAF0-B248-FC7D-89E3-7CA93F5448A9}"/>
              </a:ext>
            </a:extLst>
          </p:cNvPr>
          <p:cNvSpPr/>
          <p:nvPr/>
        </p:nvSpPr>
        <p:spPr>
          <a:xfrm>
            <a:off x="8537452" y="1740848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“sala” introdução terceiro trimestre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A136E-1A34-7EE0-827A-2089B2483530}"/>
              </a:ext>
            </a:extLst>
          </p:cNvPr>
          <p:cNvSpPr/>
          <p:nvPr/>
        </p:nvSpPr>
        <p:spPr>
          <a:xfrm>
            <a:off x="11478321" y="1740848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“tela” decisões terceiro trimestre (jogável)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7636C2C-9ED9-0DB5-208D-00EA148F2B20}"/>
              </a:ext>
            </a:extLst>
          </p:cNvPr>
          <p:cNvSpPr/>
          <p:nvPr/>
        </p:nvSpPr>
        <p:spPr>
          <a:xfrm>
            <a:off x="265689" y="3342698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“tela” resumo terceiro trimestre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7D669-04F3-B2C9-FE8F-52C5DE6A33B0}"/>
              </a:ext>
            </a:extLst>
          </p:cNvPr>
          <p:cNvSpPr/>
          <p:nvPr/>
        </p:nvSpPr>
        <p:spPr>
          <a:xfrm>
            <a:off x="2975512" y="3342696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“sala” introdução quarto trimestre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6D397F3-BA4D-AB4E-690A-5A5E2AD62903}"/>
              </a:ext>
            </a:extLst>
          </p:cNvPr>
          <p:cNvSpPr/>
          <p:nvPr/>
        </p:nvSpPr>
        <p:spPr>
          <a:xfrm>
            <a:off x="5685335" y="3342695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“tela” decisões quarto trimestre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5003449-970F-2E03-ADD0-7ED3B68C023B}"/>
              </a:ext>
            </a:extLst>
          </p:cNvPr>
          <p:cNvSpPr/>
          <p:nvPr/>
        </p:nvSpPr>
        <p:spPr>
          <a:xfrm>
            <a:off x="8537453" y="3342704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“tela” decisões quarto trimestre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F1086AF-D70F-71DE-D5B1-5163FE6D7489}"/>
              </a:ext>
            </a:extLst>
          </p:cNvPr>
          <p:cNvSpPr/>
          <p:nvPr/>
        </p:nvSpPr>
        <p:spPr>
          <a:xfrm>
            <a:off x="11478321" y="3344944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“tela” resumo quarto trimestre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8ACA5EE-8F6E-FFCF-B3DE-57DCA0C0F6AF}"/>
              </a:ext>
            </a:extLst>
          </p:cNvPr>
          <p:cNvSpPr/>
          <p:nvPr/>
        </p:nvSpPr>
        <p:spPr>
          <a:xfrm>
            <a:off x="265688" y="4944552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“tela” resumo ano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5EF277B-596D-268C-A0D9-BF054B0EF61C}"/>
              </a:ext>
            </a:extLst>
          </p:cNvPr>
          <p:cNvSpPr/>
          <p:nvPr/>
        </p:nvSpPr>
        <p:spPr>
          <a:xfrm>
            <a:off x="2975511" y="4944535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“sala” </a:t>
            </a:r>
            <a:r>
              <a:rPr lang="pt-BR" dirty="0" err="1"/>
              <a:t>Good</a:t>
            </a:r>
            <a:r>
              <a:rPr lang="pt-BR" dirty="0"/>
              <a:t> /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Ending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08B66F5-2C32-5582-F4F3-22FAB5F5B24E}"/>
              </a:ext>
            </a:extLst>
          </p:cNvPr>
          <p:cNvSpPr/>
          <p:nvPr/>
        </p:nvSpPr>
        <p:spPr>
          <a:xfrm>
            <a:off x="5685334" y="4944535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“créditos”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5E45DF0-9409-470F-3C8F-E59FAC9FAF38}"/>
              </a:ext>
            </a:extLst>
          </p:cNvPr>
          <p:cNvSpPr/>
          <p:nvPr/>
        </p:nvSpPr>
        <p:spPr>
          <a:xfrm>
            <a:off x="8537452" y="4944534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“menu”</a:t>
            </a:r>
          </a:p>
        </p:txBody>
      </p:sp>
    </p:spTree>
    <p:extLst>
      <p:ext uri="{BB962C8B-B14F-4D97-AF65-F5344CB8AC3E}">
        <p14:creationId xmlns:p14="http://schemas.microsoft.com/office/powerpoint/2010/main" val="7791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4C270F-DAA2-6EED-E982-932B0F4030C2}"/>
              </a:ext>
            </a:extLst>
          </p:cNvPr>
          <p:cNvSpPr/>
          <p:nvPr/>
        </p:nvSpPr>
        <p:spPr>
          <a:xfrm>
            <a:off x="108676" y="73769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Gameplay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E63B20-1403-4124-BB4D-7B6011CAD0B6}"/>
              </a:ext>
            </a:extLst>
          </p:cNvPr>
          <p:cNvSpPr/>
          <p:nvPr/>
        </p:nvSpPr>
        <p:spPr>
          <a:xfrm>
            <a:off x="3592750" y="1409087"/>
            <a:ext cx="9204326" cy="4039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Escolher: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 preço de venda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quantidade de vendedores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quantidade a ser produzida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valor para propaganda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0B6391-CED2-F829-3855-CB7CBE143D3A}"/>
              </a:ext>
            </a:extLst>
          </p:cNvPr>
          <p:cNvSpPr/>
          <p:nvPr/>
        </p:nvSpPr>
        <p:spPr>
          <a:xfrm>
            <a:off x="108676" y="1681795"/>
            <a:ext cx="2403789" cy="392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Ranking empresas e seu faturamento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C7F660-820E-252D-A8FF-C5EDC16BF7DC}"/>
              </a:ext>
            </a:extLst>
          </p:cNvPr>
          <p:cNvSpPr/>
          <p:nvPr/>
        </p:nvSpPr>
        <p:spPr>
          <a:xfrm>
            <a:off x="3057086" y="209571"/>
            <a:ext cx="2175817" cy="100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Faturamento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4317C5-BF82-7E9A-F5E7-920F275969B8}"/>
              </a:ext>
            </a:extLst>
          </p:cNvPr>
          <p:cNvSpPr/>
          <p:nvPr/>
        </p:nvSpPr>
        <p:spPr>
          <a:xfrm>
            <a:off x="5509067" y="209571"/>
            <a:ext cx="2175817" cy="100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Qtde</a:t>
            </a:r>
            <a:r>
              <a:rPr lang="pt-BR" dirty="0"/>
              <a:t> prev de venda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2F834F-41AD-83CC-18C2-7409B6722982}"/>
              </a:ext>
            </a:extLst>
          </p:cNvPr>
          <p:cNvSpPr/>
          <p:nvPr/>
        </p:nvSpPr>
        <p:spPr>
          <a:xfrm>
            <a:off x="7961048" y="209570"/>
            <a:ext cx="2175817" cy="100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Qtde</a:t>
            </a:r>
            <a:r>
              <a:rPr lang="pt-BR" dirty="0"/>
              <a:t> vendida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634C449-FE68-B8B6-DF71-4FFCDFD9223F}"/>
              </a:ext>
            </a:extLst>
          </p:cNvPr>
          <p:cNvSpPr/>
          <p:nvPr/>
        </p:nvSpPr>
        <p:spPr>
          <a:xfrm>
            <a:off x="10413029" y="209570"/>
            <a:ext cx="2175817" cy="100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QTDE Pontos de sucesso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91D9711-BC76-4744-F31D-9DDC2D8747D7}"/>
              </a:ext>
            </a:extLst>
          </p:cNvPr>
          <p:cNvSpPr/>
          <p:nvPr/>
        </p:nvSpPr>
        <p:spPr>
          <a:xfrm>
            <a:off x="12865010" y="209569"/>
            <a:ext cx="1166388" cy="100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Trimestre atual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05C5742-F78C-80E8-E53D-BFF8E76D3638}"/>
              </a:ext>
            </a:extLst>
          </p:cNvPr>
          <p:cNvSpPr/>
          <p:nvPr/>
        </p:nvSpPr>
        <p:spPr>
          <a:xfrm>
            <a:off x="2946936" y="5748783"/>
            <a:ext cx="2175817" cy="100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Faturamento</a:t>
            </a:r>
          </a:p>
        </p:txBody>
      </p:sp>
    </p:spTree>
    <p:extLst>
      <p:ext uri="{BB962C8B-B14F-4D97-AF65-F5344CB8AC3E}">
        <p14:creationId xmlns:p14="http://schemas.microsoft.com/office/powerpoint/2010/main" val="316066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7DCC9-8DCA-C299-279E-3C252740B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729393-DBA3-5632-0F04-CB27036495E9}"/>
              </a:ext>
            </a:extLst>
          </p:cNvPr>
          <p:cNvSpPr/>
          <p:nvPr/>
        </p:nvSpPr>
        <p:spPr>
          <a:xfrm>
            <a:off x="108676" y="73769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Resumo trimestre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EDBC6EF-9783-6947-EE32-B2ED959FE1B4}"/>
              </a:ext>
            </a:extLst>
          </p:cNvPr>
          <p:cNvSpPr/>
          <p:nvPr/>
        </p:nvSpPr>
        <p:spPr>
          <a:xfrm>
            <a:off x="1646256" y="1652985"/>
            <a:ext cx="2403789" cy="71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E8C458-A1C4-DF01-8790-AFF49DFB67D4}"/>
              </a:ext>
            </a:extLst>
          </p:cNvPr>
          <p:cNvSpPr/>
          <p:nvPr/>
        </p:nvSpPr>
        <p:spPr>
          <a:xfrm>
            <a:off x="1646255" y="2533177"/>
            <a:ext cx="2403789" cy="71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934FE1C-C398-600A-57C2-A7119E6AAA93}"/>
              </a:ext>
            </a:extLst>
          </p:cNvPr>
          <p:cNvSpPr/>
          <p:nvPr/>
        </p:nvSpPr>
        <p:spPr>
          <a:xfrm>
            <a:off x="1646255" y="3429000"/>
            <a:ext cx="2403789" cy="71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B26B38C-3974-5094-8496-0D115911C5F4}"/>
              </a:ext>
            </a:extLst>
          </p:cNvPr>
          <p:cNvSpPr/>
          <p:nvPr/>
        </p:nvSpPr>
        <p:spPr>
          <a:xfrm>
            <a:off x="1646254" y="4308722"/>
            <a:ext cx="2403789" cy="71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50CA131-F1F1-8D24-8D28-FD6F74D7040A}"/>
              </a:ext>
            </a:extLst>
          </p:cNvPr>
          <p:cNvSpPr/>
          <p:nvPr/>
        </p:nvSpPr>
        <p:spPr>
          <a:xfrm>
            <a:off x="1646254" y="5188444"/>
            <a:ext cx="2403789" cy="71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AD34E0-517B-9EB1-AC65-5CB2868EC235}"/>
              </a:ext>
            </a:extLst>
          </p:cNvPr>
          <p:cNvSpPr/>
          <p:nvPr/>
        </p:nvSpPr>
        <p:spPr>
          <a:xfrm>
            <a:off x="4288359" y="1652985"/>
            <a:ext cx="4013669" cy="71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Info: faturamento, </a:t>
            </a:r>
            <a:r>
              <a:rPr lang="pt-BR" dirty="0" err="1"/>
              <a:t>qtde</a:t>
            </a:r>
            <a:r>
              <a:rPr lang="pt-BR" dirty="0"/>
              <a:t> produzida, </a:t>
            </a:r>
            <a:r>
              <a:rPr lang="pt-BR" dirty="0" err="1"/>
              <a:t>qtde</a:t>
            </a:r>
            <a:r>
              <a:rPr lang="pt-BR" dirty="0"/>
              <a:t> vendida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91A167E-877B-E576-7DD0-3C4392876F4B}"/>
              </a:ext>
            </a:extLst>
          </p:cNvPr>
          <p:cNvSpPr/>
          <p:nvPr/>
        </p:nvSpPr>
        <p:spPr>
          <a:xfrm>
            <a:off x="4288358" y="2595042"/>
            <a:ext cx="4013669" cy="71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Info: faturamento, </a:t>
            </a:r>
            <a:r>
              <a:rPr lang="pt-BR" dirty="0" err="1"/>
              <a:t>qtde</a:t>
            </a:r>
            <a:r>
              <a:rPr lang="pt-BR" dirty="0"/>
              <a:t> produzida, </a:t>
            </a:r>
            <a:r>
              <a:rPr lang="pt-BR" dirty="0" err="1"/>
              <a:t>qtde</a:t>
            </a:r>
            <a:r>
              <a:rPr lang="pt-BR" dirty="0"/>
              <a:t> vendida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0B5BA8-A282-5C1D-9234-2ECA6AF934C5}"/>
              </a:ext>
            </a:extLst>
          </p:cNvPr>
          <p:cNvSpPr/>
          <p:nvPr/>
        </p:nvSpPr>
        <p:spPr>
          <a:xfrm>
            <a:off x="4288358" y="3462950"/>
            <a:ext cx="4013669" cy="71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Info: faturamento, </a:t>
            </a:r>
            <a:r>
              <a:rPr lang="pt-BR" dirty="0" err="1"/>
              <a:t>qtde</a:t>
            </a:r>
            <a:r>
              <a:rPr lang="pt-BR" dirty="0"/>
              <a:t> produzida, </a:t>
            </a:r>
            <a:r>
              <a:rPr lang="pt-BR" dirty="0" err="1"/>
              <a:t>qtde</a:t>
            </a:r>
            <a:r>
              <a:rPr lang="pt-BR" dirty="0"/>
              <a:t> vendida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0CBEA3B-E5E4-7EBB-EBA6-F17E4E35CF3F}"/>
              </a:ext>
            </a:extLst>
          </p:cNvPr>
          <p:cNvSpPr/>
          <p:nvPr/>
        </p:nvSpPr>
        <p:spPr>
          <a:xfrm>
            <a:off x="4288357" y="4330858"/>
            <a:ext cx="4013669" cy="71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Info: faturamento, </a:t>
            </a:r>
            <a:r>
              <a:rPr lang="pt-BR" dirty="0" err="1"/>
              <a:t>qtde</a:t>
            </a:r>
            <a:r>
              <a:rPr lang="pt-BR" dirty="0"/>
              <a:t> produzida, </a:t>
            </a:r>
            <a:r>
              <a:rPr lang="pt-BR" dirty="0" err="1"/>
              <a:t>qtde</a:t>
            </a:r>
            <a:r>
              <a:rPr lang="pt-BR" dirty="0"/>
              <a:t> vendida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F17CDEA-E9E3-37F5-F006-B87C23A02501}"/>
              </a:ext>
            </a:extLst>
          </p:cNvPr>
          <p:cNvSpPr/>
          <p:nvPr/>
        </p:nvSpPr>
        <p:spPr>
          <a:xfrm>
            <a:off x="4288357" y="5188443"/>
            <a:ext cx="4013669" cy="71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Info: faturamento, </a:t>
            </a:r>
            <a:r>
              <a:rPr lang="pt-BR" dirty="0" err="1"/>
              <a:t>qtde</a:t>
            </a:r>
            <a:r>
              <a:rPr lang="pt-BR" dirty="0"/>
              <a:t> produzida, </a:t>
            </a:r>
            <a:r>
              <a:rPr lang="pt-BR" dirty="0" err="1"/>
              <a:t>qtde</a:t>
            </a:r>
            <a:r>
              <a:rPr lang="pt-BR" dirty="0"/>
              <a:t> vendida</a:t>
            </a:r>
          </a:p>
        </p:txBody>
      </p:sp>
    </p:spTree>
    <p:extLst>
      <p:ext uri="{BB962C8B-B14F-4D97-AF65-F5344CB8AC3E}">
        <p14:creationId xmlns:p14="http://schemas.microsoft.com/office/powerpoint/2010/main" val="199848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CCCD1-7118-A230-C868-B9CC2AC04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41BC72-E715-1BD8-FBA7-5D17BAF635E3}"/>
              </a:ext>
            </a:extLst>
          </p:cNvPr>
          <p:cNvSpPr/>
          <p:nvPr/>
        </p:nvSpPr>
        <p:spPr>
          <a:xfrm>
            <a:off x="108676" y="73769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 de sucesso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80B48B-6E33-A241-80F8-A16FA7A05A68}"/>
              </a:ext>
            </a:extLst>
          </p:cNvPr>
          <p:cNvSpPr/>
          <p:nvPr/>
        </p:nvSpPr>
        <p:spPr>
          <a:xfrm>
            <a:off x="1310570" y="1850076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 a sazonalidade media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DB30E3-9295-24AA-DFA5-8511A2E92DE4}"/>
              </a:ext>
            </a:extLst>
          </p:cNvPr>
          <p:cNvSpPr/>
          <p:nvPr/>
        </p:nvSpPr>
        <p:spPr>
          <a:xfrm>
            <a:off x="1310570" y="3588208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Roubar vendedores das outras empresas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6F12CA-1B3A-7C22-46E6-F24F316E2CBA}"/>
              </a:ext>
            </a:extLst>
          </p:cNvPr>
          <p:cNvSpPr/>
          <p:nvPr/>
        </p:nvSpPr>
        <p:spPr>
          <a:xfrm>
            <a:off x="1310570" y="5326340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 o preço de venda das outras empresas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7CB707-A664-C961-FD4B-232C4266C787}"/>
              </a:ext>
            </a:extLst>
          </p:cNvPr>
          <p:cNvSpPr/>
          <p:nvPr/>
        </p:nvSpPr>
        <p:spPr>
          <a:xfrm>
            <a:off x="4670111" y="2579021"/>
            <a:ext cx="2403789" cy="145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 a sazonalidade total dos últimos ciclos</a:t>
            </a:r>
          </a:p>
        </p:txBody>
      </p:sp>
    </p:spTree>
    <p:extLst>
      <p:ext uri="{BB962C8B-B14F-4D97-AF65-F5344CB8AC3E}">
        <p14:creationId xmlns:p14="http://schemas.microsoft.com/office/powerpoint/2010/main" val="4077261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223</Words>
  <Application>Microsoft Office PowerPoint</Application>
  <PresentationFormat>Personalizar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Henrique Araujo Felix de Lima</dc:creator>
  <cp:lastModifiedBy>Henrique Araujo Felix de Lima</cp:lastModifiedBy>
  <cp:revision>1</cp:revision>
  <dcterms:created xsi:type="dcterms:W3CDTF">2024-11-11T01:21:27Z</dcterms:created>
  <dcterms:modified xsi:type="dcterms:W3CDTF">2024-11-11T01:52:29Z</dcterms:modified>
</cp:coreProperties>
</file>