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004500" cy="32404050"/>
  <p:notesSz cx="6858000" cy="9144000"/>
  <p:defaultTextStyle>
    <a:defPPr>
      <a:defRPr lang="pt-BR"/>
    </a:defPPr>
    <a:lvl1pPr marL="0" algn="l" defTabSz="3909060" rtl="0" eaLnBrk="1" latinLnBrk="0" hangingPunct="1">
      <a:defRPr sz="7700" kern="1200">
        <a:solidFill>
          <a:schemeClr val="tx1"/>
        </a:solidFill>
        <a:latin typeface="+mn-lt"/>
        <a:ea typeface="+mn-ea"/>
        <a:cs typeface="+mn-cs"/>
      </a:defRPr>
    </a:lvl1pPr>
    <a:lvl2pPr marL="1954530" algn="l" defTabSz="3909060" rtl="0" eaLnBrk="1" latinLnBrk="0" hangingPunct="1">
      <a:defRPr sz="7700" kern="1200">
        <a:solidFill>
          <a:schemeClr val="tx1"/>
        </a:solidFill>
        <a:latin typeface="+mn-lt"/>
        <a:ea typeface="+mn-ea"/>
        <a:cs typeface="+mn-cs"/>
      </a:defRPr>
    </a:lvl2pPr>
    <a:lvl3pPr marL="3909060" algn="l" defTabSz="3909060" rtl="0" eaLnBrk="1" latinLnBrk="0" hangingPunct="1">
      <a:defRPr sz="7700" kern="1200">
        <a:solidFill>
          <a:schemeClr val="tx1"/>
        </a:solidFill>
        <a:latin typeface="+mn-lt"/>
        <a:ea typeface="+mn-ea"/>
        <a:cs typeface="+mn-cs"/>
      </a:defRPr>
    </a:lvl3pPr>
    <a:lvl4pPr marL="5863590" algn="l" defTabSz="3909060" rtl="0" eaLnBrk="1" latinLnBrk="0" hangingPunct="1">
      <a:defRPr sz="7700" kern="1200">
        <a:solidFill>
          <a:schemeClr val="tx1"/>
        </a:solidFill>
        <a:latin typeface="+mn-lt"/>
        <a:ea typeface="+mn-ea"/>
        <a:cs typeface="+mn-cs"/>
      </a:defRPr>
    </a:lvl4pPr>
    <a:lvl5pPr marL="7818120" algn="l" defTabSz="3909060" rtl="0" eaLnBrk="1" latinLnBrk="0" hangingPunct="1">
      <a:defRPr sz="7700" kern="1200">
        <a:solidFill>
          <a:schemeClr val="tx1"/>
        </a:solidFill>
        <a:latin typeface="+mn-lt"/>
        <a:ea typeface="+mn-ea"/>
        <a:cs typeface="+mn-cs"/>
      </a:defRPr>
    </a:lvl5pPr>
    <a:lvl6pPr marL="9772650" algn="l" defTabSz="3909060" rtl="0" eaLnBrk="1" latinLnBrk="0" hangingPunct="1">
      <a:defRPr sz="7700" kern="1200">
        <a:solidFill>
          <a:schemeClr val="tx1"/>
        </a:solidFill>
        <a:latin typeface="+mn-lt"/>
        <a:ea typeface="+mn-ea"/>
        <a:cs typeface="+mn-cs"/>
      </a:defRPr>
    </a:lvl6pPr>
    <a:lvl7pPr marL="11727180" algn="l" defTabSz="3909060" rtl="0" eaLnBrk="1" latinLnBrk="0" hangingPunct="1">
      <a:defRPr sz="7700" kern="1200">
        <a:solidFill>
          <a:schemeClr val="tx1"/>
        </a:solidFill>
        <a:latin typeface="+mn-lt"/>
        <a:ea typeface="+mn-ea"/>
        <a:cs typeface="+mn-cs"/>
      </a:defRPr>
    </a:lvl7pPr>
    <a:lvl8pPr marL="13681710" algn="l" defTabSz="3909060" rtl="0" eaLnBrk="1" latinLnBrk="0" hangingPunct="1">
      <a:defRPr sz="7700" kern="1200">
        <a:solidFill>
          <a:schemeClr val="tx1"/>
        </a:solidFill>
        <a:latin typeface="+mn-lt"/>
        <a:ea typeface="+mn-ea"/>
        <a:cs typeface="+mn-cs"/>
      </a:defRPr>
    </a:lvl8pPr>
    <a:lvl9pPr marL="15636240" algn="l" defTabSz="3909060" rtl="0" eaLnBrk="1" latinLnBrk="0" hangingPunct="1">
      <a:defRPr sz="7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0099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20" d="100"/>
          <a:sy n="20" d="100"/>
        </p:scale>
        <p:origin x="-2598" y="-456"/>
      </p:cViewPr>
      <p:guideLst>
        <p:guide orient="horz" pos="10206"/>
        <p:guide pos="113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700338" y="10066261"/>
            <a:ext cx="30603825" cy="6945868"/>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5400675" y="18362295"/>
            <a:ext cx="25203150" cy="8281035"/>
          </a:xfrm>
        </p:spPr>
        <p:txBody>
          <a:bodyPr/>
          <a:lstStyle>
            <a:lvl1pPr marL="0" indent="0" algn="ctr">
              <a:buNone/>
              <a:defRPr>
                <a:solidFill>
                  <a:schemeClr val="tx1">
                    <a:tint val="75000"/>
                  </a:schemeClr>
                </a:solidFill>
              </a:defRPr>
            </a:lvl1pPr>
            <a:lvl2pPr marL="1954530" indent="0" algn="ctr">
              <a:buNone/>
              <a:defRPr>
                <a:solidFill>
                  <a:schemeClr val="tx1">
                    <a:tint val="75000"/>
                  </a:schemeClr>
                </a:solidFill>
              </a:defRPr>
            </a:lvl2pPr>
            <a:lvl3pPr marL="3909060" indent="0" algn="ctr">
              <a:buNone/>
              <a:defRPr>
                <a:solidFill>
                  <a:schemeClr val="tx1">
                    <a:tint val="75000"/>
                  </a:schemeClr>
                </a:solidFill>
              </a:defRPr>
            </a:lvl3pPr>
            <a:lvl4pPr marL="5863590" indent="0" algn="ctr">
              <a:buNone/>
              <a:defRPr>
                <a:solidFill>
                  <a:schemeClr val="tx1">
                    <a:tint val="75000"/>
                  </a:schemeClr>
                </a:solidFill>
              </a:defRPr>
            </a:lvl4pPr>
            <a:lvl5pPr marL="7818120" indent="0" algn="ctr">
              <a:buNone/>
              <a:defRPr>
                <a:solidFill>
                  <a:schemeClr val="tx1">
                    <a:tint val="75000"/>
                  </a:schemeClr>
                </a:solidFill>
              </a:defRPr>
            </a:lvl5pPr>
            <a:lvl6pPr marL="9772650" indent="0" algn="ctr">
              <a:buNone/>
              <a:defRPr>
                <a:solidFill>
                  <a:schemeClr val="tx1">
                    <a:tint val="75000"/>
                  </a:schemeClr>
                </a:solidFill>
              </a:defRPr>
            </a:lvl6pPr>
            <a:lvl7pPr marL="11727180" indent="0" algn="ctr">
              <a:buNone/>
              <a:defRPr>
                <a:solidFill>
                  <a:schemeClr val="tx1">
                    <a:tint val="75000"/>
                  </a:schemeClr>
                </a:solidFill>
              </a:defRPr>
            </a:lvl7pPr>
            <a:lvl8pPr marL="13681710" indent="0" algn="ctr">
              <a:buNone/>
              <a:defRPr>
                <a:solidFill>
                  <a:schemeClr val="tx1">
                    <a:tint val="75000"/>
                  </a:schemeClr>
                </a:solidFill>
              </a:defRPr>
            </a:lvl8pPr>
            <a:lvl9pPr marL="1563624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87FD1BF8-9784-430C-8AF0-7A9146ACE5A5}" type="datetimeFigureOut">
              <a:rPr lang="pt-BR" smtClean="0"/>
              <a:t>12/08/2014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906C54-E3ED-4236-87F3-54F14C1A7427}"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7FD1BF8-9784-430C-8AF0-7A9146ACE5A5}" type="datetimeFigureOut">
              <a:rPr lang="pt-BR" smtClean="0"/>
              <a:t>12/08/2014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906C54-E3ED-4236-87F3-54F14C1A7427}"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2781598" y="6128271"/>
            <a:ext cx="31897735" cy="130643826"/>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7088386" y="6128271"/>
            <a:ext cx="95093137" cy="130643826"/>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7FD1BF8-9784-430C-8AF0-7A9146ACE5A5}" type="datetimeFigureOut">
              <a:rPr lang="pt-BR" smtClean="0"/>
              <a:t>12/08/2014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906C54-E3ED-4236-87F3-54F14C1A7427}"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7FD1BF8-9784-430C-8AF0-7A9146ACE5A5}" type="datetimeFigureOut">
              <a:rPr lang="pt-BR" smtClean="0"/>
              <a:t>12/08/2014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906C54-E3ED-4236-87F3-54F14C1A7427}"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2844107" y="20822605"/>
            <a:ext cx="30603825" cy="6435804"/>
          </a:xfrm>
        </p:spPr>
        <p:txBody>
          <a:bodyPr anchor="t"/>
          <a:lstStyle>
            <a:lvl1pPr algn="l">
              <a:defRPr sz="171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2844107" y="13734221"/>
            <a:ext cx="30603825" cy="7088384"/>
          </a:xfrm>
        </p:spPr>
        <p:txBody>
          <a:bodyPr anchor="b"/>
          <a:lstStyle>
            <a:lvl1pPr marL="0" indent="0">
              <a:buNone/>
              <a:defRPr sz="8600">
                <a:solidFill>
                  <a:schemeClr val="tx1">
                    <a:tint val="75000"/>
                  </a:schemeClr>
                </a:solidFill>
              </a:defRPr>
            </a:lvl1pPr>
            <a:lvl2pPr marL="1954530" indent="0">
              <a:buNone/>
              <a:defRPr sz="7700">
                <a:solidFill>
                  <a:schemeClr val="tx1">
                    <a:tint val="75000"/>
                  </a:schemeClr>
                </a:solidFill>
              </a:defRPr>
            </a:lvl2pPr>
            <a:lvl3pPr marL="3909060" indent="0">
              <a:buNone/>
              <a:defRPr sz="6800">
                <a:solidFill>
                  <a:schemeClr val="tx1">
                    <a:tint val="75000"/>
                  </a:schemeClr>
                </a:solidFill>
              </a:defRPr>
            </a:lvl3pPr>
            <a:lvl4pPr marL="5863590" indent="0">
              <a:buNone/>
              <a:defRPr sz="6000">
                <a:solidFill>
                  <a:schemeClr val="tx1">
                    <a:tint val="75000"/>
                  </a:schemeClr>
                </a:solidFill>
              </a:defRPr>
            </a:lvl4pPr>
            <a:lvl5pPr marL="7818120" indent="0">
              <a:buNone/>
              <a:defRPr sz="6000">
                <a:solidFill>
                  <a:schemeClr val="tx1">
                    <a:tint val="75000"/>
                  </a:schemeClr>
                </a:solidFill>
              </a:defRPr>
            </a:lvl5pPr>
            <a:lvl6pPr marL="9772650" indent="0">
              <a:buNone/>
              <a:defRPr sz="6000">
                <a:solidFill>
                  <a:schemeClr val="tx1">
                    <a:tint val="75000"/>
                  </a:schemeClr>
                </a:solidFill>
              </a:defRPr>
            </a:lvl6pPr>
            <a:lvl7pPr marL="11727180" indent="0">
              <a:buNone/>
              <a:defRPr sz="6000">
                <a:solidFill>
                  <a:schemeClr val="tx1">
                    <a:tint val="75000"/>
                  </a:schemeClr>
                </a:solidFill>
              </a:defRPr>
            </a:lvl7pPr>
            <a:lvl8pPr marL="13681710" indent="0">
              <a:buNone/>
              <a:defRPr sz="6000">
                <a:solidFill>
                  <a:schemeClr val="tx1">
                    <a:tint val="75000"/>
                  </a:schemeClr>
                </a:solidFill>
              </a:defRPr>
            </a:lvl8pPr>
            <a:lvl9pPr marL="15636240" indent="0">
              <a:buNone/>
              <a:defRPr sz="60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87FD1BF8-9784-430C-8AF0-7A9146ACE5A5}" type="datetimeFigureOut">
              <a:rPr lang="pt-BR" smtClean="0"/>
              <a:t>12/08/2014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906C54-E3ED-4236-87F3-54F14C1A7427}"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7088388" y="35726968"/>
            <a:ext cx="63495436" cy="101045127"/>
          </a:xfrm>
        </p:spPr>
        <p:txBody>
          <a:bodyPr/>
          <a:lstStyle>
            <a:lvl1pPr>
              <a:defRPr sz="12000"/>
            </a:lvl1pPr>
            <a:lvl2pPr>
              <a:defRPr sz="10300"/>
            </a:lvl2pPr>
            <a:lvl3pPr>
              <a:defRPr sz="8600"/>
            </a:lvl3pPr>
            <a:lvl4pPr>
              <a:defRPr sz="7700"/>
            </a:lvl4pPr>
            <a:lvl5pPr>
              <a:defRPr sz="7700"/>
            </a:lvl5pPr>
            <a:lvl6pPr>
              <a:defRPr sz="7700"/>
            </a:lvl6pPr>
            <a:lvl7pPr>
              <a:defRPr sz="7700"/>
            </a:lvl7pPr>
            <a:lvl8pPr>
              <a:defRPr sz="7700"/>
            </a:lvl8pPr>
            <a:lvl9pPr>
              <a:defRPr sz="77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71183899" y="35726968"/>
            <a:ext cx="63495436" cy="101045127"/>
          </a:xfrm>
        </p:spPr>
        <p:txBody>
          <a:bodyPr/>
          <a:lstStyle>
            <a:lvl1pPr>
              <a:defRPr sz="12000"/>
            </a:lvl1pPr>
            <a:lvl2pPr>
              <a:defRPr sz="10300"/>
            </a:lvl2pPr>
            <a:lvl3pPr>
              <a:defRPr sz="8600"/>
            </a:lvl3pPr>
            <a:lvl4pPr>
              <a:defRPr sz="7700"/>
            </a:lvl4pPr>
            <a:lvl5pPr>
              <a:defRPr sz="7700"/>
            </a:lvl5pPr>
            <a:lvl6pPr>
              <a:defRPr sz="7700"/>
            </a:lvl6pPr>
            <a:lvl7pPr>
              <a:defRPr sz="7700"/>
            </a:lvl7pPr>
            <a:lvl8pPr>
              <a:defRPr sz="7700"/>
            </a:lvl8pPr>
            <a:lvl9pPr>
              <a:defRPr sz="77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87FD1BF8-9784-430C-8AF0-7A9146ACE5A5}" type="datetimeFigureOut">
              <a:rPr lang="pt-BR" smtClean="0"/>
              <a:t>12/08/2014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5906C54-E3ED-4236-87F3-54F14C1A7427}"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1800225" y="1297665"/>
            <a:ext cx="32404050" cy="5400675"/>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1800225" y="7253409"/>
            <a:ext cx="15908240" cy="3022875"/>
          </a:xfrm>
        </p:spPr>
        <p:txBody>
          <a:bodyPr anchor="b"/>
          <a:lstStyle>
            <a:lvl1pPr marL="0" indent="0">
              <a:buNone/>
              <a:defRPr sz="10300" b="1"/>
            </a:lvl1pPr>
            <a:lvl2pPr marL="1954530" indent="0">
              <a:buNone/>
              <a:defRPr sz="8600" b="1"/>
            </a:lvl2pPr>
            <a:lvl3pPr marL="3909060" indent="0">
              <a:buNone/>
              <a:defRPr sz="7700" b="1"/>
            </a:lvl3pPr>
            <a:lvl4pPr marL="5863590" indent="0">
              <a:buNone/>
              <a:defRPr sz="6800" b="1"/>
            </a:lvl4pPr>
            <a:lvl5pPr marL="7818120" indent="0">
              <a:buNone/>
              <a:defRPr sz="6800" b="1"/>
            </a:lvl5pPr>
            <a:lvl6pPr marL="9772650" indent="0">
              <a:buNone/>
              <a:defRPr sz="6800" b="1"/>
            </a:lvl6pPr>
            <a:lvl7pPr marL="11727180" indent="0">
              <a:buNone/>
              <a:defRPr sz="6800" b="1"/>
            </a:lvl7pPr>
            <a:lvl8pPr marL="13681710" indent="0">
              <a:buNone/>
              <a:defRPr sz="6800" b="1"/>
            </a:lvl8pPr>
            <a:lvl9pPr marL="15636240" indent="0">
              <a:buNone/>
              <a:defRPr sz="68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1800225" y="10276284"/>
            <a:ext cx="15908240" cy="18669836"/>
          </a:xfrm>
        </p:spPr>
        <p:txBody>
          <a:bodyPr/>
          <a:lstStyle>
            <a:lvl1pPr>
              <a:defRPr sz="10300"/>
            </a:lvl1pPr>
            <a:lvl2pPr>
              <a:defRPr sz="8600"/>
            </a:lvl2pPr>
            <a:lvl3pPr>
              <a:defRPr sz="7700"/>
            </a:lvl3pPr>
            <a:lvl4pPr>
              <a:defRPr sz="6800"/>
            </a:lvl4pPr>
            <a:lvl5pPr>
              <a:defRPr sz="6800"/>
            </a:lvl5pPr>
            <a:lvl6pPr>
              <a:defRPr sz="6800"/>
            </a:lvl6pPr>
            <a:lvl7pPr>
              <a:defRPr sz="6800"/>
            </a:lvl7pPr>
            <a:lvl8pPr>
              <a:defRPr sz="6800"/>
            </a:lvl8pPr>
            <a:lvl9pPr>
              <a:defRPr sz="6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18289788" y="7253409"/>
            <a:ext cx="15914489" cy="3022875"/>
          </a:xfrm>
        </p:spPr>
        <p:txBody>
          <a:bodyPr anchor="b"/>
          <a:lstStyle>
            <a:lvl1pPr marL="0" indent="0">
              <a:buNone/>
              <a:defRPr sz="10300" b="1"/>
            </a:lvl1pPr>
            <a:lvl2pPr marL="1954530" indent="0">
              <a:buNone/>
              <a:defRPr sz="8600" b="1"/>
            </a:lvl2pPr>
            <a:lvl3pPr marL="3909060" indent="0">
              <a:buNone/>
              <a:defRPr sz="7700" b="1"/>
            </a:lvl3pPr>
            <a:lvl4pPr marL="5863590" indent="0">
              <a:buNone/>
              <a:defRPr sz="6800" b="1"/>
            </a:lvl4pPr>
            <a:lvl5pPr marL="7818120" indent="0">
              <a:buNone/>
              <a:defRPr sz="6800" b="1"/>
            </a:lvl5pPr>
            <a:lvl6pPr marL="9772650" indent="0">
              <a:buNone/>
              <a:defRPr sz="6800" b="1"/>
            </a:lvl6pPr>
            <a:lvl7pPr marL="11727180" indent="0">
              <a:buNone/>
              <a:defRPr sz="6800" b="1"/>
            </a:lvl7pPr>
            <a:lvl8pPr marL="13681710" indent="0">
              <a:buNone/>
              <a:defRPr sz="6800" b="1"/>
            </a:lvl8pPr>
            <a:lvl9pPr marL="15636240" indent="0">
              <a:buNone/>
              <a:defRPr sz="68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18289788" y="10276284"/>
            <a:ext cx="15914489" cy="18669836"/>
          </a:xfrm>
        </p:spPr>
        <p:txBody>
          <a:bodyPr/>
          <a:lstStyle>
            <a:lvl1pPr>
              <a:defRPr sz="10300"/>
            </a:lvl1pPr>
            <a:lvl2pPr>
              <a:defRPr sz="8600"/>
            </a:lvl2pPr>
            <a:lvl3pPr>
              <a:defRPr sz="7700"/>
            </a:lvl3pPr>
            <a:lvl4pPr>
              <a:defRPr sz="6800"/>
            </a:lvl4pPr>
            <a:lvl5pPr>
              <a:defRPr sz="6800"/>
            </a:lvl5pPr>
            <a:lvl6pPr>
              <a:defRPr sz="6800"/>
            </a:lvl6pPr>
            <a:lvl7pPr>
              <a:defRPr sz="6800"/>
            </a:lvl7pPr>
            <a:lvl8pPr>
              <a:defRPr sz="6800"/>
            </a:lvl8pPr>
            <a:lvl9pPr>
              <a:defRPr sz="6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87FD1BF8-9784-430C-8AF0-7A9146ACE5A5}" type="datetimeFigureOut">
              <a:rPr lang="pt-BR" smtClean="0"/>
              <a:t>12/08/2014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5906C54-E3ED-4236-87F3-54F14C1A7427}"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87FD1BF8-9784-430C-8AF0-7A9146ACE5A5}" type="datetimeFigureOut">
              <a:rPr lang="pt-BR" smtClean="0"/>
              <a:t>12/08/2014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5906C54-E3ED-4236-87F3-54F14C1A7427}"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7FD1BF8-9784-430C-8AF0-7A9146ACE5A5}" type="datetimeFigureOut">
              <a:rPr lang="pt-BR" smtClean="0"/>
              <a:t>12/08/2014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5906C54-E3ED-4236-87F3-54F14C1A7427}"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800227" y="1290161"/>
            <a:ext cx="11845232" cy="5490686"/>
          </a:xfrm>
        </p:spPr>
        <p:txBody>
          <a:bodyPr anchor="b"/>
          <a:lstStyle>
            <a:lvl1pPr algn="l">
              <a:defRPr sz="86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14076759" y="1290164"/>
            <a:ext cx="20127516" cy="27655959"/>
          </a:xfrm>
        </p:spPr>
        <p:txBody>
          <a:bodyPr/>
          <a:lstStyle>
            <a:lvl1pPr>
              <a:defRPr sz="13700"/>
            </a:lvl1pPr>
            <a:lvl2pPr>
              <a:defRPr sz="12000"/>
            </a:lvl2pPr>
            <a:lvl3pPr>
              <a:defRPr sz="10300"/>
            </a:lvl3pPr>
            <a:lvl4pPr>
              <a:defRPr sz="8600"/>
            </a:lvl4pPr>
            <a:lvl5pPr>
              <a:defRPr sz="8600"/>
            </a:lvl5pPr>
            <a:lvl6pPr>
              <a:defRPr sz="8600"/>
            </a:lvl6pPr>
            <a:lvl7pPr>
              <a:defRPr sz="8600"/>
            </a:lvl7pPr>
            <a:lvl8pPr>
              <a:defRPr sz="8600"/>
            </a:lvl8pPr>
            <a:lvl9pPr>
              <a:defRPr sz="8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1800227" y="6780850"/>
            <a:ext cx="11845232" cy="22165273"/>
          </a:xfrm>
        </p:spPr>
        <p:txBody>
          <a:bodyPr/>
          <a:lstStyle>
            <a:lvl1pPr marL="0" indent="0">
              <a:buNone/>
              <a:defRPr sz="6000"/>
            </a:lvl1pPr>
            <a:lvl2pPr marL="1954530" indent="0">
              <a:buNone/>
              <a:defRPr sz="5100"/>
            </a:lvl2pPr>
            <a:lvl3pPr marL="3909060" indent="0">
              <a:buNone/>
              <a:defRPr sz="4300"/>
            </a:lvl3pPr>
            <a:lvl4pPr marL="5863590" indent="0">
              <a:buNone/>
              <a:defRPr sz="3800"/>
            </a:lvl4pPr>
            <a:lvl5pPr marL="7818120" indent="0">
              <a:buNone/>
              <a:defRPr sz="3800"/>
            </a:lvl5pPr>
            <a:lvl6pPr marL="9772650" indent="0">
              <a:buNone/>
              <a:defRPr sz="3800"/>
            </a:lvl6pPr>
            <a:lvl7pPr marL="11727180" indent="0">
              <a:buNone/>
              <a:defRPr sz="3800"/>
            </a:lvl7pPr>
            <a:lvl8pPr marL="13681710" indent="0">
              <a:buNone/>
              <a:defRPr sz="3800"/>
            </a:lvl8pPr>
            <a:lvl9pPr marL="15636240" indent="0">
              <a:buNone/>
              <a:defRPr sz="38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87FD1BF8-9784-430C-8AF0-7A9146ACE5A5}" type="datetimeFigureOut">
              <a:rPr lang="pt-BR" smtClean="0"/>
              <a:t>12/08/2014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5906C54-E3ED-4236-87F3-54F14C1A7427}"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057134" y="22682835"/>
            <a:ext cx="21602700" cy="2677837"/>
          </a:xfrm>
        </p:spPr>
        <p:txBody>
          <a:bodyPr anchor="b"/>
          <a:lstStyle>
            <a:lvl1pPr algn="l">
              <a:defRPr sz="86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7057134" y="2895362"/>
            <a:ext cx="21602700" cy="19442430"/>
          </a:xfrm>
        </p:spPr>
        <p:txBody>
          <a:bodyPr/>
          <a:lstStyle>
            <a:lvl1pPr marL="0" indent="0">
              <a:buNone/>
              <a:defRPr sz="13700"/>
            </a:lvl1pPr>
            <a:lvl2pPr marL="1954530" indent="0">
              <a:buNone/>
              <a:defRPr sz="12000"/>
            </a:lvl2pPr>
            <a:lvl3pPr marL="3909060" indent="0">
              <a:buNone/>
              <a:defRPr sz="10300"/>
            </a:lvl3pPr>
            <a:lvl4pPr marL="5863590" indent="0">
              <a:buNone/>
              <a:defRPr sz="8600"/>
            </a:lvl4pPr>
            <a:lvl5pPr marL="7818120" indent="0">
              <a:buNone/>
              <a:defRPr sz="8600"/>
            </a:lvl5pPr>
            <a:lvl6pPr marL="9772650" indent="0">
              <a:buNone/>
              <a:defRPr sz="8600"/>
            </a:lvl6pPr>
            <a:lvl7pPr marL="11727180" indent="0">
              <a:buNone/>
              <a:defRPr sz="8600"/>
            </a:lvl7pPr>
            <a:lvl8pPr marL="13681710" indent="0">
              <a:buNone/>
              <a:defRPr sz="8600"/>
            </a:lvl8pPr>
            <a:lvl9pPr marL="15636240" indent="0">
              <a:buNone/>
              <a:defRPr sz="8600"/>
            </a:lvl9pPr>
          </a:lstStyle>
          <a:p>
            <a:endParaRPr lang="pt-BR"/>
          </a:p>
        </p:txBody>
      </p:sp>
      <p:sp>
        <p:nvSpPr>
          <p:cNvPr id="4" name="Espaço Reservado para Texto 3"/>
          <p:cNvSpPr>
            <a:spLocks noGrp="1"/>
          </p:cNvSpPr>
          <p:nvPr>
            <p:ph type="body" sz="half" idx="2"/>
          </p:nvPr>
        </p:nvSpPr>
        <p:spPr>
          <a:xfrm>
            <a:off x="7057134" y="25360672"/>
            <a:ext cx="21602700" cy="3802973"/>
          </a:xfrm>
        </p:spPr>
        <p:txBody>
          <a:bodyPr/>
          <a:lstStyle>
            <a:lvl1pPr marL="0" indent="0">
              <a:buNone/>
              <a:defRPr sz="6000"/>
            </a:lvl1pPr>
            <a:lvl2pPr marL="1954530" indent="0">
              <a:buNone/>
              <a:defRPr sz="5100"/>
            </a:lvl2pPr>
            <a:lvl3pPr marL="3909060" indent="0">
              <a:buNone/>
              <a:defRPr sz="4300"/>
            </a:lvl3pPr>
            <a:lvl4pPr marL="5863590" indent="0">
              <a:buNone/>
              <a:defRPr sz="3800"/>
            </a:lvl4pPr>
            <a:lvl5pPr marL="7818120" indent="0">
              <a:buNone/>
              <a:defRPr sz="3800"/>
            </a:lvl5pPr>
            <a:lvl6pPr marL="9772650" indent="0">
              <a:buNone/>
              <a:defRPr sz="3800"/>
            </a:lvl6pPr>
            <a:lvl7pPr marL="11727180" indent="0">
              <a:buNone/>
              <a:defRPr sz="3800"/>
            </a:lvl7pPr>
            <a:lvl8pPr marL="13681710" indent="0">
              <a:buNone/>
              <a:defRPr sz="3800"/>
            </a:lvl8pPr>
            <a:lvl9pPr marL="15636240" indent="0">
              <a:buNone/>
              <a:defRPr sz="38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87FD1BF8-9784-430C-8AF0-7A9146ACE5A5}" type="datetimeFigureOut">
              <a:rPr lang="pt-BR" smtClean="0"/>
              <a:t>12/08/2014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5906C54-E3ED-4236-87F3-54F14C1A7427}"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1800225" y="1297665"/>
            <a:ext cx="32404050" cy="5400675"/>
          </a:xfrm>
          <a:prstGeom prst="rect">
            <a:avLst/>
          </a:prstGeom>
        </p:spPr>
        <p:txBody>
          <a:bodyPr vert="horz" lIns="390906" tIns="195453" rIns="390906" bIns="195453"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1800225" y="7560947"/>
            <a:ext cx="32404050" cy="21385175"/>
          </a:xfrm>
          <a:prstGeom prst="rect">
            <a:avLst/>
          </a:prstGeom>
        </p:spPr>
        <p:txBody>
          <a:bodyPr vert="horz" lIns="390906" tIns="195453" rIns="390906" bIns="195453"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1800225" y="30033756"/>
            <a:ext cx="8401050" cy="1725216"/>
          </a:xfrm>
          <a:prstGeom prst="rect">
            <a:avLst/>
          </a:prstGeom>
        </p:spPr>
        <p:txBody>
          <a:bodyPr vert="horz" lIns="390906" tIns="195453" rIns="390906" bIns="195453" rtlCol="0" anchor="ctr"/>
          <a:lstStyle>
            <a:lvl1pPr algn="l">
              <a:defRPr sz="5100">
                <a:solidFill>
                  <a:schemeClr val="tx1">
                    <a:tint val="75000"/>
                  </a:schemeClr>
                </a:solidFill>
              </a:defRPr>
            </a:lvl1pPr>
          </a:lstStyle>
          <a:p>
            <a:fld id="{87FD1BF8-9784-430C-8AF0-7A9146ACE5A5}" type="datetimeFigureOut">
              <a:rPr lang="pt-BR" smtClean="0"/>
              <a:t>12/08/2014</a:t>
            </a:fld>
            <a:endParaRPr lang="pt-BR"/>
          </a:p>
        </p:txBody>
      </p:sp>
      <p:sp>
        <p:nvSpPr>
          <p:cNvPr id="5" name="Espaço Reservado para Rodapé 4"/>
          <p:cNvSpPr>
            <a:spLocks noGrp="1"/>
          </p:cNvSpPr>
          <p:nvPr>
            <p:ph type="ftr" sz="quarter" idx="3"/>
          </p:nvPr>
        </p:nvSpPr>
        <p:spPr>
          <a:xfrm>
            <a:off x="12301538" y="30033756"/>
            <a:ext cx="11401425" cy="1725216"/>
          </a:xfrm>
          <a:prstGeom prst="rect">
            <a:avLst/>
          </a:prstGeom>
        </p:spPr>
        <p:txBody>
          <a:bodyPr vert="horz" lIns="390906" tIns="195453" rIns="390906" bIns="195453" rtlCol="0" anchor="ctr"/>
          <a:lstStyle>
            <a:lvl1pPr algn="ctr">
              <a:defRPr sz="51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25803225" y="30033756"/>
            <a:ext cx="8401050" cy="1725216"/>
          </a:xfrm>
          <a:prstGeom prst="rect">
            <a:avLst/>
          </a:prstGeom>
        </p:spPr>
        <p:txBody>
          <a:bodyPr vert="horz" lIns="390906" tIns="195453" rIns="390906" bIns="195453" rtlCol="0" anchor="ctr"/>
          <a:lstStyle>
            <a:lvl1pPr algn="r">
              <a:defRPr sz="5100">
                <a:solidFill>
                  <a:schemeClr val="tx1">
                    <a:tint val="75000"/>
                  </a:schemeClr>
                </a:solidFill>
              </a:defRPr>
            </a:lvl1pPr>
          </a:lstStyle>
          <a:p>
            <a:fld id="{85906C54-E3ED-4236-87F3-54F14C1A7427}"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09060" rtl="0" eaLnBrk="1" latinLnBrk="0" hangingPunct="1">
        <a:spcBef>
          <a:spcPct val="0"/>
        </a:spcBef>
        <a:buNone/>
        <a:defRPr sz="18800" kern="1200">
          <a:solidFill>
            <a:schemeClr val="tx1"/>
          </a:solidFill>
          <a:latin typeface="+mj-lt"/>
          <a:ea typeface="+mj-ea"/>
          <a:cs typeface="+mj-cs"/>
        </a:defRPr>
      </a:lvl1pPr>
    </p:titleStyle>
    <p:bodyStyle>
      <a:lvl1pPr marL="1465898" indent="-1465898" algn="l" defTabSz="3909060" rtl="0" eaLnBrk="1" latinLnBrk="0" hangingPunct="1">
        <a:spcBef>
          <a:spcPct val="20000"/>
        </a:spcBef>
        <a:buFont typeface="Arial" pitchFamily="34" charset="0"/>
        <a:buChar char="•"/>
        <a:defRPr sz="13700" kern="1200">
          <a:solidFill>
            <a:schemeClr val="tx1"/>
          </a:solidFill>
          <a:latin typeface="+mn-lt"/>
          <a:ea typeface="+mn-ea"/>
          <a:cs typeface="+mn-cs"/>
        </a:defRPr>
      </a:lvl1pPr>
      <a:lvl2pPr marL="3176111" indent="-1221581" algn="l" defTabSz="3909060" rtl="0" eaLnBrk="1" latinLnBrk="0" hangingPunct="1">
        <a:spcBef>
          <a:spcPct val="20000"/>
        </a:spcBef>
        <a:buFont typeface="Arial" pitchFamily="34" charset="0"/>
        <a:buChar char="–"/>
        <a:defRPr sz="12000" kern="1200">
          <a:solidFill>
            <a:schemeClr val="tx1"/>
          </a:solidFill>
          <a:latin typeface="+mn-lt"/>
          <a:ea typeface="+mn-ea"/>
          <a:cs typeface="+mn-cs"/>
        </a:defRPr>
      </a:lvl2pPr>
      <a:lvl3pPr marL="4886325" indent="-977265" algn="l" defTabSz="3909060" rtl="0" eaLnBrk="1" latinLnBrk="0" hangingPunct="1">
        <a:spcBef>
          <a:spcPct val="20000"/>
        </a:spcBef>
        <a:buFont typeface="Arial" pitchFamily="34" charset="0"/>
        <a:buChar char="•"/>
        <a:defRPr sz="10300" kern="1200">
          <a:solidFill>
            <a:schemeClr val="tx1"/>
          </a:solidFill>
          <a:latin typeface="+mn-lt"/>
          <a:ea typeface="+mn-ea"/>
          <a:cs typeface="+mn-cs"/>
        </a:defRPr>
      </a:lvl3pPr>
      <a:lvl4pPr marL="6840855" indent="-977265" algn="l" defTabSz="3909060" rtl="0" eaLnBrk="1" latinLnBrk="0" hangingPunct="1">
        <a:spcBef>
          <a:spcPct val="20000"/>
        </a:spcBef>
        <a:buFont typeface="Arial" pitchFamily="34" charset="0"/>
        <a:buChar char="–"/>
        <a:defRPr sz="8600" kern="1200">
          <a:solidFill>
            <a:schemeClr val="tx1"/>
          </a:solidFill>
          <a:latin typeface="+mn-lt"/>
          <a:ea typeface="+mn-ea"/>
          <a:cs typeface="+mn-cs"/>
        </a:defRPr>
      </a:lvl4pPr>
      <a:lvl5pPr marL="8795385" indent="-977265" algn="l" defTabSz="3909060" rtl="0" eaLnBrk="1" latinLnBrk="0" hangingPunct="1">
        <a:spcBef>
          <a:spcPct val="20000"/>
        </a:spcBef>
        <a:buFont typeface="Arial" pitchFamily="34" charset="0"/>
        <a:buChar char="»"/>
        <a:defRPr sz="8600" kern="1200">
          <a:solidFill>
            <a:schemeClr val="tx1"/>
          </a:solidFill>
          <a:latin typeface="+mn-lt"/>
          <a:ea typeface="+mn-ea"/>
          <a:cs typeface="+mn-cs"/>
        </a:defRPr>
      </a:lvl5pPr>
      <a:lvl6pPr marL="10749915" indent="-977265" algn="l" defTabSz="3909060" rtl="0" eaLnBrk="1" latinLnBrk="0" hangingPunct="1">
        <a:spcBef>
          <a:spcPct val="20000"/>
        </a:spcBef>
        <a:buFont typeface="Arial" pitchFamily="34" charset="0"/>
        <a:buChar char="•"/>
        <a:defRPr sz="8600" kern="1200">
          <a:solidFill>
            <a:schemeClr val="tx1"/>
          </a:solidFill>
          <a:latin typeface="+mn-lt"/>
          <a:ea typeface="+mn-ea"/>
          <a:cs typeface="+mn-cs"/>
        </a:defRPr>
      </a:lvl6pPr>
      <a:lvl7pPr marL="12704445" indent="-977265" algn="l" defTabSz="3909060" rtl="0" eaLnBrk="1" latinLnBrk="0" hangingPunct="1">
        <a:spcBef>
          <a:spcPct val="20000"/>
        </a:spcBef>
        <a:buFont typeface="Arial" pitchFamily="34" charset="0"/>
        <a:buChar char="•"/>
        <a:defRPr sz="8600" kern="1200">
          <a:solidFill>
            <a:schemeClr val="tx1"/>
          </a:solidFill>
          <a:latin typeface="+mn-lt"/>
          <a:ea typeface="+mn-ea"/>
          <a:cs typeface="+mn-cs"/>
        </a:defRPr>
      </a:lvl7pPr>
      <a:lvl8pPr marL="14658975" indent="-977265" algn="l" defTabSz="3909060" rtl="0" eaLnBrk="1" latinLnBrk="0" hangingPunct="1">
        <a:spcBef>
          <a:spcPct val="20000"/>
        </a:spcBef>
        <a:buFont typeface="Arial" pitchFamily="34" charset="0"/>
        <a:buChar char="•"/>
        <a:defRPr sz="8600" kern="1200">
          <a:solidFill>
            <a:schemeClr val="tx1"/>
          </a:solidFill>
          <a:latin typeface="+mn-lt"/>
          <a:ea typeface="+mn-ea"/>
          <a:cs typeface="+mn-cs"/>
        </a:defRPr>
      </a:lvl8pPr>
      <a:lvl9pPr marL="16613505" indent="-977265" algn="l" defTabSz="3909060" rtl="0" eaLnBrk="1" latinLnBrk="0" hangingPunct="1">
        <a:spcBef>
          <a:spcPct val="20000"/>
        </a:spcBef>
        <a:buFont typeface="Arial" pitchFamily="34" charset="0"/>
        <a:buChar char="•"/>
        <a:defRPr sz="8600" kern="1200">
          <a:solidFill>
            <a:schemeClr val="tx1"/>
          </a:solidFill>
          <a:latin typeface="+mn-lt"/>
          <a:ea typeface="+mn-ea"/>
          <a:cs typeface="+mn-cs"/>
        </a:defRPr>
      </a:lvl9pPr>
    </p:bodyStyle>
    <p:otherStyle>
      <a:defPPr>
        <a:defRPr lang="pt-BR"/>
      </a:defPPr>
      <a:lvl1pPr marL="0" algn="l" defTabSz="3909060" rtl="0" eaLnBrk="1" latinLnBrk="0" hangingPunct="1">
        <a:defRPr sz="7700" kern="1200">
          <a:solidFill>
            <a:schemeClr val="tx1"/>
          </a:solidFill>
          <a:latin typeface="+mn-lt"/>
          <a:ea typeface="+mn-ea"/>
          <a:cs typeface="+mn-cs"/>
        </a:defRPr>
      </a:lvl1pPr>
      <a:lvl2pPr marL="1954530" algn="l" defTabSz="3909060" rtl="0" eaLnBrk="1" latinLnBrk="0" hangingPunct="1">
        <a:defRPr sz="7700" kern="1200">
          <a:solidFill>
            <a:schemeClr val="tx1"/>
          </a:solidFill>
          <a:latin typeface="+mn-lt"/>
          <a:ea typeface="+mn-ea"/>
          <a:cs typeface="+mn-cs"/>
        </a:defRPr>
      </a:lvl2pPr>
      <a:lvl3pPr marL="3909060" algn="l" defTabSz="3909060" rtl="0" eaLnBrk="1" latinLnBrk="0" hangingPunct="1">
        <a:defRPr sz="7700" kern="1200">
          <a:solidFill>
            <a:schemeClr val="tx1"/>
          </a:solidFill>
          <a:latin typeface="+mn-lt"/>
          <a:ea typeface="+mn-ea"/>
          <a:cs typeface="+mn-cs"/>
        </a:defRPr>
      </a:lvl3pPr>
      <a:lvl4pPr marL="5863590" algn="l" defTabSz="3909060" rtl="0" eaLnBrk="1" latinLnBrk="0" hangingPunct="1">
        <a:defRPr sz="7700" kern="1200">
          <a:solidFill>
            <a:schemeClr val="tx1"/>
          </a:solidFill>
          <a:latin typeface="+mn-lt"/>
          <a:ea typeface="+mn-ea"/>
          <a:cs typeface="+mn-cs"/>
        </a:defRPr>
      </a:lvl4pPr>
      <a:lvl5pPr marL="7818120" algn="l" defTabSz="3909060" rtl="0" eaLnBrk="1" latinLnBrk="0" hangingPunct="1">
        <a:defRPr sz="7700" kern="1200">
          <a:solidFill>
            <a:schemeClr val="tx1"/>
          </a:solidFill>
          <a:latin typeface="+mn-lt"/>
          <a:ea typeface="+mn-ea"/>
          <a:cs typeface="+mn-cs"/>
        </a:defRPr>
      </a:lvl5pPr>
      <a:lvl6pPr marL="9772650" algn="l" defTabSz="3909060" rtl="0" eaLnBrk="1" latinLnBrk="0" hangingPunct="1">
        <a:defRPr sz="7700" kern="1200">
          <a:solidFill>
            <a:schemeClr val="tx1"/>
          </a:solidFill>
          <a:latin typeface="+mn-lt"/>
          <a:ea typeface="+mn-ea"/>
          <a:cs typeface="+mn-cs"/>
        </a:defRPr>
      </a:lvl6pPr>
      <a:lvl7pPr marL="11727180" algn="l" defTabSz="3909060" rtl="0" eaLnBrk="1" latinLnBrk="0" hangingPunct="1">
        <a:defRPr sz="7700" kern="1200">
          <a:solidFill>
            <a:schemeClr val="tx1"/>
          </a:solidFill>
          <a:latin typeface="+mn-lt"/>
          <a:ea typeface="+mn-ea"/>
          <a:cs typeface="+mn-cs"/>
        </a:defRPr>
      </a:lvl7pPr>
      <a:lvl8pPr marL="13681710" algn="l" defTabSz="3909060" rtl="0" eaLnBrk="1" latinLnBrk="0" hangingPunct="1">
        <a:defRPr sz="7700" kern="1200">
          <a:solidFill>
            <a:schemeClr val="tx1"/>
          </a:solidFill>
          <a:latin typeface="+mn-lt"/>
          <a:ea typeface="+mn-ea"/>
          <a:cs typeface="+mn-cs"/>
        </a:defRPr>
      </a:lvl8pPr>
      <a:lvl9pPr marL="15636240" algn="l" defTabSz="3909060" rtl="0" eaLnBrk="1" latinLnBrk="0" hangingPunct="1">
        <a:defRPr sz="7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1700111"/>
            <a:ext cx="10009187" cy="3684587"/>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26" y="0"/>
            <a:ext cx="36000000" cy="1434921"/>
          </a:xfrm>
          <a:prstGeom prst="rect">
            <a:avLst/>
          </a:prstGeom>
          <a:noFill/>
          <a:ln w="9525">
            <a:noFill/>
            <a:miter lim="800000"/>
            <a:headEnd/>
            <a:tailEnd/>
          </a:ln>
          <a:effectLst/>
        </p:spPr>
      </p:pic>
      <p:sp>
        <p:nvSpPr>
          <p:cNvPr id="7" name="Retângulo 6"/>
          <p:cNvSpPr/>
          <p:nvPr/>
        </p:nvSpPr>
        <p:spPr>
          <a:xfrm>
            <a:off x="5786415" y="1700111"/>
            <a:ext cx="26717749" cy="1015663"/>
          </a:xfrm>
          <a:prstGeom prst="rect">
            <a:avLst/>
          </a:prstGeom>
        </p:spPr>
        <p:txBody>
          <a:bodyPr wrap="square">
            <a:spAutoFit/>
          </a:bodyPr>
          <a:lstStyle/>
          <a:p>
            <a:pPr algn="ctr"/>
            <a:r>
              <a:rPr lang="pt-BR" sz="6000" b="1" dirty="0" smtClean="0">
                <a:solidFill>
                  <a:srgbClr val="006699"/>
                </a:solidFill>
                <a:latin typeface="Verdana" pitchFamily="34" charset="0"/>
                <a:ea typeface="Verdana" pitchFamily="34" charset="0"/>
                <a:cs typeface="Verdana" pitchFamily="34" charset="0"/>
              </a:rPr>
              <a:t> </a:t>
            </a:r>
            <a:r>
              <a:rPr lang="pt-BR" sz="6000" b="1" dirty="0" err="1" smtClean="0">
                <a:solidFill>
                  <a:srgbClr val="006699"/>
                </a:solidFill>
                <a:latin typeface="Verdana" pitchFamily="34" charset="0"/>
                <a:ea typeface="Verdana" pitchFamily="34" charset="0"/>
                <a:cs typeface="Verdana" pitchFamily="34" charset="0"/>
              </a:rPr>
              <a:t>Talk</a:t>
            </a:r>
            <a:r>
              <a:rPr lang="pt-BR" sz="6000" b="1" dirty="0" smtClean="0">
                <a:solidFill>
                  <a:srgbClr val="006699"/>
                </a:solidFill>
                <a:latin typeface="Verdana" pitchFamily="34" charset="0"/>
                <a:ea typeface="Verdana" pitchFamily="34" charset="0"/>
                <a:cs typeface="Verdana" pitchFamily="34" charset="0"/>
              </a:rPr>
              <a:t> </a:t>
            </a:r>
            <a:r>
              <a:rPr lang="pt-BR" sz="6000" b="1" dirty="0" err="1" smtClean="0">
                <a:solidFill>
                  <a:srgbClr val="006699"/>
                </a:solidFill>
                <a:latin typeface="Verdana" pitchFamily="34" charset="0"/>
                <a:ea typeface="Verdana" pitchFamily="34" charset="0"/>
                <a:cs typeface="Verdana" pitchFamily="34" charset="0"/>
              </a:rPr>
              <a:t>About</a:t>
            </a:r>
            <a:r>
              <a:rPr lang="pt-BR" sz="6000" b="1" dirty="0" smtClean="0">
                <a:solidFill>
                  <a:srgbClr val="006699"/>
                </a:solidFill>
                <a:latin typeface="Verdana" pitchFamily="34" charset="0"/>
                <a:ea typeface="Verdana" pitchFamily="34" charset="0"/>
                <a:cs typeface="Verdana" pitchFamily="34" charset="0"/>
              </a:rPr>
              <a:t> – Rede Social de Opiniões/Reclamações</a:t>
            </a:r>
            <a:endParaRPr lang="pt-BR" sz="6000" b="1" dirty="0">
              <a:solidFill>
                <a:srgbClr val="006699"/>
              </a:solidFill>
              <a:latin typeface="Verdana" pitchFamily="34" charset="0"/>
              <a:ea typeface="Verdana" pitchFamily="34" charset="0"/>
              <a:cs typeface="Verdana" pitchFamily="34" charset="0"/>
            </a:endParaRPr>
          </a:p>
        </p:txBody>
      </p:sp>
      <p:sp>
        <p:nvSpPr>
          <p:cNvPr id="8" name="Retângulo 7"/>
          <p:cNvSpPr/>
          <p:nvPr/>
        </p:nvSpPr>
        <p:spPr>
          <a:xfrm>
            <a:off x="12144334" y="3557499"/>
            <a:ext cx="14359038" cy="769441"/>
          </a:xfrm>
          <a:prstGeom prst="rect">
            <a:avLst/>
          </a:prstGeom>
        </p:spPr>
        <p:txBody>
          <a:bodyPr wrap="square">
            <a:spAutoFit/>
          </a:bodyPr>
          <a:lstStyle/>
          <a:p>
            <a:pPr algn="ctr"/>
            <a:r>
              <a:rPr lang="pt-BR" sz="4400" b="1" dirty="0" smtClean="0">
                <a:solidFill>
                  <a:srgbClr val="006699"/>
                </a:solidFill>
                <a:latin typeface="Verdana" pitchFamily="34" charset="0"/>
                <a:ea typeface="Verdana" pitchFamily="34" charset="0"/>
                <a:cs typeface="Verdana" pitchFamily="34" charset="0"/>
              </a:rPr>
              <a:t>Henrique Martins e Jorge </a:t>
            </a:r>
            <a:r>
              <a:rPr lang="pt-BR" sz="4400" b="1" dirty="0" err="1" smtClean="0">
                <a:solidFill>
                  <a:srgbClr val="006699"/>
                </a:solidFill>
                <a:latin typeface="Verdana" pitchFamily="34" charset="0"/>
                <a:ea typeface="Verdana" pitchFamily="34" charset="0"/>
                <a:cs typeface="Verdana" pitchFamily="34" charset="0"/>
              </a:rPr>
              <a:t>Viegas</a:t>
            </a:r>
            <a:endParaRPr lang="pt-BR" sz="4400" b="1" dirty="0">
              <a:solidFill>
                <a:srgbClr val="006699"/>
              </a:solidFill>
              <a:latin typeface="Verdana" pitchFamily="34" charset="0"/>
              <a:ea typeface="Verdana" pitchFamily="34" charset="0"/>
              <a:cs typeface="Verdana" pitchFamily="34" charset="0"/>
            </a:endParaRPr>
          </a:p>
        </p:txBody>
      </p:sp>
      <p:pic>
        <p:nvPicPr>
          <p:cNvPr id="1029" name="Picture 5"/>
          <p:cNvPicPr>
            <a:picLocks noChangeAspect="1" noChangeArrowheads="1"/>
          </p:cNvPicPr>
          <p:nvPr/>
        </p:nvPicPr>
        <p:blipFill>
          <a:blip r:embed="rId4"/>
          <a:srcRect/>
          <a:stretch>
            <a:fillRect/>
          </a:stretch>
        </p:blipFill>
        <p:spPr bwMode="auto">
          <a:xfrm>
            <a:off x="30348237" y="2101774"/>
            <a:ext cx="5656263" cy="3241675"/>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4626" y="5843515"/>
            <a:ext cx="36000000" cy="1295238"/>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a:srcRect/>
          <a:stretch>
            <a:fillRect/>
          </a:stretch>
        </p:blipFill>
        <p:spPr bwMode="auto">
          <a:xfrm>
            <a:off x="0" y="7129400"/>
            <a:ext cx="36000000" cy="25274650"/>
          </a:xfrm>
          <a:prstGeom prst="rect">
            <a:avLst/>
          </a:prstGeom>
          <a:noFill/>
          <a:ln w="9525">
            <a:noFill/>
            <a:miter lim="800000"/>
            <a:headEnd/>
            <a:tailEnd/>
          </a:ln>
          <a:effectLst/>
        </p:spPr>
      </p:pic>
      <p:pic>
        <p:nvPicPr>
          <p:cNvPr id="1032" name="Picture 8"/>
          <p:cNvPicPr>
            <a:picLocks noChangeAspect="1" noChangeArrowheads="1"/>
          </p:cNvPicPr>
          <p:nvPr/>
        </p:nvPicPr>
        <p:blipFill>
          <a:blip r:embed="rId7"/>
          <a:srcRect/>
          <a:stretch>
            <a:fillRect/>
          </a:stretch>
        </p:blipFill>
        <p:spPr bwMode="auto">
          <a:xfrm>
            <a:off x="1269925" y="7629465"/>
            <a:ext cx="5945187" cy="3824287"/>
          </a:xfrm>
          <a:prstGeom prst="rect">
            <a:avLst/>
          </a:prstGeom>
          <a:noFill/>
          <a:ln w="9525">
            <a:noFill/>
            <a:miter lim="800000"/>
            <a:headEnd/>
            <a:tailEnd/>
          </a:ln>
          <a:effectLst/>
        </p:spPr>
      </p:pic>
      <p:pic>
        <p:nvPicPr>
          <p:cNvPr id="1033" name="Picture 9"/>
          <p:cNvPicPr>
            <a:picLocks noChangeAspect="1" noChangeArrowheads="1"/>
          </p:cNvPicPr>
          <p:nvPr/>
        </p:nvPicPr>
        <p:blipFill>
          <a:blip r:embed="rId8"/>
          <a:srcRect/>
          <a:stretch>
            <a:fillRect/>
          </a:stretch>
        </p:blipFill>
        <p:spPr bwMode="auto">
          <a:xfrm>
            <a:off x="1214320" y="23563370"/>
            <a:ext cx="9005887" cy="7926387"/>
          </a:xfrm>
          <a:prstGeom prst="rect">
            <a:avLst/>
          </a:prstGeom>
          <a:noFill/>
          <a:ln w="9525">
            <a:noFill/>
            <a:miter lim="800000"/>
            <a:headEnd/>
            <a:tailEnd/>
          </a:ln>
          <a:effectLst/>
        </p:spPr>
      </p:pic>
      <p:sp>
        <p:nvSpPr>
          <p:cNvPr id="14" name="Retângulo 13"/>
          <p:cNvSpPr/>
          <p:nvPr/>
        </p:nvSpPr>
        <p:spPr>
          <a:xfrm>
            <a:off x="1286946" y="12487249"/>
            <a:ext cx="9000000" cy="11095345"/>
          </a:xfrm>
          <a:prstGeom prst="rect">
            <a:avLst/>
          </a:prstGeom>
        </p:spPr>
        <p:txBody>
          <a:bodyPr wrap="square">
            <a:spAutoFit/>
          </a:bodyPr>
          <a:lstStyle/>
          <a:p>
            <a:pPr algn="just"/>
            <a:r>
              <a:rPr lang="pt-BR" sz="6000" b="1" dirty="0" smtClean="0">
                <a:solidFill>
                  <a:srgbClr val="006699"/>
                </a:solidFill>
                <a:latin typeface="Verdana" pitchFamily="34" charset="0"/>
                <a:ea typeface="Verdana" pitchFamily="34" charset="0"/>
                <a:cs typeface="Verdana" pitchFamily="34" charset="0"/>
              </a:rPr>
              <a:t>Objetivos:</a:t>
            </a:r>
          </a:p>
          <a:p>
            <a:pPr algn="just"/>
            <a:endParaRPr lang="pt-BR" sz="5000" dirty="0" smtClean="0">
              <a:latin typeface="Verdana" pitchFamily="34" charset="0"/>
              <a:ea typeface="Verdana" pitchFamily="34" charset="0"/>
              <a:cs typeface="Verdana" pitchFamily="34" charset="0"/>
            </a:endParaRPr>
          </a:p>
          <a:p>
            <a:pPr algn="just"/>
            <a:r>
              <a:rPr lang="pt-BR" sz="5500" dirty="0" smtClean="0">
                <a:solidFill>
                  <a:srgbClr val="006699"/>
                </a:solidFill>
                <a:latin typeface="Verdana" pitchFamily="34" charset="0"/>
                <a:ea typeface="Verdana" pitchFamily="34" charset="0"/>
                <a:cs typeface="Verdana" pitchFamily="34" charset="0"/>
              </a:rPr>
              <a:t>O principal objetivo do sistema é fazer com que as pessoas se comuniquem e reivindiquem seus direitos através de publicações e grupos, tanto reclamando quanto elogiando um local ou instituição que </a:t>
            </a:r>
            <a:r>
              <a:rPr lang="pt-BR" sz="5500" dirty="0" err="1" smtClean="0">
                <a:solidFill>
                  <a:srgbClr val="006699"/>
                </a:solidFill>
                <a:latin typeface="Verdana" pitchFamily="34" charset="0"/>
                <a:ea typeface="Verdana" pitchFamily="34" charset="0"/>
                <a:cs typeface="Verdana" pitchFamily="34" charset="0"/>
              </a:rPr>
              <a:t>frequentam</a:t>
            </a:r>
            <a:r>
              <a:rPr lang="pt-BR" sz="5500" dirty="0" smtClean="0">
                <a:solidFill>
                  <a:srgbClr val="006699"/>
                </a:solidFill>
                <a:latin typeface="Verdana" pitchFamily="34" charset="0"/>
                <a:ea typeface="Verdana" pitchFamily="34" charset="0"/>
                <a:cs typeface="Verdana" pitchFamily="34" charset="0"/>
              </a:rPr>
              <a:t>. </a:t>
            </a:r>
            <a:endParaRPr lang="pt-BR" sz="5500" dirty="0">
              <a:solidFill>
                <a:srgbClr val="006699"/>
              </a:solidFill>
              <a:latin typeface="Verdana" pitchFamily="34" charset="0"/>
              <a:ea typeface="Verdana" pitchFamily="34" charset="0"/>
              <a:cs typeface="Verdana" pitchFamily="34" charset="0"/>
            </a:endParaRPr>
          </a:p>
        </p:txBody>
      </p:sp>
      <p:sp>
        <p:nvSpPr>
          <p:cNvPr id="15" name="Retângulo 14"/>
          <p:cNvSpPr/>
          <p:nvPr/>
        </p:nvSpPr>
        <p:spPr>
          <a:xfrm>
            <a:off x="12358648" y="12487249"/>
            <a:ext cx="10080000" cy="16019770"/>
          </a:xfrm>
          <a:prstGeom prst="rect">
            <a:avLst/>
          </a:prstGeom>
        </p:spPr>
        <p:txBody>
          <a:bodyPr wrap="square">
            <a:spAutoFit/>
          </a:bodyPr>
          <a:lstStyle/>
          <a:p>
            <a:pPr algn="just"/>
            <a:r>
              <a:rPr lang="pt-BR" sz="6000" b="1" dirty="0" smtClean="0">
                <a:solidFill>
                  <a:srgbClr val="006699"/>
                </a:solidFill>
                <a:latin typeface="Verdana" pitchFamily="34" charset="0"/>
                <a:ea typeface="Verdana" pitchFamily="34" charset="0"/>
                <a:cs typeface="Verdana" pitchFamily="34" charset="0"/>
              </a:rPr>
              <a:t>Justificativa:</a:t>
            </a:r>
          </a:p>
          <a:p>
            <a:pPr algn="just"/>
            <a:endParaRPr lang="pt-BR" sz="5000" dirty="0" smtClean="0">
              <a:latin typeface="Verdana" pitchFamily="34" charset="0"/>
              <a:ea typeface="Verdana" pitchFamily="34" charset="0"/>
              <a:cs typeface="Verdana" pitchFamily="34" charset="0"/>
            </a:endParaRPr>
          </a:p>
          <a:p>
            <a:pPr algn="just"/>
            <a:r>
              <a:rPr lang="pt-BR" sz="5500" dirty="0" smtClean="0">
                <a:solidFill>
                  <a:srgbClr val="006699"/>
                </a:solidFill>
                <a:latin typeface="Verdana" pitchFamily="34" charset="0"/>
                <a:ea typeface="Verdana" pitchFamily="34" charset="0"/>
                <a:cs typeface="Verdana" pitchFamily="34" charset="0"/>
              </a:rPr>
              <a:t>Vimos que seria útil um sistema que auxilie e dê voz para as pessoas reivindicarem seus direitos. Analisando alguns sites que tratam do mesmo assunto, foi observado que não há muita interação entre usuários nesse tipo de sistema. Com isso, concluímos que seria essencial que o sistema tenha funcionalidades para fazer a interação entre usuários, e que isso será o grande diferencial do sistema. </a:t>
            </a:r>
            <a:endParaRPr lang="pt-BR" sz="5500" dirty="0">
              <a:solidFill>
                <a:srgbClr val="006699"/>
              </a:solidFill>
              <a:latin typeface="Verdana" pitchFamily="34" charset="0"/>
              <a:ea typeface="Verdana" pitchFamily="34" charset="0"/>
              <a:cs typeface="Verdana" pitchFamily="34" charset="0"/>
            </a:endParaRPr>
          </a:p>
        </p:txBody>
      </p:sp>
      <p:sp>
        <p:nvSpPr>
          <p:cNvPr id="16" name="Retângulo 15"/>
          <p:cNvSpPr/>
          <p:nvPr/>
        </p:nvSpPr>
        <p:spPr>
          <a:xfrm>
            <a:off x="24133056" y="12487249"/>
            <a:ext cx="10800000" cy="16866156"/>
          </a:xfrm>
          <a:prstGeom prst="rect">
            <a:avLst/>
          </a:prstGeom>
        </p:spPr>
        <p:txBody>
          <a:bodyPr wrap="square">
            <a:spAutoFit/>
          </a:bodyPr>
          <a:lstStyle/>
          <a:p>
            <a:r>
              <a:rPr lang="pt-BR" sz="6000" b="1" dirty="0" smtClean="0">
                <a:solidFill>
                  <a:srgbClr val="006699"/>
                </a:solidFill>
                <a:latin typeface="Verdana" pitchFamily="34" charset="0"/>
                <a:ea typeface="Verdana" pitchFamily="34" charset="0"/>
                <a:cs typeface="Verdana" pitchFamily="34" charset="0"/>
              </a:rPr>
              <a:t>Metodologia:</a:t>
            </a:r>
          </a:p>
          <a:p>
            <a:endParaRPr lang="pt-BR" sz="5000" dirty="0" smtClean="0">
              <a:latin typeface="Verdana" pitchFamily="34" charset="0"/>
              <a:ea typeface="Verdana" pitchFamily="34" charset="0"/>
              <a:cs typeface="Verdana" pitchFamily="34" charset="0"/>
            </a:endParaRPr>
          </a:p>
          <a:p>
            <a:pPr algn="just"/>
            <a:r>
              <a:rPr lang="pt-BR" sz="5500" dirty="0" smtClean="0">
                <a:solidFill>
                  <a:srgbClr val="006699"/>
                </a:solidFill>
                <a:latin typeface="Verdana" pitchFamily="34" charset="0"/>
                <a:ea typeface="Verdana" pitchFamily="34" charset="0"/>
                <a:cs typeface="Verdana" pitchFamily="34" charset="0"/>
              </a:rPr>
              <a:t>-É um sistema web que será desenvolvido utilizando algumas linguagens de programação;</a:t>
            </a:r>
          </a:p>
          <a:p>
            <a:pPr algn="just"/>
            <a:r>
              <a:rPr lang="pt-BR" sz="5500" dirty="0" smtClean="0">
                <a:solidFill>
                  <a:srgbClr val="006699"/>
                </a:solidFill>
                <a:latin typeface="Verdana" pitchFamily="34" charset="0"/>
                <a:ea typeface="Verdana" pitchFamily="34" charset="0"/>
                <a:cs typeface="Verdana" pitchFamily="34" charset="0"/>
              </a:rPr>
              <a:t>-O Framework usado será o </a:t>
            </a:r>
            <a:r>
              <a:rPr lang="pt-BR" sz="5500" dirty="0" err="1" smtClean="0">
                <a:solidFill>
                  <a:srgbClr val="006699"/>
                </a:solidFill>
                <a:latin typeface="Verdana" pitchFamily="34" charset="0"/>
                <a:ea typeface="Verdana" pitchFamily="34" charset="0"/>
                <a:cs typeface="Verdana" pitchFamily="34" charset="0"/>
              </a:rPr>
              <a:t>Bootstrap</a:t>
            </a:r>
            <a:r>
              <a:rPr lang="pt-BR" sz="5500" dirty="0" smtClean="0">
                <a:solidFill>
                  <a:srgbClr val="006699"/>
                </a:solidFill>
                <a:latin typeface="Verdana" pitchFamily="34" charset="0"/>
                <a:ea typeface="Verdana" pitchFamily="34" charset="0"/>
                <a:cs typeface="Verdana" pitchFamily="34" charset="0"/>
              </a:rPr>
              <a:t>, que proporciona classes de CSS e </a:t>
            </a:r>
            <a:r>
              <a:rPr lang="pt-BR" sz="5500" dirty="0" err="1" smtClean="0">
                <a:solidFill>
                  <a:srgbClr val="006699"/>
                </a:solidFill>
                <a:latin typeface="Verdana" pitchFamily="34" charset="0"/>
                <a:ea typeface="Verdana" pitchFamily="34" charset="0"/>
                <a:cs typeface="Verdana" pitchFamily="34" charset="0"/>
              </a:rPr>
              <a:t>JavaScript</a:t>
            </a:r>
            <a:r>
              <a:rPr lang="pt-BR" sz="5500" dirty="0" smtClean="0">
                <a:solidFill>
                  <a:srgbClr val="006699"/>
                </a:solidFill>
                <a:latin typeface="Verdana" pitchFamily="34" charset="0"/>
                <a:ea typeface="Verdana" pitchFamily="34" charset="0"/>
                <a:cs typeface="Verdana" pitchFamily="34" charset="0"/>
              </a:rPr>
              <a:t> para auxiliar no desenvolvimento;</a:t>
            </a:r>
          </a:p>
          <a:p>
            <a:pPr algn="just"/>
            <a:r>
              <a:rPr lang="pt-BR" sz="5500" dirty="0" smtClean="0">
                <a:solidFill>
                  <a:srgbClr val="006699"/>
                </a:solidFill>
                <a:latin typeface="Verdana" pitchFamily="34" charset="0"/>
                <a:ea typeface="Verdana" pitchFamily="34" charset="0"/>
                <a:cs typeface="Verdana" pitchFamily="34" charset="0"/>
              </a:rPr>
              <a:t>-O banco de dados utilizado será o </a:t>
            </a:r>
            <a:r>
              <a:rPr lang="pt-BR" sz="5500" dirty="0" err="1" smtClean="0">
                <a:solidFill>
                  <a:srgbClr val="006699"/>
                </a:solidFill>
                <a:latin typeface="Verdana" pitchFamily="34" charset="0"/>
                <a:ea typeface="Verdana" pitchFamily="34" charset="0"/>
                <a:cs typeface="Verdana" pitchFamily="34" charset="0"/>
              </a:rPr>
              <a:t>MySQL</a:t>
            </a:r>
            <a:r>
              <a:rPr lang="pt-BR" sz="5500" dirty="0" smtClean="0">
                <a:solidFill>
                  <a:srgbClr val="006699"/>
                </a:solidFill>
                <a:latin typeface="Verdana" pitchFamily="34" charset="0"/>
                <a:ea typeface="Verdana" pitchFamily="34" charset="0"/>
                <a:cs typeface="Verdana" pitchFamily="34" charset="0"/>
              </a:rPr>
              <a:t>;</a:t>
            </a:r>
          </a:p>
          <a:p>
            <a:pPr algn="just"/>
            <a:r>
              <a:rPr lang="pt-BR" sz="5500" dirty="0" smtClean="0">
                <a:solidFill>
                  <a:srgbClr val="006699"/>
                </a:solidFill>
                <a:latin typeface="Verdana" pitchFamily="34" charset="0"/>
                <a:ea typeface="Verdana" pitchFamily="34" charset="0"/>
                <a:cs typeface="Verdana" pitchFamily="34" charset="0"/>
              </a:rPr>
              <a:t>-Para compartilhamento de arquivos e divisões de tarefas está sendo usando o sistema web </a:t>
            </a:r>
            <a:r>
              <a:rPr lang="pt-BR" sz="5500" dirty="0" err="1" smtClean="0">
                <a:solidFill>
                  <a:srgbClr val="006699"/>
                </a:solidFill>
                <a:latin typeface="Verdana" pitchFamily="34" charset="0"/>
                <a:ea typeface="Verdana" pitchFamily="34" charset="0"/>
                <a:cs typeface="Verdana" pitchFamily="34" charset="0"/>
              </a:rPr>
              <a:t>Trello</a:t>
            </a:r>
            <a:r>
              <a:rPr lang="pt-BR" sz="5500" dirty="0" smtClean="0">
                <a:solidFill>
                  <a:srgbClr val="006699"/>
                </a:solidFill>
                <a:latin typeface="Verdana" pitchFamily="34" charset="0"/>
                <a:ea typeface="Verdana" pitchFamily="34" charset="0"/>
                <a:cs typeface="Verdana" pitchFamily="34" charset="0"/>
              </a:rPr>
              <a:t>;</a:t>
            </a:r>
          </a:p>
          <a:p>
            <a:pPr algn="just"/>
            <a:r>
              <a:rPr lang="pt-BR" sz="5500" dirty="0" smtClean="0">
                <a:solidFill>
                  <a:srgbClr val="006699"/>
                </a:solidFill>
                <a:latin typeface="Verdana" pitchFamily="34" charset="0"/>
                <a:ea typeface="Verdana" pitchFamily="34" charset="0"/>
                <a:cs typeface="Verdana" pitchFamily="34" charset="0"/>
              </a:rPr>
              <a:t>-Para registro de cada etapa, está sendo utilizado o caderno de campo.</a:t>
            </a:r>
            <a:endParaRPr lang="pt-BR" sz="5500" dirty="0">
              <a:solidFill>
                <a:srgbClr val="006699"/>
              </a:solidFill>
              <a:latin typeface="Verdana" pitchFamily="34" charset="0"/>
              <a:ea typeface="Verdana" pitchFamily="34" charset="0"/>
              <a:cs typeface="Verdana" pitchFamily="34" charset="0"/>
            </a:endParaRPr>
          </a:p>
        </p:txBody>
      </p:sp>
      <p:sp>
        <p:nvSpPr>
          <p:cNvPr id="17" name="Retângulo 16"/>
          <p:cNvSpPr/>
          <p:nvPr/>
        </p:nvSpPr>
        <p:spPr>
          <a:xfrm>
            <a:off x="7286550" y="8058093"/>
            <a:ext cx="27789382" cy="2308324"/>
          </a:xfrm>
          <a:prstGeom prst="rect">
            <a:avLst/>
          </a:prstGeom>
        </p:spPr>
        <p:txBody>
          <a:bodyPr wrap="square">
            <a:spAutoFit/>
          </a:bodyPr>
          <a:lstStyle/>
          <a:p>
            <a:pPr algn="just"/>
            <a:r>
              <a:rPr lang="pt-BR" sz="4800" dirty="0" smtClean="0">
                <a:solidFill>
                  <a:srgbClr val="006699"/>
                </a:solidFill>
                <a:latin typeface="Verdana" pitchFamily="34" charset="0"/>
                <a:ea typeface="Verdana" pitchFamily="34" charset="0"/>
                <a:cs typeface="Verdana" pitchFamily="34" charset="0"/>
              </a:rPr>
              <a:t>Muitas empresas fazem seus consumidores aceitarem o que é imposto por elas, por meio de produtos ou por algum serviço prestado e, muitas vezes eles não oferecem o prometido. A falta de cidadania é um problema que ainda existe na sociedade atual.</a:t>
            </a:r>
            <a:endParaRPr lang="pt-BR" sz="4800" dirty="0">
              <a:solidFill>
                <a:srgbClr val="006699"/>
              </a:solidFill>
              <a:latin typeface="Verdana" pitchFamily="34" charset="0"/>
              <a:ea typeface="Verdana" pitchFamily="34" charset="0"/>
              <a:cs typeface="Verdana" pitchFamily="34" charset="0"/>
            </a:endParaRPr>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245</Words>
  <Application>Microsoft Office PowerPoint</Application>
  <PresentationFormat>Personalizar</PresentationFormat>
  <Paragraphs>16</Paragraphs>
  <Slides>1</Slides>
  <Notes>0</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Candida</dc:creator>
  <cp:lastModifiedBy>Candida</cp:lastModifiedBy>
  <cp:revision>3</cp:revision>
  <dcterms:created xsi:type="dcterms:W3CDTF">2014-08-12T16:02:22Z</dcterms:created>
  <dcterms:modified xsi:type="dcterms:W3CDTF">2014-08-12T16:18:33Z</dcterms:modified>
</cp:coreProperties>
</file>