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fffa40d14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fffa40d14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fffa40d14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fffa40d14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fffa40d14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fffa40d14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06dd9e87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06dd9e87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06dd9e87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306dd9e87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06dd9e8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306dd9e8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06dd9e87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06dd9e87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06dd9e87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06dd9e87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06dd9e87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06dd9e87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306dd9e87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306dd9e87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fffa40d1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fffa40d1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03dcb6cc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303dcb6cc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03dcb6cc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303dcb6cc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3049d355d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3049d355d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03dcb6cc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303dcb6cc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3049d355d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3049d355d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fffa40d14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2fffa40d14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2fffa40d14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2fffa40d14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fffa40d1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fffa40d1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fffa40d1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fffa40d1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fffa40d14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fffa40d14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fffa40d14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fffa40d14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fffa40d1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fffa40d1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fffa40d14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fffa40d14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fffa40d14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fffa40d14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testing-library.com/docs/react-testing-library/cheatsheet" TargetMode="External"/><Relationship Id="rId4" Type="http://schemas.openxmlformats.org/officeDocument/2006/relationships/hyperlink" Target="https://github.com/testing-library/react-testing-library/raw/main/other/cheat-sheet.pdf" TargetMode="External"/><Relationship Id="rId5" Type="http://schemas.openxmlformats.org/officeDocument/2006/relationships/hyperlink" Target="https://kentcdodds.com/blog/common-mistakes-with-react-testing-librar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Testes com </a:t>
            </a:r>
            <a:r>
              <a:rPr lang="pt-BR"/>
              <a:t>Jest + React Testing Library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Boas práticas na hora de escrever testes automatizados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getByLabelText, getByPlaceholderText e </a:t>
            </a:r>
            <a:r>
              <a:rPr lang="pt-BR"/>
              <a:t>getByText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getByLabelText e getByPlaceholderText são recomendados para se buscar elementos de um formulário, preferencialmente se utilizando a getByLabelText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getByText é recomendada para buscar conteúdo de texto no geral, como spans, paragraphs</a:t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00090"/>
            <a:ext cx="9143998" cy="3372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getByAltText e getByTitle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São menos recomendadas pois a experiência do usuário ao interagir com esses atributos pode variar bastante de acordo com o browser ou tecnologia assistiva que ele utiliza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getByAltText é útil para buscar elementos pelo atributo ‘alt’ como tags img, area e input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getByTitle é útil para se buscar elementos pelo atributo ‘title’</a:t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28624"/>
            <a:ext cx="9143998" cy="2958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de eventos</a:t>
            </a:r>
            <a:endParaRPr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Quase sempre em nosso código existem eventos que são chamados quando o usuário realiza alguma ação, para testarmos essas interações temos algumas funções: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pt-BR"/>
              <a:t>userEvent</a:t>
            </a:r>
            <a:r>
              <a:rPr lang="pt-BR"/>
              <a:t>: Possui o comportamento mais próximo do usuário final, disparando todos os eventos necessários para executar determinada ação como clique, digitar,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/>
              <a:t>fireEvent</a:t>
            </a:r>
            <a:r>
              <a:rPr lang="pt-BR"/>
              <a:t>: Executa apenas o evento que desejamos, não leva em conta uma interação do usuário, apenas recomendado em casos que precisamos executar realmente apenas aquele evento.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userEvent</a:t>
            </a:r>
            <a:endParaRPr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00" y="926138"/>
            <a:ext cx="8336400" cy="441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fireEvent</a:t>
            </a:r>
            <a:endParaRPr/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790" y="925975"/>
            <a:ext cx="8414425" cy="421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de código </a:t>
            </a:r>
            <a:r>
              <a:rPr lang="pt-BR"/>
              <a:t>assíncrono</a:t>
            </a:r>
            <a:endParaRPr/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vezes quando temos interações do usuário alteramos algum estado ou esperamos uma resposta da API, nesses casos temos algumas abordagens que podemos usar: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pt-BR"/>
              <a:t>findBy*</a:t>
            </a:r>
            <a:r>
              <a:rPr lang="pt-BR"/>
              <a:t>: Método para buscar elementos em tela, útil quando existe uma alteração de estado para buscarmos o elemento que vai ser alterado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/>
              <a:t>waitFor</a:t>
            </a:r>
            <a:r>
              <a:rPr lang="pt-BR"/>
              <a:t>: Método que recebe uma callback que será executada várias vezes, útil para aguardar chamadas a API ou resolução de Promises mockadas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findBy*</a:t>
            </a:r>
            <a:endParaRPr/>
          </a:p>
        </p:txBody>
      </p:sp>
      <p:pic>
        <p:nvPicPr>
          <p:cNvPr id="228" name="Google Shape;2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800" y="806325"/>
            <a:ext cx="777840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waitFor</a:t>
            </a:r>
            <a:endParaRPr/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6288"/>
            <a:ext cx="8839199" cy="2670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Mocks e Spies</a:t>
            </a:r>
            <a:endParaRPr/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Mocks de funções/módulos servem para apagarmos a implementação real e </a:t>
            </a:r>
            <a:r>
              <a:rPr lang="pt-BR"/>
              <a:t>capturamos</a:t>
            </a:r>
            <a:r>
              <a:rPr lang="pt-BR"/>
              <a:t> todas as chamadas para eles, são bastante úteis quando não temos necessidade de testar algo novamente.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Spies são parecidos com os mocks, a diferença é que o método “espiado” continua sendo chamado.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1297500" y="393750"/>
            <a:ext cx="70389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jest.mock()</a:t>
            </a:r>
            <a:endParaRPr/>
          </a:p>
        </p:txBody>
      </p:sp>
      <p:sp>
        <p:nvSpPr>
          <p:cNvPr id="246" name="Google Shape;246;p31"/>
          <p:cNvSpPr txBox="1"/>
          <p:nvPr>
            <p:ph idx="1" type="body"/>
          </p:nvPr>
        </p:nvSpPr>
        <p:spPr>
          <a:xfrm>
            <a:off x="1297500" y="1110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Muito útil para mockar módulos externos e internos</a:t>
            </a:r>
            <a:endParaRPr/>
          </a:p>
        </p:txBody>
      </p:sp>
      <p:pic>
        <p:nvPicPr>
          <p:cNvPr id="247" name="Google Shape;2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638" y="990750"/>
            <a:ext cx="7178723" cy="458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Princípio</a:t>
            </a:r>
            <a:r>
              <a:rPr lang="pt-BR"/>
              <a:t> AAA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Tipos de testes automatizados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O que testar?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Prioridade das queries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Teste de eventos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Teste de código assíncrono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Mocks e Spies (testando rotas, mockando retorno do fetch)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Teste de hooks personalizados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Boas práticas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Dicas + Material útil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jest.mock() + jest.fn()</a:t>
            </a:r>
            <a:endParaRPr/>
          </a:p>
        </p:txBody>
      </p:sp>
      <p:sp>
        <p:nvSpPr>
          <p:cNvPr id="253" name="Google Shape;253;p32"/>
          <p:cNvSpPr txBox="1"/>
          <p:nvPr>
            <p:ph idx="1" type="body"/>
          </p:nvPr>
        </p:nvSpPr>
        <p:spPr>
          <a:xfrm>
            <a:off x="1297500" y="1186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jest.fn() é um mock bem útil para observar chamadas a funções e também pode ser usado em conjunto com o jest.mock()</a:t>
            </a:r>
            <a:endParaRPr/>
          </a:p>
        </p:txBody>
      </p:sp>
      <p:pic>
        <p:nvPicPr>
          <p:cNvPr id="254" name="Google Shape;2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825" y="1186549"/>
            <a:ext cx="7998350" cy="438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jest.spyOn()</a:t>
            </a:r>
            <a:endParaRPr/>
          </a:p>
        </p:txBody>
      </p:sp>
      <p:sp>
        <p:nvSpPr>
          <p:cNvPr id="260" name="Google Shape;260;p33"/>
          <p:cNvSpPr txBox="1"/>
          <p:nvPr>
            <p:ph idx="1" type="body"/>
          </p:nvPr>
        </p:nvSpPr>
        <p:spPr>
          <a:xfrm>
            <a:off x="1297500" y="1186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Bastante útil para observar chamadas a métodos ou </a:t>
            </a:r>
            <a:r>
              <a:rPr lang="pt-BR"/>
              <a:t>sobrescrever</a:t>
            </a:r>
            <a:r>
              <a:rPr lang="pt-BR"/>
              <a:t> suas implementações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Podemos também utilizar ele para observar/alterar um método apenas em um teste e voltar sua implementação real logo em seguida</a:t>
            </a:r>
            <a:endParaRPr/>
          </a:p>
        </p:txBody>
      </p:sp>
      <p:pic>
        <p:nvPicPr>
          <p:cNvPr id="261" name="Google Shape;2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51" y="1969075"/>
            <a:ext cx="8502703" cy="311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jest.spyOn()</a:t>
            </a:r>
            <a:endParaRPr/>
          </a:p>
        </p:txBody>
      </p:sp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1297500" y="1262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Também pode ser utilizado para verificar se chamadas a módulos internos foram feitas corretamentes</a:t>
            </a:r>
            <a:endParaRPr/>
          </a:p>
        </p:txBody>
      </p:sp>
      <p:pic>
        <p:nvPicPr>
          <p:cNvPr id="268" name="Google Shape;2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63" y="1876800"/>
            <a:ext cx="8637076" cy="279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de hooks personalizados</a:t>
            </a:r>
            <a:endParaRPr/>
          </a:p>
        </p:txBody>
      </p:sp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1297500" y="1034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Quase sempre em nossas aplicações teremos hooks personalizados, e para testar eles já temos uma função </a:t>
            </a:r>
            <a:r>
              <a:rPr lang="pt-BR"/>
              <a:t>incluída no react-testing-library, o renderHook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Com essa função temos acesso a referência de nosso hook e podemos chamar todos os seus métodos e valores individualmente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Caso seu hook utilize de um contexto podemos passar o wrapper como segundo argumento da função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Dependendo do comportamento das funções do seu hook, pode ser necessário adicionar as chamadas dentro do act() para garantir que todos os states/effects foram realizados antes de prosseguir como teste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renderHook</a:t>
            </a:r>
            <a:endParaRPr/>
          </a:p>
        </p:txBody>
      </p:sp>
      <p:pic>
        <p:nvPicPr>
          <p:cNvPr id="280" name="Google Shape;28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638" y="876775"/>
            <a:ext cx="7178723" cy="418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Boas práticas</a:t>
            </a:r>
            <a:endParaRPr/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Sempre utilizar o objeto ‘screen’ ao invés do retorno do método render para buscar queries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Não envolver testes dentro do ‘act’ sem necessidade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Seguir a prioridade das queries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Usar preferencialmente o *byRole para buscar elementos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Preferir userEvent ao invés do fireEvent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Em alguns casos utilizar o .not para garantir que antes de qualquer ação o nosso componente não estava sendo exibido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U</a:t>
            </a:r>
            <a:r>
              <a:rPr lang="pt-BR"/>
              <a:t>sar o queryBy* sempre em conjunto como .not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Utilizar regex para buscar textos para não ter que se preocupar com case sensitive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Utilizar container.firstChild nos testes de snapshots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Utilizar it() e describe() semânticos para identificar facilmente o que está sendo testado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Dicas + Material </a:t>
            </a:r>
            <a:r>
              <a:rPr lang="pt-BR"/>
              <a:t>útil</a:t>
            </a:r>
            <a:endParaRPr/>
          </a:p>
        </p:txBody>
      </p:sp>
      <p:sp>
        <p:nvSpPr>
          <p:cNvPr id="292" name="Google Shape;292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Existem alguns utilitários que podem nos ajudar na hora de escrever/debugar os testes, seguem alguns: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utilizar o </a:t>
            </a:r>
            <a:r>
              <a:rPr lang="pt-BR"/>
              <a:t>screen.logTestingPlaygroundURL()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utilizar o screen.debug()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https://testing-library.com/docs/react-testing-library/cheatsheet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https://github.com/testing-library/react-testing-library/raw/main/other/cheat-sheet.pdf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https://kentcdodds.com/blog/common-mistakes-with-react-testing-library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Princípio</a:t>
            </a:r>
            <a:r>
              <a:rPr lang="pt-BR"/>
              <a:t> AAA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É um padrão utilizado para estruturar testes onde separamos o teste em 3 etapas, onde uma depende da anterior, as etapas são: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Arranje</a:t>
            </a:r>
            <a:r>
              <a:rPr lang="pt-BR"/>
              <a:t> - Etapa onde inicializamos tudo para que nosso teste rode, como </a:t>
            </a:r>
            <a:r>
              <a:rPr lang="pt-BR"/>
              <a:t>variáveis,</a:t>
            </a:r>
            <a:r>
              <a:rPr lang="pt-BR"/>
              <a:t>  mocks e nosso render em si.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Act</a:t>
            </a:r>
            <a:r>
              <a:rPr lang="pt-BR"/>
              <a:t> - Etapa onde procuramos o que vamos testar ou realizamos ações do usuário, como clique em botão, digitar texto e etc.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Assert</a:t>
            </a:r>
            <a:r>
              <a:rPr lang="pt-BR"/>
              <a:t> - Etapa onde verificamos se o que realizamos na </a:t>
            </a:r>
            <a:r>
              <a:rPr i="1" lang="pt-BR"/>
              <a:t>Act</a:t>
            </a:r>
            <a:r>
              <a:rPr lang="pt-BR"/>
              <a:t> causou o efeito desejado, se alguma função foi chamada com os </a:t>
            </a:r>
            <a:r>
              <a:rPr lang="pt-BR"/>
              <a:t>parâmetros</a:t>
            </a:r>
            <a:r>
              <a:rPr lang="pt-BR"/>
              <a:t> certos, se nossa renderização está correta e etc.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Princípio AAA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894" y="393750"/>
            <a:ext cx="71722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testes automatizados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Para sabermos o que vamos testar, primeiro precisamos saber que tipo de teste estamos escrevendo, se é um teste unitário, de integração, e2e, etc.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Teste unitário</a:t>
            </a:r>
            <a:r>
              <a:rPr lang="pt-BR"/>
              <a:t>: Testamos as </a:t>
            </a:r>
            <a:r>
              <a:rPr i="1" lang="pt-BR"/>
              <a:t>unidades</a:t>
            </a:r>
            <a:r>
              <a:rPr lang="pt-BR"/>
              <a:t> de nosso código, por exemplo cada variação de um determinado componente é um teste unitário separado, testamos tudo isoladamente.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Teste de integração</a:t>
            </a:r>
            <a:r>
              <a:rPr lang="pt-BR"/>
              <a:t>: Testamos se ao renderizar N componentes eles irão interagir entre si da forma esperada para determinados fluxos.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/>
              <a:t>Teste E2E</a:t>
            </a:r>
            <a:r>
              <a:rPr lang="pt-BR"/>
              <a:t>: Testamos no cenário mais próximo possível d</a:t>
            </a:r>
            <a:r>
              <a:rPr lang="pt-BR"/>
              <a:t>o usuário final</a:t>
            </a:r>
            <a:r>
              <a:rPr lang="pt-BR"/>
              <a:t>, preferencialmente utilizando um ambiente de hml</a:t>
            </a:r>
            <a:r>
              <a:rPr lang="pt-BR"/>
              <a:t> rodando nosso código.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de snapshot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Ao finalizar a criação de um componente/página, podemos adicionar um snapshot para “salvar” uma cópia do que está sendo renderizado para garantir que qualquer alteração feita </a:t>
            </a:r>
            <a:r>
              <a:rPr lang="pt-BR"/>
              <a:t>nele </a:t>
            </a:r>
            <a:r>
              <a:rPr lang="pt-BR"/>
              <a:t>faça com que o teste de snapshot falhe para a gente verificar se realmente precisamos dessa alteração.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testar?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Sabendo desses pontos agora a gente se pergunta, o que precisa ser testado de fato?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Variações de nossos componentes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Renderização corretas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Interações dos usuários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/>
              <a:t>Acessibilidade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Tudo que faz parte de nossa codebase (nada externo)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 coverage do jest ajuda em alguns desses pontos, porém outros fica a nosso critério ser testado, por exemplo acessibilidade.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Prioridade das queries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Seguindo a própria documentação do RTL, nosso teste precisa ser o mais semelhante </a:t>
            </a:r>
            <a:r>
              <a:rPr lang="pt-BR"/>
              <a:t>às interações</a:t>
            </a:r>
            <a:r>
              <a:rPr lang="pt-BR"/>
              <a:t> do usuário com nosso código, com isso ele recomenda seguir a seguinte ordem de prioridade na hora de utilizar as queries: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b="1" lang="pt-BR"/>
              <a:t>Queries </a:t>
            </a:r>
            <a:r>
              <a:rPr b="1" lang="pt-BR"/>
              <a:t>acessíveis</a:t>
            </a:r>
            <a:r>
              <a:rPr b="1" lang="pt-BR"/>
              <a:t>: </a:t>
            </a:r>
            <a:r>
              <a:rPr lang="pt-BR"/>
              <a:t>getByRole, getByLabelText, getByPlaceholderText e getByText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pt-BR"/>
              <a:t>Queries semânticas: </a:t>
            </a:r>
            <a:r>
              <a:rPr lang="pt-BR"/>
              <a:t>getByAltText, getByTitle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pt-BR"/>
              <a:t>Test Ids: </a:t>
            </a:r>
            <a:r>
              <a:rPr lang="pt-BR"/>
              <a:t>getByTestId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getByRole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Essa query pode ser utilizada para buscar qualquer elemento que esteja dentro da árvore de acessibilidade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Deve ser a query mais utilizada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Se ela não poder ser utilizada provavelmente sua UI tem baixa acessibilidade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Quase sempre ela vai ser usada em conjunto com o ‘name’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71757"/>
            <a:ext cx="9143998" cy="2543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