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7" r:id="rId2"/>
    <p:sldId id="1084" r:id="rId3"/>
    <p:sldId id="1099" r:id="rId4"/>
    <p:sldId id="1101" r:id="rId5"/>
    <p:sldId id="1102" r:id="rId6"/>
    <p:sldId id="1085" r:id="rId7"/>
    <p:sldId id="1086" r:id="rId8"/>
    <p:sldId id="1106" r:id="rId9"/>
    <p:sldId id="1088" r:id="rId10"/>
    <p:sldId id="1104" r:id="rId11"/>
    <p:sldId id="1105" r:id="rId12"/>
    <p:sldId id="1103" r:id="rId13"/>
    <p:sldId id="1109" r:id="rId14"/>
    <p:sldId id="1110" r:id="rId15"/>
    <p:sldId id="1111" r:id="rId16"/>
    <p:sldId id="1083" r:id="rId17"/>
    <p:sldId id="1094" r:id="rId18"/>
    <p:sldId id="1108" r:id="rId19"/>
    <p:sldId id="1112" r:id="rId20"/>
    <p:sldId id="1082" r:id="rId21"/>
    <p:sldId id="1107" r:id="rId22"/>
    <p:sldId id="945" r:id="rId23"/>
    <p:sldId id="1035" r:id="rId24"/>
    <p:sldId id="1038" r:id="rId25"/>
    <p:sldId id="1036" r:id="rId26"/>
    <p:sldId id="517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AB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8" autoAdjust="0"/>
    <p:restoredTop sz="88610" autoAdjust="0"/>
  </p:normalViewPr>
  <p:slideViewPr>
    <p:cSldViewPr snapToGrid="0">
      <p:cViewPr varScale="1">
        <p:scale>
          <a:sx n="101" d="100"/>
          <a:sy n="101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Windows Live" clId="Web-{6988E55B-F064-4272-A06E-CEBF3FC9B740}"/>
    <pc:docChg chg="modSld">
      <pc:chgData name="Phyllipe Lima" userId="afbdb2a7827722fd" providerId="Windows Live" clId="Web-{6988E55B-F064-4272-A06E-CEBF3FC9B740}" dt="2021-12-06T17:55:56.876" v="1" actId="1076"/>
      <pc:docMkLst>
        <pc:docMk/>
      </pc:docMkLst>
      <pc:sldChg chg="modSp">
        <pc:chgData name="Phyllipe Lima" userId="afbdb2a7827722fd" providerId="Windows Live" clId="Web-{6988E55B-F064-4272-A06E-CEBF3FC9B740}" dt="2021-12-06T17:55:56.876" v="1" actId="1076"/>
        <pc:sldMkLst>
          <pc:docMk/>
          <pc:sldMk cId="2928851478" sldId="1050"/>
        </pc:sldMkLst>
        <pc:spChg chg="mod">
          <ac:chgData name="Phyllipe Lima" userId="afbdb2a7827722fd" providerId="Windows Live" clId="Web-{6988E55B-F064-4272-A06E-CEBF3FC9B740}" dt="2021-12-06T17:55:56.876" v="1" actId="1076"/>
          <ac:spMkLst>
            <pc:docMk/>
            <pc:sldMk cId="2928851478" sldId="1050"/>
            <ac:spMk id="2" creationId="{7A5355EA-6EDE-45E3-ABF1-DF36577DF406}"/>
          </ac:spMkLst>
        </pc:spChg>
      </pc:sldChg>
    </pc:docChg>
  </pc:docChgLst>
  <pc:docChgLst>
    <pc:chgData name="Phyllipe Lima" userId="afbdb2a7827722fd" providerId="LiveId" clId="{02257CB3-19C8-1B40-8191-5965E4460102}"/>
    <pc:docChg chg="custSel addSld delSld modSld">
      <pc:chgData name="Phyllipe Lima" userId="afbdb2a7827722fd" providerId="LiveId" clId="{02257CB3-19C8-1B40-8191-5965E4460102}" dt="2020-09-07T23:43:28.634" v="138"/>
      <pc:docMkLst>
        <pc:docMk/>
      </pc:docMkLst>
      <pc:sldChg chg="addSp delSp modSp mod">
        <pc:chgData name="Phyllipe Lima" userId="afbdb2a7827722fd" providerId="LiveId" clId="{02257CB3-19C8-1B40-8191-5965E4460102}" dt="2020-09-07T23:43:28.634" v="138"/>
        <pc:sldMkLst>
          <pc:docMk/>
          <pc:sldMk cId="594058921" sldId="256"/>
        </pc:sldMkLst>
        <pc:picChg chg="del">
          <ac:chgData name="Phyllipe Lima" userId="afbdb2a7827722fd" providerId="LiveId" clId="{02257CB3-19C8-1B40-8191-5965E4460102}" dt="2020-09-07T23:43:28.116" v="137" actId="478"/>
          <ac:picMkLst>
            <pc:docMk/>
            <pc:sldMk cId="594058921" sldId="256"/>
            <ac:picMk id="2" creationId="{BC236267-66B7-CC41-A664-8E01E49CF663}"/>
          </ac:picMkLst>
        </pc:picChg>
        <pc:picChg chg="add mod">
          <ac:chgData name="Phyllipe Lima" userId="afbdb2a7827722fd" providerId="LiveId" clId="{02257CB3-19C8-1B40-8191-5965E4460102}" dt="2020-09-07T23:43:28.634" v="138"/>
          <ac:picMkLst>
            <pc:docMk/>
            <pc:sldMk cId="594058921" sldId="256"/>
            <ac:picMk id="3" creationId="{A1312D83-5DA7-F64B-A937-79BBA0146B8D}"/>
          </ac:picMkLst>
        </pc:picChg>
      </pc:sldChg>
      <pc:sldChg chg="modSp mod">
        <pc:chgData name="Phyllipe Lima" userId="afbdb2a7827722fd" providerId="LiveId" clId="{02257CB3-19C8-1B40-8191-5965E4460102}" dt="2020-09-07T20:48:32.581" v="109" actId="20577"/>
        <pc:sldMkLst>
          <pc:docMk/>
          <pc:sldMk cId="1975627203" sldId="257"/>
        </pc:sldMkLst>
        <pc:spChg chg="mod">
          <ac:chgData name="Phyllipe Lima" userId="afbdb2a7827722fd" providerId="LiveId" clId="{02257CB3-19C8-1B40-8191-5965E4460102}" dt="2020-09-07T20:48:32.581" v="109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">
        <pc:chgData name="Phyllipe Lima" userId="afbdb2a7827722fd" providerId="LiveId" clId="{02257CB3-19C8-1B40-8191-5965E4460102}" dt="2020-09-07T23:43:05.497" v="117" actId="2696"/>
        <pc:sldMkLst>
          <pc:docMk/>
          <pc:sldMk cId="300088080" sldId="258"/>
        </pc:sldMkLst>
      </pc:sldChg>
      <pc:sldChg chg="del">
        <pc:chgData name="Phyllipe Lima" userId="afbdb2a7827722fd" providerId="LiveId" clId="{02257CB3-19C8-1B40-8191-5965E4460102}" dt="2020-09-07T23:43:09.883" v="128" actId="2696"/>
        <pc:sldMkLst>
          <pc:docMk/>
          <pc:sldMk cId="512474449" sldId="259"/>
        </pc:sldMkLst>
      </pc:sldChg>
      <pc:sldChg chg="del">
        <pc:chgData name="Phyllipe Lima" userId="afbdb2a7827722fd" providerId="LiveId" clId="{02257CB3-19C8-1B40-8191-5965E4460102}" dt="2020-09-07T23:43:04.621" v="115" actId="2696"/>
        <pc:sldMkLst>
          <pc:docMk/>
          <pc:sldMk cId="1632366433" sldId="260"/>
        </pc:sldMkLst>
      </pc:sldChg>
      <pc:sldChg chg="del">
        <pc:chgData name="Phyllipe Lima" userId="afbdb2a7827722fd" providerId="LiveId" clId="{02257CB3-19C8-1B40-8191-5965E4460102}" dt="2020-09-07T23:43:03.692" v="113" actId="2696"/>
        <pc:sldMkLst>
          <pc:docMk/>
          <pc:sldMk cId="2699782353" sldId="262"/>
        </pc:sldMkLst>
      </pc:sldChg>
      <pc:sldChg chg="del">
        <pc:chgData name="Phyllipe Lima" userId="afbdb2a7827722fd" providerId="LiveId" clId="{02257CB3-19C8-1B40-8191-5965E4460102}" dt="2020-09-07T23:43:04.203" v="114" actId="2696"/>
        <pc:sldMkLst>
          <pc:docMk/>
          <pc:sldMk cId="3714343440" sldId="263"/>
        </pc:sldMkLst>
      </pc:sldChg>
      <pc:sldChg chg="del">
        <pc:chgData name="Phyllipe Lima" userId="afbdb2a7827722fd" providerId="LiveId" clId="{02257CB3-19C8-1B40-8191-5965E4460102}" dt="2020-09-07T23:43:05.072" v="116" actId="2696"/>
        <pc:sldMkLst>
          <pc:docMk/>
          <pc:sldMk cId="4133445047" sldId="264"/>
        </pc:sldMkLst>
      </pc:sldChg>
      <pc:sldChg chg="del">
        <pc:chgData name="Phyllipe Lima" userId="afbdb2a7827722fd" providerId="LiveId" clId="{02257CB3-19C8-1B40-8191-5965E4460102}" dt="2020-09-07T23:43:08.999" v="126" actId="2696"/>
        <pc:sldMkLst>
          <pc:docMk/>
          <pc:sldMk cId="1250486325" sldId="265"/>
        </pc:sldMkLst>
      </pc:sldChg>
      <pc:sldChg chg="del">
        <pc:chgData name="Phyllipe Lima" userId="afbdb2a7827722fd" providerId="LiveId" clId="{02257CB3-19C8-1B40-8191-5965E4460102}" dt="2020-09-07T23:43:05.925" v="118" actId="2696"/>
        <pc:sldMkLst>
          <pc:docMk/>
          <pc:sldMk cId="1110133850" sldId="266"/>
        </pc:sldMkLst>
      </pc:sldChg>
      <pc:sldChg chg="del">
        <pc:chgData name="Phyllipe Lima" userId="afbdb2a7827722fd" providerId="LiveId" clId="{02257CB3-19C8-1B40-8191-5965E4460102}" dt="2020-09-07T23:43:06.366" v="119" actId="2696"/>
        <pc:sldMkLst>
          <pc:docMk/>
          <pc:sldMk cId="384457489" sldId="267"/>
        </pc:sldMkLst>
      </pc:sldChg>
      <pc:sldChg chg="del">
        <pc:chgData name="Phyllipe Lima" userId="afbdb2a7827722fd" providerId="LiveId" clId="{02257CB3-19C8-1B40-8191-5965E4460102}" dt="2020-09-07T23:43:07.633" v="122" actId="2696"/>
        <pc:sldMkLst>
          <pc:docMk/>
          <pc:sldMk cId="2870434410" sldId="268"/>
        </pc:sldMkLst>
      </pc:sldChg>
      <pc:sldChg chg="del">
        <pc:chgData name="Phyllipe Lima" userId="afbdb2a7827722fd" providerId="LiveId" clId="{02257CB3-19C8-1B40-8191-5965E4460102}" dt="2020-09-07T23:43:07.213" v="121" actId="2696"/>
        <pc:sldMkLst>
          <pc:docMk/>
          <pc:sldMk cId="3713424369" sldId="269"/>
        </pc:sldMkLst>
      </pc:sldChg>
      <pc:sldChg chg="del">
        <pc:chgData name="Phyllipe Lima" userId="afbdb2a7827722fd" providerId="LiveId" clId="{02257CB3-19C8-1B40-8191-5965E4460102}" dt="2020-09-07T23:43:08.030" v="123" actId="2696"/>
        <pc:sldMkLst>
          <pc:docMk/>
          <pc:sldMk cId="2292777592" sldId="270"/>
        </pc:sldMkLst>
      </pc:sldChg>
      <pc:sldChg chg="del">
        <pc:chgData name="Phyllipe Lima" userId="afbdb2a7827722fd" providerId="LiveId" clId="{02257CB3-19C8-1B40-8191-5965E4460102}" dt="2020-09-07T23:43:08.634" v="125" actId="2696"/>
        <pc:sldMkLst>
          <pc:docMk/>
          <pc:sldMk cId="1482402446" sldId="272"/>
        </pc:sldMkLst>
      </pc:sldChg>
      <pc:sldChg chg="del">
        <pc:chgData name="Phyllipe Lima" userId="afbdb2a7827722fd" providerId="LiveId" clId="{02257CB3-19C8-1B40-8191-5965E4460102}" dt="2020-09-07T23:43:08.318" v="124" actId="2696"/>
        <pc:sldMkLst>
          <pc:docMk/>
          <pc:sldMk cId="4082388420" sldId="273"/>
        </pc:sldMkLst>
      </pc:sldChg>
      <pc:sldChg chg="del">
        <pc:chgData name="Phyllipe Lima" userId="afbdb2a7827722fd" providerId="LiveId" clId="{02257CB3-19C8-1B40-8191-5965E4460102}" dt="2020-09-07T23:43:09.441" v="127" actId="2696"/>
        <pc:sldMkLst>
          <pc:docMk/>
          <pc:sldMk cId="2010059622" sldId="274"/>
        </pc:sldMkLst>
      </pc:sldChg>
      <pc:sldChg chg="del">
        <pc:chgData name="Phyllipe Lima" userId="afbdb2a7827722fd" providerId="LiveId" clId="{02257CB3-19C8-1B40-8191-5965E4460102}" dt="2020-09-07T23:43:13.065" v="133" actId="2696"/>
        <pc:sldMkLst>
          <pc:docMk/>
          <pc:sldMk cId="3512136886" sldId="276"/>
        </pc:sldMkLst>
      </pc:sldChg>
      <pc:sldChg chg="del">
        <pc:chgData name="Phyllipe Lima" userId="afbdb2a7827722fd" providerId="LiveId" clId="{02257CB3-19C8-1B40-8191-5965E4460102}" dt="2020-09-07T23:43:11.239" v="131" actId="2696"/>
        <pc:sldMkLst>
          <pc:docMk/>
          <pc:sldMk cId="2428962430" sldId="277"/>
        </pc:sldMkLst>
      </pc:sldChg>
      <pc:sldChg chg="del">
        <pc:chgData name="Phyllipe Lima" userId="afbdb2a7827722fd" providerId="LiveId" clId="{02257CB3-19C8-1B40-8191-5965E4460102}" dt="2020-09-07T23:43:10.364" v="129" actId="2696"/>
        <pc:sldMkLst>
          <pc:docMk/>
          <pc:sldMk cId="2736531548" sldId="278"/>
        </pc:sldMkLst>
      </pc:sldChg>
      <pc:sldChg chg="del">
        <pc:chgData name="Phyllipe Lima" userId="afbdb2a7827722fd" providerId="LiveId" clId="{02257CB3-19C8-1B40-8191-5965E4460102}" dt="2020-09-07T23:43:10.790" v="130" actId="2696"/>
        <pc:sldMkLst>
          <pc:docMk/>
          <pc:sldMk cId="2849021177" sldId="279"/>
        </pc:sldMkLst>
      </pc:sldChg>
      <pc:sldChg chg="del">
        <pc:chgData name="Phyllipe Lima" userId="afbdb2a7827722fd" providerId="LiveId" clId="{02257CB3-19C8-1B40-8191-5965E4460102}" dt="2020-09-07T23:43:11.727" v="132" actId="2696"/>
        <pc:sldMkLst>
          <pc:docMk/>
          <pc:sldMk cId="2514192459" sldId="280"/>
        </pc:sldMkLst>
      </pc:sldChg>
      <pc:sldChg chg="del">
        <pc:chgData name="Phyllipe Lima" userId="afbdb2a7827722fd" providerId="LiveId" clId="{02257CB3-19C8-1B40-8191-5965E4460102}" dt="2020-09-07T23:43:13.965" v="134" actId="2696"/>
        <pc:sldMkLst>
          <pc:docMk/>
          <pc:sldMk cId="3419289077" sldId="281"/>
        </pc:sldMkLst>
      </pc:sldChg>
      <pc:sldChg chg="del">
        <pc:chgData name="Phyllipe Lima" userId="afbdb2a7827722fd" providerId="LiveId" clId="{02257CB3-19C8-1B40-8191-5965E4460102}" dt="2020-09-07T23:43:15.098" v="135" actId="2696"/>
        <pc:sldMkLst>
          <pc:docMk/>
          <pc:sldMk cId="683723825" sldId="282"/>
        </pc:sldMkLst>
      </pc:sldChg>
      <pc:sldChg chg="del">
        <pc:chgData name="Phyllipe Lima" userId="afbdb2a7827722fd" providerId="LiveId" clId="{02257CB3-19C8-1B40-8191-5965E4460102}" dt="2020-09-07T23:43:23.777" v="136" actId="2696"/>
        <pc:sldMkLst>
          <pc:docMk/>
          <pc:sldMk cId="3279812325" sldId="286"/>
        </pc:sldMkLst>
      </pc:sldChg>
      <pc:sldChg chg="del">
        <pc:chgData name="Phyllipe Lima" userId="afbdb2a7827722fd" providerId="LiveId" clId="{02257CB3-19C8-1B40-8191-5965E4460102}" dt="2020-09-07T23:43:06.780" v="120" actId="2696"/>
        <pc:sldMkLst>
          <pc:docMk/>
          <pc:sldMk cId="277632114" sldId="511"/>
        </pc:sldMkLst>
      </pc:sldChg>
      <pc:sldChg chg="del">
        <pc:chgData name="Phyllipe Lima" userId="afbdb2a7827722fd" providerId="LiveId" clId="{02257CB3-19C8-1B40-8191-5965E4460102}" dt="2020-09-06T22:59:09.799" v="53" actId="2696"/>
        <pc:sldMkLst>
          <pc:docMk/>
          <pc:sldMk cId="3063614989" sldId="512"/>
        </pc:sldMkLst>
      </pc:sldChg>
      <pc:sldChg chg="del">
        <pc:chgData name="Phyllipe Lima" userId="afbdb2a7827722fd" providerId="LiveId" clId="{02257CB3-19C8-1B40-8191-5965E4460102}" dt="2020-09-07T23:43:03.137" v="112" actId="2696"/>
        <pc:sldMkLst>
          <pc:docMk/>
          <pc:sldMk cId="4129590346" sldId="513"/>
        </pc:sldMkLst>
      </pc:sldChg>
      <pc:sldChg chg="add del">
        <pc:chgData name="Phyllipe Lima" userId="afbdb2a7827722fd" providerId="LiveId" clId="{02257CB3-19C8-1B40-8191-5965E4460102}" dt="2020-09-07T20:48:57.353" v="111" actId="2696"/>
        <pc:sldMkLst>
          <pc:docMk/>
          <pc:sldMk cId="2642452983" sldId="515"/>
        </pc:sldMkLst>
      </pc:sldChg>
      <pc:sldChg chg="add">
        <pc:chgData name="Phyllipe Lima" userId="afbdb2a7827722fd" providerId="LiveId" clId="{02257CB3-19C8-1B40-8191-5965E4460102}" dt="2020-09-07T20:48:55.109" v="110"/>
        <pc:sldMkLst>
          <pc:docMk/>
          <pc:sldMk cId="2852846820" sldId="516"/>
        </pc:sldMkLst>
      </pc:sldChg>
    </pc:docChg>
  </pc:docChgLst>
  <pc:docChgLst>
    <pc:chgData name="Phyllipe Lima" userId="afbdb2a7827722fd" providerId="LiveId" clId="{CF5D954C-3E3F-6347-AB6C-69CE7A9529AD}"/>
    <pc:docChg chg="undo custSel mod addSld delSld modSld sldOrd modShowInfo">
      <pc:chgData name="Phyllipe Lima" userId="afbdb2a7827722fd" providerId="LiveId" clId="{CF5D954C-3E3F-6347-AB6C-69CE7A9529AD}" dt="2020-09-14T22:56:11.864" v="13242" actId="2890"/>
      <pc:docMkLst>
        <pc:docMk/>
      </pc:docMkLst>
      <pc:sldChg chg="addSp modSp mod">
        <pc:chgData name="Phyllipe Lima" userId="afbdb2a7827722fd" providerId="LiveId" clId="{CF5D954C-3E3F-6347-AB6C-69CE7A9529AD}" dt="2020-09-08T01:11:57.810" v="1638" actId="1076"/>
        <pc:sldMkLst>
          <pc:docMk/>
          <pc:sldMk cId="594058921" sldId="256"/>
        </pc:sldMkLst>
        <pc:spChg chg="add mod">
          <ac:chgData name="Phyllipe Lima" userId="afbdb2a7827722fd" providerId="LiveId" clId="{CF5D954C-3E3F-6347-AB6C-69CE7A9529AD}" dt="2020-09-08T01:11:57.810" v="1638" actId="1076"/>
          <ac:spMkLst>
            <pc:docMk/>
            <pc:sldMk cId="594058921" sldId="256"/>
            <ac:spMk id="4" creationId="{A2F13CB6-6EF0-8847-A1F9-7BC4005A25F3}"/>
          </ac:spMkLst>
        </pc:spChg>
        <pc:picChg chg="mod">
          <ac:chgData name="Phyllipe Lima" userId="afbdb2a7827722fd" providerId="LiveId" clId="{CF5D954C-3E3F-6347-AB6C-69CE7A9529AD}" dt="2020-09-08T01:11:46.413" v="1624" actId="1076"/>
          <ac:picMkLst>
            <pc:docMk/>
            <pc:sldMk cId="594058921" sldId="256"/>
            <ac:picMk id="3" creationId="{A1312D83-5DA7-F64B-A937-79BBA0146B8D}"/>
          </ac:picMkLst>
        </pc:picChg>
      </pc:sldChg>
      <pc:sldChg chg="del">
        <pc:chgData name="Phyllipe Lima" userId="afbdb2a7827722fd" providerId="LiveId" clId="{CF5D954C-3E3F-6347-AB6C-69CE7A9529AD}" dt="2020-09-09T13:36:04.394" v="3307" actId="2696"/>
        <pc:sldMkLst>
          <pc:docMk/>
          <pc:sldMk cId="1263650788" sldId="283"/>
        </pc:sldMkLst>
      </pc:sldChg>
      <pc:sldChg chg="del">
        <pc:chgData name="Phyllipe Lima" userId="afbdb2a7827722fd" providerId="LiveId" clId="{CF5D954C-3E3F-6347-AB6C-69CE7A9529AD}" dt="2020-09-08T01:12:40.510" v="1639" actId="2696"/>
        <pc:sldMkLst>
          <pc:docMk/>
          <pc:sldMk cId="3942078311" sldId="285"/>
        </pc:sldMkLst>
      </pc:sldChg>
      <pc:sldChg chg="modSp add mod">
        <pc:chgData name="Phyllipe Lima" userId="afbdb2a7827722fd" providerId="LiveId" clId="{CF5D954C-3E3F-6347-AB6C-69CE7A9529AD}" dt="2020-09-09T15:46:33.875" v="5027" actId="20577"/>
        <pc:sldMkLst>
          <pc:docMk/>
          <pc:sldMk cId="575169285" sldId="513"/>
        </pc:sldMkLst>
        <pc:spChg chg="mod">
          <ac:chgData name="Phyllipe Lima" userId="afbdb2a7827722fd" providerId="LiveId" clId="{CF5D954C-3E3F-6347-AB6C-69CE7A9529AD}" dt="2020-09-09T15:46:33.875" v="5027" actId="20577"/>
          <ac:spMkLst>
            <pc:docMk/>
            <pc:sldMk cId="575169285" sldId="513"/>
            <ac:spMk id="4" creationId="{FD0C6185-C234-E245-A6DC-1EF7ACF8E1C0}"/>
          </ac:spMkLst>
        </pc:spChg>
      </pc:sldChg>
      <pc:sldChg chg="addSp delSp modSp add del mod">
        <pc:chgData name="Phyllipe Lima" userId="afbdb2a7827722fd" providerId="LiveId" clId="{CF5D954C-3E3F-6347-AB6C-69CE7A9529AD}" dt="2020-09-09T15:46:27.758" v="5020" actId="2696"/>
        <pc:sldMkLst>
          <pc:docMk/>
          <pc:sldMk cId="1998730926" sldId="513"/>
        </pc:sldMkLst>
        <pc:spChg chg="del">
          <ac:chgData name="Phyllipe Lima" userId="afbdb2a7827722fd" providerId="LiveId" clId="{CF5D954C-3E3F-6347-AB6C-69CE7A9529AD}" dt="2020-09-08T01:36:37.022" v="2137" actId="478"/>
          <ac:spMkLst>
            <pc:docMk/>
            <pc:sldMk cId="1998730926" sldId="513"/>
            <ac:spMk id="3" creationId="{3B5CF74D-6D64-A747-9E29-BEC3D147D754}"/>
          </ac:spMkLst>
        </pc:spChg>
        <pc:spChg chg="add mod">
          <ac:chgData name="Phyllipe Lima" userId="afbdb2a7827722fd" providerId="LiveId" clId="{CF5D954C-3E3F-6347-AB6C-69CE7A9529AD}" dt="2020-09-09T13:32:57.652" v="3225" actId="20577"/>
          <ac:spMkLst>
            <pc:docMk/>
            <pc:sldMk cId="1998730926" sldId="513"/>
            <ac:spMk id="4" creationId="{FD0C6185-C234-E245-A6DC-1EF7ACF8E1C0}"/>
          </ac:spMkLst>
        </pc:spChg>
        <pc:picChg chg="mod">
          <ac:chgData name="Phyllipe Lima" userId="afbdb2a7827722fd" providerId="LiveId" clId="{CF5D954C-3E3F-6347-AB6C-69CE7A9529AD}" dt="2020-09-09T13:32:45.656" v="3198" actId="1076"/>
          <ac:picMkLst>
            <pc:docMk/>
            <pc:sldMk cId="1998730926" sldId="513"/>
            <ac:picMk id="7" creationId="{86CB1AF8-1425-3E4A-83C3-3870CA71C407}"/>
          </ac:picMkLst>
        </pc:picChg>
      </pc:sldChg>
      <pc:sldChg chg="del">
        <pc:chgData name="Phyllipe Lima" userId="afbdb2a7827722fd" providerId="LiveId" clId="{CF5D954C-3E3F-6347-AB6C-69CE7A9529AD}" dt="2020-09-08T01:12:43.900" v="1640" actId="2696"/>
        <pc:sldMkLst>
          <pc:docMk/>
          <pc:sldMk cId="2743291067" sldId="514"/>
        </pc:sldMkLst>
      </pc:sldChg>
      <pc:sldChg chg="add">
        <pc:chgData name="Phyllipe Lima" userId="afbdb2a7827722fd" providerId="LiveId" clId="{CF5D954C-3E3F-6347-AB6C-69CE7A9529AD}" dt="2020-09-07T23:48:49.876" v="0"/>
        <pc:sldMkLst>
          <pc:docMk/>
          <pc:sldMk cId="1360655610" sldId="517"/>
        </pc:sldMkLst>
      </pc:sldChg>
      <pc:sldChg chg="modSp add del mod">
        <pc:chgData name="Phyllipe Lima" userId="afbdb2a7827722fd" providerId="LiveId" clId="{CF5D954C-3E3F-6347-AB6C-69CE7A9529AD}" dt="2020-09-09T13:33:11.947" v="3226" actId="2696"/>
        <pc:sldMkLst>
          <pc:docMk/>
          <pc:sldMk cId="701019342" sldId="550"/>
        </pc:sldMkLst>
        <pc:spChg chg="mod">
          <ac:chgData name="Phyllipe Lima" userId="afbdb2a7827722fd" providerId="LiveId" clId="{CF5D954C-3E3F-6347-AB6C-69CE7A9529AD}" dt="2020-09-08T13:56:27.316" v="2364" actId="14100"/>
          <ac:spMkLst>
            <pc:docMk/>
            <pc:sldMk cId="701019342" sldId="550"/>
            <ac:spMk id="9" creationId="{C81AD833-551C-2443-AF00-33170ED6674E}"/>
          </ac:spMkLst>
        </pc:spChg>
        <pc:picChg chg="mod modCrop">
          <ac:chgData name="Phyllipe Lima" userId="afbdb2a7827722fd" providerId="LiveId" clId="{CF5D954C-3E3F-6347-AB6C-69CE7A9529AD}" dt="2020-09-08T13:56:39.935" v="2367" actId="1076"/>
          <ac:picMkLst>
            <pc:docMk/>
            <pc:sldMk cId="701019342" sldId="550"/>
            <ac:picMk id="2" creationId="{72BF016C-6EDD-5044-B4BB-16E4068D04F8}"/>
          </ac:picMkLst>
        </pc:picChg>
      </pc:sldChg>
      <pc:sldChg chg="add">
        <pc:chgData name="Phyllipe Lima" userId="afbdb2a7827722fd" providerId="LiveId" clId="{CF5D954C-3E3F-6347-AB6C-69CE7A9529AD}" dt="2020-09-09T15:46:31.158" v="5025"/>
        <pc:sldMkLst>
          <pc:docMk/>
          <pc:sldMk cId="3182075485" sldId="550"/>
        </pc:sldMkLst>
      </pc:sldChg>
      <pc:sldChg chg="add del">
        <pc:chgData name="Phyllipe Lima" userId="afbdb2a7827722fd" providerId="LiveId" clId="{CF5D954C-3E3F-6347-AB6C-69CE7A9529AD}" dt="2020-09-09T15:46:27.795" v="5021" actId="2696"/>
        <pc:sldMkLst>
          <pc:docMk/>
          <pc:sldMk cId="3938322752" sldId="550"/>
        </pc:sldMkLst>
      </pc:sldChg>
      <pc:sldChg chg="modSp add mod">
        <pc:chgData name="Phyllipe Lima" userId="afbdb2a7827722fd" providerId="LiveId" clId="{CF5D954C-3E3F-6347-AB6C-69CE7A9529AD}" dt="2020-09-07T23:49:17.735" v="46" actId="20577"/>
        <pc:sldMkLst>
          <pc:docMk/>
          <pc:sldMk cId="1129798269" sldId="945"/>
        </pc:sldMkLst>
        <pc:spChg chg="mod">
          <ac:chgData name="Phyllipe Lima" userId="afbdb2a7827722fd" providerId="LiveId" clId="{CF5D954C-3E3F-6347-AB6C-69CE7A9529AD}" dt="2020-09-07T23:49:17.735" v="46" actId="20577"/>
          <ac:spMkLst>
            <pc:docMk/>
            <pc:sldMk cId="1129798269" sldId="945"/>
            <ac:spMk id="10" creationId="{B49B171B-8E2E-4B50-ADB2-87B0FC0D608E}"/>
          </ac:spMkLst>
        </pc:spChg>
      </pc:sldChg>
      <pc:sldChg chg="addSp delSp modSp add mod">
        <pc:chgData name="Phyllipe Lima" userId="afbdb2a7827722fd" providerId="LiveId" clId="{CF5D954C-3E3F-6347-AB6C-69CE7A9529AD}" dt="2020-09-08T00:34:50.974" v="463"/>
        <pc:sldMkLst>
          <pc:docMk/>
          <pc:sldMk cId="1210153522" sldId="946"/>
        </pc:sldMkLst>
        <pc:spChg chg="add del mod">
          <ac:chgData name="Phyllipe Lima" userId="afbdb2a7827722fd" providerId="LiveId" clId="{CF5D954C-3E3F-6347-AB6C-69CE7A9529AD}" dt="2020-09-08T00:29:00.683" v="307" actId="478"/>
          <ac:spMkLst>
            <pc:docMk/>
            <pc:sldMk cId="1210153522" sldId="946"/>
            <ac:spMk id="8" creationId="{C513E36E-7F91-784F-9EFE-58D3DD4D1DA1}"/>
          </ac:spMkLst>
        </pc:spChg>
        <pc:spChg chg="add mod">
          <ac:chgData name="Phyllipe Lima" userId="afbdb2a7827722fd" providerId="LiveId" clId="{CF5D954C-3E3F-6347-AB6C-69CE7A9529AD}" dt="2020-09-08T00:33:52.565" v="457" actId="14100"/>
          <ac:spMkLst>
            <pc:docMk/>
            <pc:sldMk cId="1210153522" sldId="946"/>
            <ac:spMk id="9" creationId="{0A32BD20-F28B-7C40-B1DB-060567A99D0E}"/>
          </ac:spMkLst>
        </pc:spChg>
        <pc:spChg chg="add del mod">
          <ac:chgData name="Phyllipe Lima" userId="afbdb2a7827722fd" providerId="LiveId" clId="{CF5D954C-3E3F-6347-AB6C-69CE7A9529AD}" dt="2020-09-08T00:34:47.891" v="461"/>
          <ac:spMkLst>
            <pc:docMk/>
            <pc:sldMk cId="1210153522" sldId="946"/>
            <ac:spMk id="11" creationId="{65DA4A9B-E54B-2943-9905-F928EA88C812}"/>
          </ac:spMkLst>
        </pc:spChg>
        <pc:spChg chg="add del mod">
          <ac:chgData name="Phyllipe Lima" userId="afbdb2a7827722fd" providerId="LiveId" clId="{CF5D954C-3E3F-6347-AB6C-69CE7A9529AD}" dt="2020-09-08T00:34:50.974" v="463"/>
          <ac:spMkLst>
            <pc:docMk/>
            <pc:sldMk cId="1210153522" sldId="946"/>
            <ac:spMk id="12" creationId="{FFE2CF42-C5E0-0440-AEBC-80BCFDF5D589}"/>
          </ac:spMkLst>
        </pc:spChg>
        <pc:spChg chg="del mod">
          <ac:chgData name="Phyllipe Lima" userId="afbdb2a7827722fd" providerId="LiveId" clId="{CF5D954C-3E3F-6347-AB6C-69CE7A9529AD}" dt="2020-09-08T00:25:48.871" v="211" actId="478"/>
          <ac:spMkLst>
            <pc:docMk/>
            <pc:sldMk cId="1210153522" sldId="946"/>
            <ac:spMk id="13" creationId="{80214C85-4602-A64F-8A18-B940445EC2CA}"/>
          </ac:spMkLst>
        </pc:spChg>
        <pc:picChg chg="del">
          <ac:chgData name="Phyllipe Lima" userId="afbdb2a7827722fd" providerId="LiveId" clId="{CF5D954C-3E3F-6347-AB6C-69CE7A9529AD}" dt="2020-09-08T00:21:49.988" v="50" actId="478"/>
          <ac:picMkLst>
            <pc:docMk/>
            <pc:sldMk cId="1210153522" sldId="946"/>
            <ac:picMk id="3" creationId="{2842DE26-95F6-1A4E-AB77-872D715F52B0}"/>
          </ac:picMkLst>
        </pc:picChg>
        <pc:picChg chg="del">
          <ac:chgData name="Phyllipe Lima" userId="afbdb2a7827722fd" providerId="LiveId" clId="{CF5D954C-3E3F-6347-AB6C-69CE7A9529AD}" dt="2020-09-08T00:21:50.863" v="52" actId="478"/>
          <ac:picMkLst>
            <pc:docMk/>
            <pc:sldMk cId="1210153522" sldId="946"/>
            <ac:picMk id="4" creationId="{041DD92B-4C03-9E41-943F-D5B1D8D55BB6}"/>
          </ac:picMkLst>
        </pc:picChg>
        <pc:picChg chg="del">
          <ac:chgData name="Phyllipe Lima" userId="afbdb2a7827722fd" providerId="LiveId" clId="{CF5D954C-3E3F-6347-AB6C-69CE7A9529AD}" dt="2020-09-08T00:21:50.444" v="51" actId="478"/>
          <ac:picMkLst>
            <pc:docMk/>
            <pc:sldMk cId="1210153522" sldId="946"/>
            <ac:picMk id="5" creationId="{C5D01DF1-1CE9-2444-8002-87D654ED17B9}"/>
          </ac:picMkLst>
        </pc:picChg>
        <pc:picChg chg="add del mod">
          <ac:chgData name="Phyllipe Lima" userId="afbdb2a7827722fd" providerId="LiveId" clId="{CF5D954C-3E3F-6347-AB6C-69CE7A9529AD}" dt="2020-09-08T00:32:07.807" v="357" actId="478"/>
          <ac:picMkLst>
            <pc:docMk/>
            <pc:sldMk cId="1210153522" sldId="946"/>
            <ac:picMk id="1026" creationId="{79E6C746-942D-3B49-A6F0-53117F0452F8}"/>
          </ac:picMkLst>
        </pc:picChg>
        <pc:picChg chg="add del mod">
          <ac:chgData name="Phyllipe Lima" userId="afbdb2a7827722fd" providerId="LiveId" clId="{CF5D954C-3E3F-6347-AB6C-69CE7A9529AD}" dt="2020-09-08T00:32:08.417" v="358" actId="478"/>
          <ac:picMkLst>
            <pc:docMk/>
            <pc:sldMk cId="1210153522" sldId="946"/>
            <ac:picMk id="1028" creationId="{40A428D5-F0E1-B941-ADB7-6E8D66A8E20F}"/>
          </ac:picMkLst>
        </pc:picChg>
        <pc:picChg chg="add mod">
          <ac:chgData name="Phyllipe Lima" userId="afbdb2a7827722fd" providerId="LiveId" clId="{CF5D954C-3E3F-6347-AB6C-69CE7A9529AD}" dt="2020-09-08T00:33:55.607" v="458" actId="14100"/>
          <ac:picMkLst>
            <pc:docMk/>
            <pc:sldMk cId="1210153522" sldId="946"/>
            <ac:picMk id="1030" creationId="{D6FAB4FA-F434-3D40-AF7F-FEEF07C4A171}"/>
          </ac:picMkLst>
        </pc:picChg>
      </pc:sldChg>
      <pc:sldChg chg="addSp delSp modSp add mod ord">
        <pc:chgData name="Phyllipe Lima" userId="afbdb2a7827722fd" providerId="LiveId" clId="{CF5D954C-3E3F-6347-AB6C-69CE7A9529AD}" dt="2020-09-08T00:28:51.912" v="306" actId="1076"/>
        <pc:sldMkLst>
          <pc:docMk/>
          <pc:sldMk cId="2508325728" sldId="947"/>
        </pc:sldMkLst>
        <pc:spChg chg="add del mod">
          <ac:chgData name="Phyllipe Lima" userId="afbdb2a7827722fd" providerId="LiveId" clId="{CF5D954C-3E3F-6347-AB6C-69CE7A9529AD}" dt="2020-09-08T00:28:06.050" v="264" actId="478"/>
          <ac:spMkLst>
            <pc:docMk/>
            <pc:sldMk cId="2508325728" sldId="947"/>
            <ac:spMk id="5" creationId="{551D1CF1-3ED0-F64C-A7F3-9230138FF0B1}"/>
          </ac:spMkLst>
        </pc:spChg>
        <pc:spChg chg="add mod">
          <ac:chgData name="Phyllipe Lima" userId="afbdb2a7827722fd" providerId="LiveId" clId="{CF5D954C-3E3F-6347-AB6C-69CE7A9529AD}" dt="2020-09-08T00:28:40.135" v="301" actId="1076"/>
          <ac:spMkLst>
            <pc:docMk/>
            <pc:sldMk cId="2508325728" sldId="947"/>
            <ac:spMk id="6" creationId="{E9F5E002-1DCE-8C4A-B033-0BF8FD806471}"/>
          </ac:spMkLst>
        </pc:spChg>
        <pc:spChg chg="add del mod">
          <ac:chgData name="Phyllipe Lima" userId="afbdb2a7827722fd" providerId="LiveId" clId="{CF5D954C-3E3F-6347-AB6C-69CE7A9529AD}" dt="2020-09-08T00:28:17.183" v="270" actId="1076"/>
          <ac:spMkLst>
            <pc:docMk/>
            <pc:sldMk cId="2508325728" sldId="947"/>
            <ac:spMk id="13" creationId="{80214C85-4602-A64F-8A18-B940445EC2CA}"/>
          </ac:spMkLst>
        </pc:spChg>
        <pc:picChg chg="del">
          <ac:chgData name="Phyllipe Lima" userId="afbdb2a7827722fd" providerId="LiveId" clId="{CF5D954C-3E3F-6347-AB6C-69CE7A9529AD}" dt="2020-09-08T00:24:56.861" v="155" actId="478"/>
          <ac:picMkLst>
            <pc:docMk/>
            <pc:sldMk cId="2508325728" sldId="947"/>
            <ac:picMk id="1026" creationId="{79E6C746-942D-3B49-A6F0-53117F0452F8}"/>
          </ac:picMkLst>
        </pc:picChg>
        <pc:picChg chg="mod">
          <ac:chgData name="Phyllipe Lima" userId="afbdb2a7827722fd" providerId="LiveId" clId="{CF5D954C-3E3F-6347-AB6C-69CE7A9529AD}" dt="2020-09-08T00:28:51.912" v="306" actId="1076"/>
          <ac:picMkLst>
            <pc:docMk/>
            <pc:sldMk cId="2508325728" sldId="947"/>
            <ac:picMk id="1028" creationId="{40A428D5-F0E1-B941-ADB7-6E8D66A8E20F}"/>
          </ac:picMkLst>
        </pc:picChg>
      </pc:sldChg>
      <pc:sldChg chg="add del">
        <pc:chgData name="Phyllipe Lima" userId="afbdb2a7827722fd" providerId="LiveId" clId="{CF5D954C-3E3F-6347-AB6C-69CE7A9529AD}" dt="2020-09-08T00:21:46.902" v="49" actId="2696"/>
        <pc:sldMkLst>
          <pc:docMk/>
          <pc:sldMk cId="3126245243" sldId="947"/>
        </pc:sldMkLst>
      </pc:sldChg>
      <pc:sldChg chg="add ord">
        <pc:chgData name="Phyllipe Lima" userId="afbdb2a7827722fd" providerId="LiveId" clId="{CF5D954C-3E3F-6347-AB6C-69CE7A9529AD}" dt="2020-09-08T00:34:30.614" v="459" actId="20578"/>
        <pc:sldMkLst>
          <pc:docMk/>
          <pc:sldMk cId="1155282307" sldId="948"/>
        </pc:sldMkLst>
      </pc:sldChg>
      <pc:sldChg chg="addSp delSp modSp add mod">
        <pc:chgData name="Phyllipe Lima" userId="afbdb2a7827722fd" providerId="LiveId" clId="{CF5D954C-3E3F-6347-AB6C-69CE7A9529AD}" dt="2020-09-08T00:38:14.993" v="592" actId="1076"/>
        <pc:sldMkLst>
          <pc:docMk/>
          <pc:sldMk cId="1623759735" sldId="949"/>
        </pc:sldMkLst>
        <pc:spChg chg="mod">
          <ac:chgData name="Phyllipe Lima" userId="afbdb2a7827722fd" providerId="LiveId" clId="{CF5D954C-3E3F-6347-AB6C-69CE7A9529AD}" dt="2020-09-08T00:38:14.993" v="592" actId="1076"/>
          <ac:spMkLst>
            <pc:docMk/>
            <pc:sldMk cId="1623759735" sldId="949"/>
            <ac:spMk id="9" creationId="{0A32BD20-F28B-7C40-B1DB-060567A99D0E}"/>
          </ac:spMkLst>
        </pc:spChg>
        <pc:picChg chg="del">
          <ac:chgData name="Phyllipe Lima" userId="afbdb2a7827722fd" providerId="LiveId" clId="{CF5D954C-3E3F-6347-AB6C-69CE7A9529AD}" dt="2020-09-08T00:36:20.044" v="582" actId="478"/>
          <ac:picMkLst>
            <pc:docMk/>
            <pc:sldMk cId="1623759735" sldId="949"/>
            <ac:picMk id="1030" creationId="{D6FAB4FA-F434-3D40-AF7F-FEEF07C4A171}"/>
          </ac:picMkLst>
        </pc:picChg>
        <pc:picChg chg="add mod">
          <ac:chgData name="Phyllipe Lima" userId="afbdb2a7827722fd" providerId="LiveId" clId="{CF5D954C-3E3F-6347-AB6C-69CE7A9529AD}" dt="2020-09-08T00:38:05.717" v="590" actId="1076"/>
          <ac:picMkLst>
            <pc:docMk/>
            <pc:sldMk cId="1623759735" sldId="949"/>
            <ac:picMk id="6146" creationId="{1B547F91-2A13-574B-90B3-7CB7446264E4}"/>
          </ac:picMkLst>
        </pc:picChg>
      </pc:sldChg>
      <pc:sldChg chg="addSp delSp modSp add mod">
        <pc:chgData name="Phyllipe Lima" userId="afbdb2a7827722fd" providerId="LiveId" clId="{CF5D954C-3E3F-6347-AB6C-69CE7A9529AD}" dt="2020-09-08T00:41:27.243" v="697" actId="1076"/>
        <pc:sldMkLst>
          <pc:docMk/>
          <pc:sldMk cId="2868726825" sldId="950"/>
        </pc:sldMkLst>
        <pc:spChg chg="mod">
          <ac:chgData name="Phyllipe Lima" userId="afbdb2a7827722fd" providerId="LiveId" clId="{CF5D954C-3E3F-6347-AB6C-69CE7A9529AD}" dt="2020-09-08T00:40:52.882" v="694" actId="1076"/>
          <ac:spMkLst>
            <pc:docMk/>
            <pc:sldMk cId="2868726825" sldId="950"/>
            <ac:spMk id="9" creationId="{0A32BD20-F28B-7C40-B1DB-060567A99D0E}"/>
          </ac:spMkLst>
        </pc:spChg>
        <pc:picChg chg="add mod">
          <ac:chgData name="Phyllipe Lima" userId="afbdb2a7827722fd" providerId="LiveId" clId="{CF5D954C-3E3F-6347-AB6C-69CE7A9529AD}" dt="2020-09-08T00:41:27.243" v="697" actId="1076"/>
          <ac:picMkLst>
            <pc:docMk/>
            <pc:sldMk cId="2868726825" sldId="950"/>
            <ac:picMk id="4" creationId="{D2A69150-77FA-E944-B88F-B713398F4C91}"/>
          </ac:picMkLst>
        </pc:picChg>
        <pc:picChg chg="del">
          <ac:chgData name="Phyllipe Lima" userId="afbdb2a7827722fd" providerId="LiveId" clId="{CF5D954C-3E3F-6347-AB6C-69CE7A9529AD}" dt="2020-09-08T00:39:29.049" v="594" actId="478"/>
          <ac:picMkLst>
            <pc:docMk/>
            <pc:sldMk cId="2868726825" sldId="950"/>
            <ac:picMk id="6146" creationId="{1B547F91-2A13-574B-90B3-7CB7446264E4}"/>
          </ac:picMkLst>
        </pc:picChg>
      </pc:sldChg>
      <pc:sldChg chg="addSp delSp modSp add mod">
        <pc:chgData name="Phyllipe Lima" userId="afbdb2a7827722fd" providerId="LiveId" clId="{CF5D954C-3E3F-6347-AB6C-69CE7A9529AD}" dt="2020-09-08T00:44:45.770" v="828" actId="207"/>
        <pc:sldMkLst>
          <pc:docMk/>
          <pc:sldMk cId="2709633243" sldId="951"/>
        </pc:sldMkLst>
        <pc:spChg chg="mod">
          <ac:chgData name="Phyllipe Lima" userId="afbdb2a7827722fd" providerId="LiveId" clId="{CF5D954C-3E3F-6347-AB6C-69CE7A9529AD}" dt="2020-09-08T00:44:45.770" v="828" actId="207"/>
          <ac:spMkLst>
            <pc:docMk/>
            <pc:sldMk cId="2709633243" sldId="951"/>
            <ac:spMk id="9" creationId="{0A32BD20-F28B-7C40-B1DB-060567A99D0E}"/>
          </ac:spMkLst>
        </pc:spChg>
        <pc:picChg chg="del">
          <ac:chgData name="Phyllipe Lima" userId="afbdb2a7827722fd" providerId="LiveId" clId="{CF5D954C-3E3F-6347-AB6C-69CE7A9529AD}" dt="2020-09-08T00:41:44.222" v="725" actId="478"/>
          <ac:picMkLst>
            <pc:docMk/>
            <pc:sldMk cId="2709633243" sldId="951"/>
            <ac:picMk id="4" creationId="{D2A69150-77FA-E944-B88F-B713398F4C91}"/>
          </ac:picMkLst>
        </pc:picChg>
        <pc:picChg chg="add mod">
          <ac:chgData name="Phyllipe Lima" userId="afbdb2a7827722fd" providerId="LiveId" clId="{CF5D954C-3E3F-6347-AB6C-69CE7A9529AD}" dt="2020-09-08T00:43:51.595" v="824" actId="1076"/>
          <ac:picMkLst>
            <pc:docMk/>
            <pc:sldMk cId="2709633243" sldId="951"/>
            <ac:picMk id="8194" creationId="{1A3BF6F6-2B7E-D340-8AF1-8774E64388F0}"/>
          </ac:picMkLst>
        </pc:picChg>
        <pc:picChg chg="add mod">
          <ac:chgData name="Phyllipe Lima" userId="afbdb2a7827722fd" providerId="LiveId" clId="{CF5D954C-3E3F-6347-AB6C-69CE7A9529AD}" dt="2020-09-08T00:44:20.667" v="827" actId="1076"/>
          <ac:picMkLst>
            <pc:docMk/>
            <pc:sldMk cId="2709633243" sldId="951"/>
            <ac:picMk id="8196" creationId="{C43E7A43-05D2-E349-9CFA-F61E09C298CC}"/>
          </ac:picMkLst>
        </pc:picChg>
      </pc:sldChg>
      <pc:sldChg chg="addSp delSp modSp add mod">
        <pc:chgData name="Phyllipe Lima" userId="afbdb2a7827722fd" providerId="LiveId" clId="{CF5D954C-3E3F-6347-AB6C-69CE7A9529AD}" dt="2020-09-08T00:49:22.676" v="1015" actId="20577"/>
        <pc:sldMkLst>
          <pc:docMk/>
          <pc:sldMk cId="4045605370" sldId="952"/>
        </pc:sldMkLst>
        <pc:spChg chg="mod">
          <ac:chgData name="Phyllipe Lima" userId="afbdb2a7827722fd" providerId="LiveId" clId="{CF5D954C-3E3F-6347-AB6C-69CE7A9529AD}" dt="2020-09-08T00:49:22.676" v="1015" actId="20577"/>
          <ac:spMkLst>
            <pc:docMk/>
            <pc:sldMk cId="4045605370" sldId="952"/>
            <ac:spMk id="9" creationId="{0A32BD20-F28B-7C40-B1DB-060567A99D0E}"/>
          </ac:spMkLst>
        </pc:spChg>
        <pc:picChg chg="del">
          <ac:chgData name="Phyllipe Lima" userId="afbdb2a7827722fd" providerId="LiveId" clId="{CF5D954C-3E3F-6347-AB6C-69CE7A9529AD}" dt="2020-09-08T00:45:20.375" v="831" actId="478"/>
          <ac:picMkLst>
            <pc:docMk/>
            <pc:sldMk cId="4045605370" sldId="952"/>
            <ac:picMk id="8194" creationId="{1A3BF6F6-2B7E-D340-8AF1-8774E64388F0}"/>
          </ac:picMkLst>
        </pc:picChg>
        <pc:picChg chg="del">
          <ac:chgData name="Phyllipe Lima" userId="afbdb2a7827722fd" providerId="LiveId" clId="{CF5D954C-3E3F-6347-AB6C-69CE7A9529AD}" dt="2020-09-08T00:45:19.750" v="830" actId="478"/>
          <ac:picMkLst>
            <pc:docMk/>
            <pc:sldMk cId="4045605370" sldId="952"/>
            <ac:picMk id="8196" creationId="{C43E7A43-05D2-E349-9CFA-F61E09C298CC}"/>
          </ac:picMkLst>
        </pc:picChg>
        <pc:picChg chg="add mod">
          <ac:chgData name="Phyllipe Lima" userId="afbdb2a7827722fd" providerId="LiveId" clId="{CF5D954C-3E3F-6347-AB6C-69CE7A9529AD}" dt="2020-09-08T00:48:23.566" v="993" actId="14100"/>
          <ac:picMkLst>
            <pc:docMk/>
            <pc:sldMk cId="4045605370" sldId="952"/>
            <ac:picMk id="10242" creationId="{0C92682B-EA6C-B845-8552-E87B79EC67C7}"/>
          </ac:picMkLst>
        </pc:picChg>
      </pc:sldChg>
      <pc:sldChg chg="addSp delSp modSp add mod">
        <pc:chgData name="Phyllipe Lima" userId="afbdb2a7827722fd" providerId="LiveId" clId="{CF5D954C-3E3F-6347-AB6C-69CE7A9529AD}" dt="2020-09-08T01:06:32.895" v="1446" actId="207"/>
        <pc:sldMkLst>
          <pc:docMk/>
          <pc:sldMk cId="950207455" sldId="953"/>
        </pc:sldMkLst>
        <pc:spChg chg="mod">
          <ac:chgData name="Phyllipe Lima" userId="afbdb2a7827722fd" providerId="LiveId" clId="{CF5D954C-3E3F-6347-AB6C-69CE7A9529AD}" dt="2020-09-08T01:06:32.895" v="1446" actId="207"/>
          <ac:spMkLst>
            <pc:docMk/>
            <pc:sldMk cId="950207455" sldId="953"/>
            <ac:spMk id="9" creationId="{0A32BD20-F28B-7C40-B1DB-060567A99D0E}"/>
          </ac:spMkLst>
        </pc:spChg>
        <pc:picChg chg="add mod">
          <ac:chgData name="Phyllipe Lima" userId="afbdb2a7827722fd" providerId="LiveId" clId="{CF5D954C-3E3F-6347-AB6C-69CE7A9529AD}" dt="2020-09-08T00:50:26.298" v="1089" actId="14100"/>
          <ac:picMkLst>
            <pc:docMk/>
            <pc:sldMk cId="950207455" sldId="953"/>
            <ac:picMk id="4" creationId="{AC2A0C95-DBFF-1847-8562-C76DE008E9D8}"/>
          </ac:picMkLst>
        </pc:picChg>
        <pc:picChg chg="del">
          <ac:chgData name="Phyllipe Lima" userId="afbdb2a7827722fd" providerId="LiveId" clId="{CF5D954C-3E3F-6347-AB6C-69CE7A9529AD}" dt="2020-09-08T00:49:54.376" v="1086" actId="478"/>
          <ac:picMkLst>
            <pc:docMk/>
            <pc:sldMk cId="950207455" sldId="953"/>
            <ac:picMk id="10242" creationId="{0C92682B-EA6C-B845-8552-E87B79EC67C7}"/>
          </ac:picMkLst>
        </pc:picChg>
      </pc:sldChg>
      <pc:sldChg chg="addSp delSp modSp add del mod">
        <pc:chgData name="Phyllipe Lima" userId="afbdb2a7827722fd" providerId="LiveId" clId="{CF5D954C-3E3F-6347-AB6C-69CE7A9529AD}" dt="2020-09-08T01:05:21.220" v="1445" actId="1076"/>
        <pc:sldMkLst>
          <pc:docMk/>
          <pc:sldMk cId="1256338041" sldId="954"/>
        </pc:sldMkLst>
        <pc:spChg chg="mod">
          <ac:chgData name="Phyllipe Lima" userId="afbdb2a7827722fd" providerId="LiveId" clId="{CF5D954C-3E3F-6347-AB6C-69CE7A9529AD}" dt="2020-09-08T00:59:08.541" v="1398" actId="313"/>
          <ac:spMkLst>
            <pc:docMk/>
            <pc:sldMk cId="1256338041" sldId="954"/>
            <ac:spMk id="9" creationId="{0A32BD20-F28B-7C40-B1DB-060567A99D0E}"/>
          </ac:spMkLst>
        </pc:spChg>
        <pc:picChg chg="del">
          <ac:chgData name="Phyllipe Lima" userId="afbdb2a7827722fd" providerId="LiveId" clId="{CF5D954C-3E3F-6347-AB6C-69CE7A9529AD}" dt="2020-09-08T00:58:45.325" v="1326" actId="478"/>
          <ac:picMkLst>
            <pc:docMk/>
            <pc:sldMk cId="1256338041" sldId="954"/>
            <ac:picMk id="4" creationId="{AC2A0C95-DBFF-1847-8562-C76DE008E9D8}"/>
          </ac:picMkLst>
        </pc:picChg>
        <pc:picChg chg="add mod">
          <ac:chgData name="Phyllipe Lima" userId="afbdb2a7827722fd" providerId="LiveId" clId="{CF5D954C-3E3F-6347-AB6C-69CE7A9529AD}" dt="2020-09-08T01:05:21.220" v="1445" actId="1076"/>
          <ac:picMkLst>
            <pc:docMk/>
            <pc:sldMk cId="1256338041" sldId="954"/>
            <ac:picMk id="12290" creationId="{9FB96400-63F6-E342-A06C-3C130645D34E}"/>
          </ac:picMkLst>
        </pc:picChg>
      </pc:sldChg>
      <pc:sldChg chg="addSp modSp add mod modAnim">
        <pc:chgData name="Phyllipe Lima" userId="afbdb2a7827722fd" providerId="LiveId" clId="{CF5D954C-3E3F-6347-AB6C-69CE7A9529AD}" dt="2020-09-08T01:01:46.269" v="1437"/>
        <pc:sldMkLst>
          <pc:docMk/>
          <pc:sldMk cId="1094420399" sldId="955"/>
        </pc:sldMkLst>
        <pc:spChg chg="add mod">
          <ac:chgData name="Phyllipe Lima" userId="afbdb2a7827722fd" providerId="LiveId" clId="{CF5D954C-3E3F-6347-AB6C-69CE7A9529AD}" dt="2020-09-08T01:01:36.974" v="1436" actId="1076"/>
          <ac:spMkLst>
            <pc:docMk/>
            <pc:sldMk cId="1094420399" sldId="955"/>
            <ac:spMk id="5" creationId="{AB0C8520-A339-C147-9777-1EEA17684B3F}"/>
          </ac:spMkLst>
        </pc:spChg>
        <pc:spChg chg="mod">
          <ac:chgData name="Phyllipe Lima" userId="afbdb2a7827722fd" providerId="LiveId" clId="{CF5D954C-3E3F-6347-AB6C-69CE7A9529AD}" dt="2020-09-08T00:59:18" v="1414" actId="20577"/>
          <ac:spMkLst>
            <pc:docMk/>
            <pc:sldMk cId="1094420399" sldId="955"/>
            <ac:spMk id="9" creationId="{0A32BD20-F28B-7C40-B1DB-060567A99D0E}"/>
          </ac:spMkLst>
        </pc:spChg>
        <pc:picChg chg="add mod">
          <ac:chgData name="Phyllipe Lima" userId="afbdb2a7827722fd" providerId="LiveId" clId="{CF5D954C-3E3F-6347-AB6C-69CE7A9529AD}" dt="2020-09-08T01:01:01.595" v="1417" actId="1076"/>
          <ac:picMkLst>
            <pc:docMk/>
            <pc:sldMk cId="1094420399" sldId="955"/>
            <ac:picMk id="3" creationId="{6A04805E-3CF2-AD4A-A665-38A754B2F15A}"/>
          </ac:picMkLst>
        </pc:picChg>
      </pc:sldChg>
      <pc:sldChg chg="addSp delSp modSp add mod delAnim">
        <pc:chgData name="Phyllipe Lima" userId="afbdb2a7827722fd" providerId="LiveId" clId="{CF5D954C-3E3F-6347-AB6C-69CE7A9529AD}" dt="2020-09-08T01:11:27.887" v="1621" actId="20577"/>
        <pc:sldMkLst>
          <pc:docMk/>
          <pc:sldMk cId="4203542119" sldId="956"/>
        </pc:sldMkLst>
        <pc:spChg chg="del">
          <ac:chgData name="Phyllipe Lima" userId="afbdb2a7827722fd" providerId="LiveId" clId="{CF5D954C-3E3F-6347-AB6C-69CE7A9529AD}" dt="2020-09-08T01:09:57.217" v="1468" actId="478"/>
          <ac:spMkLst>
            <pc:docMk/>
            <pc:sldMk cId="4203542119" sldId="956"/>
            <ac:spMk id="5" creationId="{AB0C8520-A339-C147-9777-1EEA17684B3F}"/>
          </ac:spMkLst>
        </pc:spChg>
        <pc:spChg chg="add mod">
          <ac:chgData name="Phyllipe Lima" userId="afbdb2a7827722fd" providerId="LiveId" clId="{CF5D954C-3E3F-6347-AB6C-69CE7A9529AD}" dt="2020-09-08T01:11:27.887" v="1621" actId="20577"/>
          <ac:spMkLst>
            <pc:docMk/>
            <pc:sldMk cId="4203542119" sldId="956"/>
            <ac:spMk id="6" creationId="{F0D4249E-9DD8-5144-84C9-681FB4D94576}"/>
          </ac:spMkLst>
        </pc:spChg>
        <pc:spChg chg="del mod">
          <ac:chgData name="Phyllipe Lima" userId="afbdb2a7827722fd" providerId="LiveId" clId="{CF5D954C-3E3F-6347-AB6C-69CE7A9529AD}" dt="2020-09-08T01:10:07.179" v="1471"/>
          <ac:spMkLst>
            <pc:docMk/>
            <pc:sldMk cId="4203542119" sldId="956"/>
            <ac:spMk id="9" creationId="{0A32BD20-F28B-7C40-B1DB-060567A99D0E}"/>
          </ac:spMkLst>
        </pc:spChg>
        <pc:picChg chg="del">
          <ac:chgData name="Phyllipe Lima" userId="afbdb2a7827722fd" providerId="LiveId" clId="{CF5D954C-3E3F-6347-AB6C-69CE7A9529AD}" dt="2020-09-08T01:09:32.758" v="1448" actId="478"/>
          <ac:picMkLst>
            <pc:docMk/>
            <pc:sldMk cId="4203542119" sldId="956"/>
            <ac:picMk id="3" creationId="{6A04805E-3CF2-AD4A-A665-38A754B2F15A}"/>
          </ac:picMkLst>
        </pc:picChg>
        <pc:picChg chg="add mod">
          <ac:chgData name="Phyllipe Lima" userId="afbdb2a7827722fd" providerId="LiveId" clId="{CF5D954C-3E3F-6347-AB6C-69CE7A9529AD}" dt="2020-09-08T01:10:21.337" v="1474" actId="1076"/>
          <ac:picMkLst>
            <pc:docMk/>
            <pc:sldMk cId="4203542119" sldId="956"/>
            <ac:picMk id="13314" creationId="{4029114A-376E-6C48-B7CA-A89242CC6687}"/>
          </ac:picMkLst>
        </pc:picChg>
      </pc:sldChg>
      <pc:sldChg chg="addSp delSp modSp add mod setBg">
        <pc:chgData name="Phyllipe Lima" userId="afbdb2a7827722fd" providerId="LiveId" clId="{CF5D954C-3E3F-6347-AB6C-69CE7A9529AD}" dt="2020-09-08T01:22:45.904" v="1712" actId="1076"/>
        <pc:sldMkLst>
          <pc:docMk/>
          <pc:sldMk cId="2260970113" sldId="957"/>
        </pc:sldMkLst>
        <pc:spChg chg="mod">
          <ac:chgData name="Phyllipe Lima" userId="afbdb2a7827722fd" providerId="LiveId" clId="{CF5D954C-3E3F-6347-AB6C-69CE7A9529AD}" dt="2020-09-08T01:21:24.070" v="1706" actId="1076"/>
          <ac:spMkLst>
            <pc:docMk/>
            <pc:sldMk cId="2260970113" sldId="957"/>
            <ac:spMk id="4" creationId="{A2F13CB6-6EF0-8847-A1F9-7BC4005A25F3}"/>
          </ac:spMkLst>
        </pc:spChg>
        <pc:spChg chg="add del">
          <ac:chgData name="Phyllipe Lima" userId="afbdb2a7827722fd" providerId="LiveId" clId="{CF5D954C-3E3F-6347-AB6C-69CE7A9529AD}" dt="2020-09-08T01:20:52.501" v="1699" actId="26606"/>
          <ac:spMkLst>
            <pc:docMk/>
            <pc:sldMk cId="2260970113" sldId="957"/>
            <ac:spMk id="10" creationId="{7D9D36D6-2AC5-46A1-A849-4C82D5264A3A}"/>
          </ac:spMkLst>
        </pc:spChg>
        <pc:picChg chg="del">
          <ac:chgData name="Phyllipe Lima" userId="afbdb2a7827722fd" providerId="LiveId" clId="{CF5D954C-3E3F-6347-AB6C-69CE7A9529AD}" dt="2020-09-08T01:15:12.286" v="1642" actId="478"/>
          <ac:picMkLst>
            <pc:docMk/>
            <pc:sldMk cId="2260970113" sldId="957"/>
            <ac:picMk id="3" creationId="{A1312D83-5DA7-F64B-A937-79BBA0146B8D}"/>
          </ac:picMkLst>
        </pc:picChg>
        <pc:picChg chg="add mod">
          <ac:chgData name="Phyllipe Lima" userId="afbdb2a7827722fd" providerId="LiveId" clId="{CF5D954C-3E3F-6347-AB6C-69CE7A9529AD}" dt="2020-09-08T01:22:45.904" v="1712" actId="1076"/>
          <ac:picMkLst>
            <pc:docMk/>
            <pc:sldMk cId="2260970113" sldId="957"/>
            <ac:picMk id="5" creationId="{AAD04489-2563-1E42-8403-0DF8C6A4AE47}"/>
          </ac:picMkLst>
        </pc:picChg>
        <pc:picChg chg="add mod">
          <ac:chgData name="Phyllipe Lima" userId="afbdb2a7827722fd" providerId="LiveId" clId="{CF5D954C-3E3F-6347-AB6C-69CE7A9529AD}" dt="2020-09-08T01:22:43.360" v="1711" actId="1076"/>
          <ac:picMkLst>
            <pc:docMk/>
            <pc:sldMk cId="2260970113" sldId="957"/>
            <ac:picMk id="15362" creationId="{684AB664-5517-8F49-A616-F15551508225}"/>
          </ac:picMkLst>
        </pc:picChg>
      </pc:sldChg>
      <pc:sldChg chg="addSp delSp modSp add mod">
        <pc:chgData name="Phyllipe Lima" userId="afbdb2a7827722fd" providerId="LiveId" clId="{CF5D954C-3E3F-6347-AB6C-69CE7A9529AD}" dt="2020-09-08T01:28:42.176" v="1806" actId="14100"/>
        <pc:sldMkLst>
          <pc:docMk/>
          <pc:sldMk cId="2632047086" sldId="958"/>
        </pc:sldMkLst>
        <pc:spChg chg="mod">
          <ac:chgData name="Phyllipe Lima" userId="afbdb2a7827722fd" providerId="LiveId" clId="{CF5D954C-3E3F-6347-AB6C-69CE7A9529AD}" dt="2020-09-08T01:24:49.019" v="1802" actId="14100"/>
          <ac:spMkLst>
            <pc:docMk/>
            <pc:sldMk cId="2632047086" sldId="958"/>
            <ac:spMk id="4" creationId="{A2F13CB6-6EF0-8847-A1F9-7BC4005A25F3}"/>
          </ac:spMkLst>
        </pc:spChg>
        <pc:picChg chg="del">
          <ac:chgData name="Phyllipe Lima" userId="afbdb2a7827722fd" providerId="LiveId" clId="{CF5D954C-3E3F-6347-AB6C-69CE7A9529AD}" dt="2020-09-08T01:24:13.131" v="1715" actId="478"/>
          <ac:picMkLst>
            <pc:docMk/>
            <pc:sldMk cId="2632047086" sldId="958"/>
            <ac:picMk id="5" creationId="{AAD04489-2563-1E42-8403-0DF8C6A4AE47}"/>
          </ac:picMkLst>
        </pc:picChg>
        <pc:picChg chg="del">
          <ac:chgData name="Phyllipe Lima" userId="afbdb2a7827722fd" providerId="LiveId" clId="{CF5D954C-3E3F-6347-AB6C-69CE7A9529AD}" dt="2020-09-08T01:24:12.450" v="1714" actId="478"/>
          <ac:picMkLst>
            <pc:docMk/>
            <pc:sldMk cId="2632047086" sldId="958"/>
            <ac:picMk id="15362" creationId="{684AB664-5517-8F49-A616-F15551508225}"/>
          </ac:picMkLst>
        </pc:picChg>
        <pc:picChg chg="add mod">
          <ac:chgData name="Phyllipe Lima" userId="afbdb2a7827722fd" providerId="LiveId" clId="{CF5D954C-3E3F-6347-AB6C-69CE7A9529AD}" dt="2020-09-08T01:28:42.176" v="1806" actId="14100"/>
          <ac:picMkLst>
            <pc:docMk/>
            <pc:sldMk cId="2632047086" sldId="958"/>
            <ac:picMk id="17410" creationId="{66649274-91EC-9B4B-99DC-1D0FCF2387A8}"/>
          </ac:picMkLst>
        </pc:picChg>
      </pc:sldChg>
      <pc:sldChg chg="addSp delSp modSp add mod">
        <pc:chgData name="Phyllipe Lima" userId="afbdb2a7827722fd" providerId="LiveId" clId="{CF5D954C-3E3F-6347-AB6C-69CE7A9529AD}" dt="2020-09-08T01:31:41.301" v="1927" actId="1076"/>
        <pc:sldMkLst>
          <pc:docMk/>
          <pc:sldMk cId="1157956120" sldId="959"/>
        </pc:sldMkLst>
        <pc:spChg chg="mod">
          <ac:chgData name="Phyllipe Lima" userId="afbdb2a7827722fd" providerId="LiveId" clId="{CF5D954C-3E3F-6347-AB6C-69CE7A9529AD}" dt="2020-09-08T01:29:57.414" v="1922" actId="114"/>
          <ac:spMkLst>
            <pc:docMk/>
            <pc:sldMk cId="1157956120" sldId="959"/>
            <ac:spMk id="4" creationId="{A2F13CB6-6EF0-8847-A1F9-7BC4005A25F3}"/>
          </ac:spMkLst>
        </pc:spChg>
        <pc:picChg chg="add del mod">
          <ac:chgData name="Phyllipe Lima" userId="afbdb2a7827722fd" providerId="LiveId" clId="{CF5D954C-3E3F-6347-AB6C-69CE7A9529AD}" dt="2020-09-08T01:31:27.988" v="1924" actId="478"/>
          <ac:picMkLst>
            <pc:docMk/>
            <pc:sldMk cId="1157956120" sldId="959"/>
            <ac:picMk id="5" creationId="{3D962A76-F264-C447-9775-E1A88D4847F0}"/>
          </ac:picMkLst>
        </pc:picChg>
        <pc:picChg chg="add mod">
          <ac:chgData name="Phyllipe Lima" userId="afbdb2a7827722fd" providerId="LiveId" clId="{CF5D954C-3E3F-6347-AB6C-69CE7A9529AD}" dt="2020-09-08T01:31:41.301" v="1927" actId="1076"/>
          <ac:picMkLst>
            <pc:docMk/>
            <pc:sldMk cId="1157956120" sldId="959"/>
            <ac:picMk id="6" creationId="{CD5FAE2D-DA5F-8C47-8220-E558839FC16C}"/>
          </ac:picMkLst>
        </pc:picChg>
        <pc:picChg chg="del">
          <ac:chgData name="Phyllipe Lima" userId="afbdb2a7827722fd" providerId="LiveId" clId="{CF5D954C-3E3F-6347-AB6C-69CE7A9529AD}" dt="2020-09-08T01:29:35.660" v="1887" actId="478"/>
          <ac:picMkLst>
            <pc:docMk/>
            <pc:sldMk cId="1157956120" sldId="959"/>
            <ac:picMk id="17410" creationId="{66649274-91EC-9B4B-99DC-1D0FCF2387A8}"/>
          </ac:picMkLst>
        </pc:picChg>
      </pc:sldChg>
      <pc:sldChg chg="delSp modSp add mod">
        <pc:chgData name="Phyllipe Lima" userId="afbdb2a7827722fd" providerId="LiveId" clId="{CF5D954C-3E3F-6347-AB6C-69CE7A9529AD}" dt="2020-09-08T01:34:22.180" v="2134" actId="20577"/>
        <pc:sldMkLst>
          <pc:docMk/>
          <pc:sldMk cId="523473320" sldId="960"/>
        </pc:sldMkLst>
        <pc:spChg chg="mod">
          <ac:chgData name="Phyllipe Lima" userId="afbdb2a7827722fd" providerId="LiveId" clId="{CF5D954C-3E3F-6347-AB6C-69CE7A9529AD}" dt="2020-09-08T01:34:22.180" v="2134" actId="20577"/>
          <ac:spMkLst>
            <pc:docMk/>
            <pc:sldMk cId="523473320" sldId="960"/>
            <ac:spMk id="4" creationId="{A2F13CB6-6EF0-8847-A1F9-7BC4005A25F3}"/>
          </ac:spMkLst>
        </pc:spChg>
        <pc:picChg chg="del">
          <ac:chgData name="Phyllipe Lima" userId="afbdb2a7827722fd" providerId="LiveId" clId="{CF5D954C-3E3F-6347-AB6C-69CE7A9529AD}" dt="2020-09-08T01:32:49.453" v="1929" actId="478"/>
          <ac:picMkLst>
            <pc:docMk/>
            <pc:sldMk cId="523473320" sldId="960"/>
            <ac:picMk id="6" creationId="{CD5FAE2D-DA5F-8C47-8220-E558839FC16C}"/>
          </ac:picMkLst>
        </pc:picChg>
      </pc:sldChg>
      <pc:sldChg chg="add del">
        <pc:chgData name="Phyllipe Lima" userId="afbdb2a7827722fd" providerId="LiveId" clId="{CF5D954C-3E3F-6347-AB6C-69CE7A9529AD}" dt="2020-09-08T01:37:03.862" v="2150" actId="2696"/>
        <pc:sldMkLst>
          <pc:docMk/>
          <pc:sldMk cId="1451673385" sldId="961"/>
        </pc:sldMkLst>
      </pc:sldChg>
      <pc:sldChg chg="addSp delSp modSp add del mod">
        <pc:chgData name="Phyllipe Lima" userId="afbdb2a7827722fd" providerId="LiveId" clId="{CF5D954C-3E3F-6347-AB6C-69CE7A9529AD}" dt="2020-09-09T13:42:22.341" v="3323" actId="2696"/>
        <pc:sldMkLst>
          <pc:docMk/>
          <pc:sldMk cId="4024170036" sldId="961"/>
        </pc:sldMkLst>
        <pc:spChg chg="del">
          <ac:chgData name="Phyllipe Lima" userId="afbdb2a7827722fd" providerId="LiveId" clId="{CF5D954C-3E3F-6347-AB6C-69CE7A9529AD}" dt="2020-09-08T10:13:07.324" v="2223" actId="478"/>
          <ac:spMkLst>
            <pc:docMk/>
            <pc:sldMk cId="4024170036" sldId="961"/>
            <ac:spMk id="4" creationId="{A2F13CB6-6EF0-8847-A1F9-7BC4005A25F3}"/>
          </ac:spMkLst>
        </pc:spChg>
        <pc:picChg chg="add del mod">
          <ac:chgData name="Phyllipe Lima" userId="afbdb2a7827722fd" providerId="LiveId" clId="{CF5D954C-3E3F-6347-AB6C-69CE7A9529AD}" dt="2020-09-08T10:30:14.623" v="2252" actId="478"/>
          <ac:picMkLst>
            <pc:docMk/>
            <pc:sldMk cId="4024170036" sldId="961"/>
            <ac:picMk id="2" creationId="{77C1A74E-F14D-A243-ADED-9B2D7E19E4F4}"/>
          </ac:picMkLst>
        </pc:picChg>
        <pc:picChg chg="add">
          <ac:chgData name="Phyllipe Lima" userId="afbdb2a7827722fd" providerId="LiveId" clId="{CF5D954C-3E3F-6347-AB6C-69CE7A9529AD}" dt="2020-09-08T10:30:16.851" v="2253"/>
          <ac:picMkLst>
            <pc:docMk/>
            <pc:sldMk cId="4024170036" sldId="961"/>
            <ac:picMk id="3" creationId="{C54BC2D2-CF6C-CE4F-B67A-2E3DE6D3FF26}"/>
          </ac:picMkLst>
        </pc:picChg>
      </pc:sldChg>
      <pc:sldChg chg="modSp add del mod">
        <pc:chgData name="Phyllipe Lima" userId="afbdb2a7827722fd" providerId="LiveId" clId="{CF5D954C-3E3F-6347-AB6C-69CE7A9529AD}" dt="2020-09-09T13:33:11.971" v="3227" actId="2696"/>
        <pc:sldMkLst>
          <pc:docMk/>
          <pc:sldMk cId="268534069" sldId="962"/>
        </pc:sldMkLst>
        <pc:spChg chg="mod">
          <ac:chgData name="Phyllipe Lima" userId="afbdb2a7827722fd" providerId="LiveId" clId="{CF5D954C-3E3F-6347-AB6C-69CE7A9529AD}" dt="2020-09-08T13:58:18.588" v="2625" actId="20577"/>
          <ac:spMkLst>
            <pc:docMk/>
            <pc:sldMk cId="268534069" sldId="962"/>
            <ac:spMk id="4" creationId="{A2F13CB6-6EF0-8847-A1F9-7BC4005A25F3}"/>
          </ac:spMkLst>
        </pc:spChg>
      </pc:sldChg>
      <pc:sldChg chg="add">
        <pc:chgData name="Phyllipe Lima" userId="afbdb2a7827722fd" providerId="LiveId" clId="{CF5D954C-3E3F-6347-AB6C-69CE7A9529AD}" dt="2020-09-09T15:46:31.158" v="5025"/>
        <pc:sldMkLst>
          <pc:docMk/>
          <pc:sldMk cId="1907758745" sldId="962"/>
        </pc:sldMkLst>
      </pc:sldChg>
      <pc:sldChg chg="add del">
        <pc:chgData name="Phyllipe Lima" userId="afbdb2a7827722fd" providerId="LiveId" clId="{CF5D954C-3E3F-6347-AB6C-69CE7A9529AD}" dt="2020-09-09T15:46:27.813" v="5022" actId="2696"/>
        <pc:sldMkLst>
          <pc:docMk/>
          <pc:sldMk cId="2199930499" sldId="962"/>
        </pc:sldMkLst>
      </pc:sldChg>
      <pc:sldChg chg="addSp delSp add del mod">
        <pc:chgData name="Phyllipe Lima" userId="afbdb2a7827722fd" providerId="LiveId" clId="{CF5D954C-3E3F-6347-AB6C-69CE7A9529AD}" dt="2020-09-09T13:42:23.052" v="3324" actId="2696"/>
        <pc:sldMkLst>
          <pc:docMk/>
          <pc:sldMk cId="182752650" sldId="963"/>
        </pc:sldMkLst>
        <pc:picChg chg="del">
          <ac:chgData name="Phyllipe Lima" userId="afbdb2a7827722fd" providerId="LiveId" clId="{CF5D954C-3E3F-6347-AB6C-69CE7A9529AD}" dt="2020-09-08T10:17:15.666" v="2227" actId="478"/>
          <ac:picMkLst>
            <pc:docMk/>
            <pc:sldMk cId="182752650" sldId="963"/>
            <ac:picMk id="2" creationId="{77C1A74E-F14D-A243-ADED-9B2D7E19E4F4}"/>
          </ac:picMkLst>
        </pc:picChg>
        <pc:picChg chg="add">
          <ac:chgData name="Phyllipe Lima" userId="afbdb2a7827722fd" providerId="LiveId" clId="{CF5D954C-3E3F-6347-AB6C-69CE7A9529AD}" dt="2020-09-08T10:17:16.353" v="2228"/>
          <ac:picMkLst>
            <pc:docMk/>
            <pc:sldMk cId="182752650" sldId="963"/>
            <ac:picMk id="3" creationId="{53305D41-1E93-3743-8FD0-ED3AB686AA72}"/>
          </ac:picMkLst>
        </pc:picChg>
      </pc:sldChg>
      <pc:sldChg chg="addSp delSp add del mod">
        <pc:chgData name="Phyllipe Lima" userId="afbdb2a7827722fd" providerId="LiveId" clId="{CF5D954C-3E3F-6347-AB6C-69CE7A9529AD}" dt="2020-09-09T13:42:23.778" v="3325" actId="2696"/>
        <pc:sldMkLst>
          <pc:docMk/>
          <pc:sldMk cId="834732990" sldId="964"/>
        </pc:sldMkLst>
        <pc:picChg chg="add del">
          <ac:chgData name="Phyllipe Lima" userId="afbdb2a7827722fd" providerId="LiveId" clId="{CF5D954C-3E3F-6347-AB6C-69CE7A9529AD}" dt="2020-09-08T10:31:00.831" v="2254" actId="478"/>
          <ac:picMkLst>
            <pc:docMk/>
            <pc:sldMk cId="834732990" sldId="964"/>
            <ac:picMk id="2" creationId="{B15180EE-A313-9443-A39E-5F05F3E4C2D7}"/>
          </ac:picMkLst>
        </pc:picChg>
        <pc:picChg chg="del">
          <ac:chgData name="Phyllipe Lima" userId="afbdb2a7827722fd" providerId="LiveId" clId="{CF5D954C-3E3F-6347-AB6C-69CE7A9529AD}" dt="2020-09-08T10:19:56.866" v="2230" actId="478"/>
          <ac:picMkLst>
            <pc:docMk/>
            <pc:sldMk cId="834732990" sldId="964"/>
            <ac:picMk id="3" creationId="{53305D41-1E93-3743-8FD0-ED3AB686AA72}"/>
          </ac:picMkLst>
        </pc:picChg>
        <pc:picChg chg="add">
          <ac:chgData name="Phyllipe Lima" userId="afbdb2a7827722fd" providerId="LiveId" clId="{CF5D954C-3E3F-6347-AB6C-69CE7A9529AD}" dt="2020-09-08T10:31:01.525" v="2255"/>
          <ac:picMkLst>
            <pc:docMk/>
            <pc:sldMk cId="834732990" sldId="964"/>
            <ac:picMk id="4" creationId="{6603F75C-1190-2B42-B76E-9FC9BC1928EF}"/>
          </ac:picMkLst>
        </pc:picChg>
      </pc:sldChg>
      <pc:sldChg chg="addSp delSp modSp add del mod">
        <pc:chgData name="Phyllipe Lima" userId="afbdb2a7827722fd" providerId="LiveId" clId="{CF5D954C-3E3F-6347-AB6C-69CE7A9529AD}" dt="2020-09-09T13:42:24.284" v="3326" actId="2696"/>
        <pc:sldMkLst>
          <pc:docMk/>
          <pc:sldMk cId="344213241" sldId="965"/>
        </pc:sldMkLst>
        <pc:picChg chg="del">
          <ac:chgData name="Phyllipe Lima" userId="afbdb2a7827722fd" providerId="LiveId" clId="{CF5D954C-3E3F-6347-AB6C-69CE7A9529AD}" dt="2020-09-08T10:20:27.841" v="2233" actId="478"/>
          <ac:picMkLst>
            <pc:docMk/>
            <pc:sldMk cId="344213241" sldId="965"/>
            <ac:picMk id="2" creationId="{B15180EE-A313-9443-A39E-5F05F3E4C2D7}"/>
          </ac:picMkLst>
        </pc:picChg>
        <pc:picChg chg="add mod">
          <ac:chgData name="Phyllipe Lima" userId="afbdb2a7827722fd" providerId="LiveId" clId="{CF5D954C-3E3F-6347-AB6C-69CE7A9529AD}" dt="2020-09-08T10:20:53.904" v="2239" actId="1076"/>
          <ac:picMkLst>
            <pc:docMk/>
            <pc:sldMk cId="344213241" sldId="965"/>
            <ac:picMk id="3" creationId="{5C7CC06F-2A98-7A4A-9DDF-9D4AE1C94221}"/>
          </ac:picMkLst>
        </pc:picChg>
        <pc:picChg chg="add mod">
          <ac:chgData name="Phyllipe Lima" userId="afbdb2a7827722fd" providerId="LiveId" clId="{CF5D954C-3E3F-6347-AB6C-69CE7A9529AD}" dt="2020-09-08T10:20:59.381" v="2241" actId="1076"/>
          <ac:picMkLst>
            <pc:docMk/>
            <pc:sldMk cId="344213241" sldId="965"/>
            <ac:picMk id="4" creationId="{4DF9B608-7574-B64D-B6BB-CD57CBCA0DAC}"/>
          </ac:picMkLst>
        </pc:picChg>
      </pc:sldChg>
      <pc:sldChg chg="addSp delSp modSp add del mod">
        <pc:chgData name="Phyllipe Lima" userId="afbdb2a7827722fd" providerId="LiveId" clId="{CF5D954C-3E3F-6347-AB6C-69CE7A9529AD}" dt="2020-09-09T13:42:26.668" v="3329" actId="2696"/>
        <pc:sldMkLst>
          <pc:docMk/>
          <pc:sldMk cId="2339343505" sldId="966"/>
        </pc:sldMkLst>
        <pc:picChg chg="add del">
          <ac:chgData name="Phyllipe Lima" userId="afbdb2a7827722fd" providerId="LiveId" clId="{CF5D954C-3E3F-6347-AB6C-69CE7A9529AD}" dt="2020-09-08T10:20:51.226" v="2238" actId="21"/>
          <ac:picMkLst>
            <pc:docMk/>
            <pc:sldMk cId="2339343505" sldId="966"/>
            <ac:picMk id="2" creationId="{B03E2F8B-6856-7F4E-B1D3-C35C3B6AAA6E}"/>
          </ac:picMkLst>
        </pc:picChg>
        <pc:picChg chg="del">
          <ac:chgData name="Phyllipe Lima" userId="afbdb2a7827722fd" providerId="LiveId" clId="{CF5D954C-3E3F-6347-AB6C-69CE7A9529AD}" dt="2020-09-08T10:20:48.152" v="2236" actId="478"/>
          <ac:picMkLst>
            <pc:docMk/>
            <pc:sldMk cId="2339343505" sldId="966"/>
            <ac:picMk id="3" creationId="{5C7CC06F-2A98-7A4A-9DDF-9D4AE1C94221}"/>
          </ac:picMkLst>
        </pc:picChg>
        <pc:picChg chg="add del">
          <ac:chgData name="Phyllipe Lima" userId="afbdb2a7827722fd" providerId="LiveId" clId="{CF5D954C-3E3F-6347-AB6C-69CE7A9529AD}" dt="2020-09-08T10:35:26.983" v="2256" actId="478"/>
          <ac:picMkLst>
            <pc:docMk/>
            <pc:sldMk cId="2339343505" sldId="966"/>
            <ac:picMk id="4" creationId="{375952A8-9285-4A48-B058-B59FC4A07B27}"/>
          </ac:picMkLst>
        </pc:picChg>
        <pc:picChg chg="add mod">
          <ac:chgData name="Phyllipe Lima" userId="afbdb2a7827722fd" providerId="LiveId" clId="{CF5D954C-3E3F-6347-AB6C-69CE7A9529AD}" dt="2020-09-08T10:35:33.569" v="2260" actId="1076"/>
          <ac:picMkLst>
            <pc:docMk/>
            <pc:sldMk cId="2339343505" sldId="966"/>
            <ac:picMk id="5" creationId="{5E40839C-20D8-1C49-9DCC-9DDCC635E4F5}"/>
          </ac:picMkLst>
        </pc:picChg>
      </pc:sldChg>
      <pc:sldChg chg="addSp delSp add del mod">
        <pc:chgData name="Phyllipe Lima" userId="afbdb2a7827722fd" providerId="LiveId" clId="{CF5D954C-3E3F-6347-AB6C-69CE7A9529AD}" dt="2020-09-09T13:42:25.214" v="3327" actId="2696"/>
        <pc:sldMkLst>
          <pc:docMk/>
          <pc:sldMk cId="768711121" sldId="967"/>
        </pc:sldMkLst>
        <pc:picChg chg="add">
          <ac:chgData name="Phyllipe Lima" userId="afbdb2a7827722fd" providerId="LiveId" clId="{CF5D954C-3E3F-6347-AB6C-69CE7A9529AD}" dt="2020-09-08T10:22:10.125" v="2245"/>
          <ac:picMkLst>
            <pc:docMk/>
            <pc:sldMk cId="768711121" sldId="967"/>
            <ac:picMk id="2" creationId="{AFF2ADA7-1DBC-7245-B6AE-FF3422ABA841}"/>
          </ac:picMkLst>
        </pc:picChg>
        <pc:picChg chg="del">
          <ac:chgData name="Phyllipe Lima" userId="afbdb2a7827722fd" providerId="LiveId" clId="{CF5D954C-3E3F-6347-AB6C-69CE7A9529AD}" dt="2020-09-08T10:22:08.334" v="2243" actId="478"/>
          <ac:picMkLst>
            <pc:docMk/>
            <pc:sldMk cId="768711121" sldId="967"/>
            <ac:picMk id="3" creationId="{5C7CC06F-2A98-7A4A-9DDF-9D4AE1C94221}"/>
          </ac:picMkLst>
        </pc:picChg>
        <pc:picChg chg="del">
          <ac:chgData name="Phyllipe Lima" userId="afbdb2a7827722fd" providerId="LiveId" clId="{CF5D954C-3E3F-6347-AB6C-69CE7A9529AD}" dt="2020-09-08T10:22:08.997" v="2244" actId="478"/>
          <ac:picMkLst>
            <pc:docMk/>
            <pc:sldMk cId="768711121" sldId="967"/>
            <ac:picMk id="4" creationId="{4DF9B608-7574-B64D-B6BB-CD57CBCA0DAC}"/>
          </ac:picMkLst>
        </pc:picChg>
      </pc:sldChg>
      <pc:sldChg chg="addSp delSp modSp add del mod">
        <pc:chgData name="Phyllipe Lima" userId="afbdb2a7827722fd" providerId="LiveId" clId="{CF5D954C-3E3F-6347-AB6C-69CE7A9529AD}" dt="2020-09-09T13:42:25.979" v="3328" actId="2696"/>
        <pc:sldMkLst>
          <pc:docMk/>
          <pc:sldMk cId="1046089109" sldId="968"/>
        </pc:sldMkLst>
        <pc:picChg chg="del">
          <ac:chgData name="Phyllipe Lima" userId="afbdb2a7827722fd" providerId="LiveId" clId="{CF5D954C-3E3F-6347-AB6C-69CE7A9529AD}" dt="2020-09-08T10:23:02.551" v="2247" actId="478"/>
          <ac:picMkLst>
            <pc:docMk/>
            <pc:sldMk cId="1046089109" sldId="968"/>
            <ac:picMk id="2" creationId="{AFF2ADA7-1DBC-7245-B6AE-FF3422ABA841}"/>
          </ac:picMkLst>
        </pc:picChg>
        <pc:picChg chg="add mod">
          <ac:chgData name="Phyllipe Lima" userId="afbdb2a7827722fd" providerId="LiveId" clId="{CF5D954C-3E3F-6347-AB6C-69CE7A9529AD}" dt="2020-09-08T10:24:46.378" v="2250" actId="1076"/>
          <ac:picMkLst>
            <pc:docMk/>
            <pc:sldMk cId="1046089109" sldId="968"/>
            <ac:picMk id="3" creationId="{260D1446-927A-D148-8922-97446D120787}"/>
          </ac:picMkLst>
        </pc:picChg>
      </pc:sldChg>
      <pc:sldChg chg="addSp delSp add del mod">
        <pc:chgData name="Phyllipe Lima" userId="afbdb2a7827722fd" providerId="LiveId" clId="{CF5D954C-3E3F-6347-AB6C-69CE7A9529AD}" dt="2020-09-09T13:42:27.288" v="3330" actId="2696"/>
        <pc:sldMkLst>
          <pc:docMk/>
          <pc:sldMk cId="4030677125" sldId="969"/>
        </pc:sldMkLst>
        <pc:picChg chg="add">
          <ac:chgData name="Phyllipe Lima" userId="afbdb2a7827722fd" providerId="LiveId" clId="{CF5D954C-3E3F-6347-AB6C-69CE7A9529AD}" dt="2020-09-08T10:43:59.768" v="2263"/>
          <ac:picMkLst>
            <pc:docMk/>
            <pc:sldMk cId="4030677125" sldId="969"/>
            <ac:picMk id="2" creationId="{7BAB7FB6-8031-074F-857E-504C6CB5D662}"/>
          </ac:picMkLst>
        </pc:picChg>
        <pc:picChg chg="del">
          <ac:chgData name="Phyllipe Lima" userId="afbdb2a7827722fd" providerId="LiveId" clId="{CF5D954C-3E3F-6347-AB6C-69CE7A9529AD}" dt="2020-09-08T10:43:59.210" v="2262" actId="478"/>
          <ac:picMkLst>
            <pc:docMk/>
            <pc:sldMk cId="4030677125" sldId="969"/>
            <ac:picMk id="5" creationId="{5E40839C-20D8-1C49-9DCC-9DDCC635E4F5}"/>
          </ac:picMkLst>
        </pc:picChg>
      </pc:sldChg>
      <pc:sldChg chg="modSp add mod">
        <pc:chgData name="Phyllipe Lima" userId="afbdb2a7827722fd" providerId="LiveId" clId="{CF5D954C-3E3F-6347-AB6C-69CE7A9529AD}" dt="2020-09-09T13:34:23.007" v="3288" actId="404"/>
        <pc:sldMkLst>
          <pc:docMk/>
          <pc:sldMk cId="936648414" sldId="970"/>
        </pc:sldMkLst>
        <pc:spChg chg="mod">
          <ac:chgData name="Phyllipe Lima" userId="afbdb2a7827722fd" providerId="LiveId" clId="{CF5D954C-3E3F-6347-AB6C-69CE7A9529AD}" dt="2020-09-09T13:34:23.007" v="3288" actId="404"/>
          <ac:spMkLst>
            <pc:docMk/>
            <pc:sldMk cId="936648414" sldId="970"/>
            <ac:spMk id="4" creationId="{FD0C6185-C234-E245-A6DC-1EF7ACF8E1C0}"/>
          </ac:spMkLst>
        </pc:spChg>
        <pc:picChg chg="mod">
          <ac:chgData name="Phyllipe Lima" userId="afbdb2a7827722fd" providerId="LiveId" clId="{CF5D954C-3E3F-6347-AB6C-69CE7A9529AD}" dt="2020-09-09T13:34:02.266" v="3242" actId="1076"/>
          <ac:picMkLst>
            <pc:docMk/>
            <pc:sldMk cId="936648414" sldId="970"/>
            <ac:picMk id="7" creationId="{86CB1AF8-1425-3E4A-83C3-3870CA71C407}"/>
          </ac:picMkLst>
        </pc:picChg>
      </pc:sldChg>
      <pc:sldChg chg="modSp add del mod">
        <pc:chgData name="Phyllipe Lima" userId="afbdb2a7827722fd" providerId="LiveId" clId="{CF5D954C-3E3F-6347-AB6C-69CE7A9529AD}" dt="2020-09-09T13:33:30.842" v="3239" actId="2696"/>
        <pc:sldMkLst>
          <pc:docMk/>
          <pc:sldMk cId="2964129720" sldId="970"/>
        </pc:sldMkLst>
        <pc:spChg chg="mod">
          <ac:chgData name="Phyllipe Lima" userId="afbdb2a7827722fd" providerId="LiveId" clId="{CF5D954C-3E3F-6347-AB6C-69CE7A9529AD}" dt="2020-09-08T13:55:39.149" v="2317" actId="20577"/>
          <ac:spMkLst>
            <pc:docMk/>
            <pc:sldMk cId="2964129720" sldId="970"/>
            <ac:spMk id="4" creationId="{FD0C6185-C234-E245-A6DC-1EF7ACF8E1C0}"/>
          </ac:spMkLst>
        </pc:spChg>
      </pc:sldChg>
      <pc:sldChg chg="add">
        <pc:chgData name="Phyllipe Lima" userId="afbdb2a7827722fd" providerId="LiveId" clId="{CF5D954C-3E3F-6347-AB6C-69CE7A9529AD}" dt="2020-09-09T15:46:31.158" v="5025"/>
        <pc:sldMkLst>
          <pc:docMk/>
          <pc:sldMk cId="183816938" sldId="971"/>
        </pc:sldMkLst>
      </pc:sldChg>
      <pc:sldChg chg="modSp add del mod">
        <pc:chgData name="Phyllipe Lima" userId="afbdb2a7827722fd" providerId="LiveId" clId="{CF5D954C-3E3F-6347-AB6C-69CE7A9529AD}" dt="2020-09-09T13:33:11.985" v="3228" actId="2696"/>
        <pc:sldMkLst>
          <pc:docMk/>
          <pc:sldMk cId="2691903596" sldId="971"/>
        </pc:sldMkLst>
        <pc:spChg chg="mod">
          <ac:chgData name="Phyllipe Lima" userId="afbdb2a7827722fd" providerId="LiveId" clId="{CF5D954C-3E3F-6347-AB6C-69CE7A9529AD}" dt="2020-09-08T14:00:08.855" v="2886" actId="20577"/>
          <ac:spMkLst>
            <pc:docMk/>
            <pc:sldMk cId="2691903596" sldId="971"/>
            <ac:spMk id="4" creationId="{A2F13CB6-6EF0-8847-A1F9-7BC4005A25F3}"/>
          </ac:spMkLst>
        </pc:spChg>
      </pc:sldChg>
      <pc:sldChg chg="modSp add del mod">
        <pc:chgData name="Phyllipe Lima" userId="afbdb2a7827722fd" providerId="LiveId" clId="{CF5D954C-3E3F-6347-AB6C-69CE7A9529AD}" dt="2020-09-09T15:46:27.829" v="5023" actId="2696"/>
        <pc:sldMkLst>
          <pc:docMk/>
          <pc:sldMk cId="4046785926" sldId="971"/>
        </pc:sldMkLst>
        <pc:spChg chg="mod">
          <ac:chgData name="Phyllipe Lima" userId="afbdb2a7827722fd" providerId="LiveId" clId="{CF5D954C-3E3F-6347-AB6C-69CE7A9529AD}" dt="2020-09-09T13:46:23.582" v="3638" actId="20577"/>
          <ac:spMkLst>
            <pc:docMk/>
            <pc:sldMk cId="4046785926" sldId="971"/>
            <ac:spMk id="4" creationId="{A2F13CB6-6EF0-8847-A1F9-7BC4005A25F3}"/>
          </ac:spMkLst>
        </pc:spChg>
      </pc:sldChg>
      <pc:sldChg chg="add del">
        <pc:chgData name="Phyllipe Lima" userId="afbdb2a7827722fd" providerId="LiveId" clId="{CF5D954C-3E3F-6347-AB6C-69CE7A9529AD}" dt="2020-09-09T13:42:03.263" v="3314" actId="2696"/>
        <pc:sldMkLst>
          <pc:docMk/>
          <pc:sldMk cId="1423030890" sldId="972"/>
        </pc:sldMkLst>
      </pc:sldChg>
      <pc:sldChg chg="addSp delSp modSp add del mod">
        <pc:chgData name="Phyllipe Lima" userId="afbdb2a7827722fd" providerId="LiveId" clId="{CF5D954C-3E3F-6347-AB6C-69CE7A9529AD}" dt="2020-09-09T13:33:11.997" v="3229" actId="2696"/>
        <pc:sldMkLst>
          <pc:docMk/>
          <pc:sldMk cId="3506671622" sldId="972"/>
        </pc:sldMkLst>
        <pc:spChg chg="mod">
          <ac:chgData name="Phyllipe Lima" userId="afbdb2a7827722fd" providerId="LiveId" clId="{CF5D954C-3E3F-6347-AB6C-69CE7A9529AD}" dt="2020-09-08T14:03:57.465" v="3074" actId="20577"/>
          <ac:spMkLst>
            <pc:docMk/>
            <pc:sldMk cId="3506671622" sldId="972"/>
            <ac:spMk id="4" creationId="{A2F13CB6-6EF0-8847-A1F9-7BC4005A25F3}"/>
          </ac:spMkLst>
        </pc:spChg>
        <pc:picChg chg="add del mod">
          <ac:chgData name="Phyllipe Lima" userId="afbdb2a7827722fd" providerId="LiveId" clId="{CF5D954C-3E3F-6347-AB6C-69CE7A9529AD}" dt="2020-09-08T14:03:27.053" v="3070" actId="478"/>
          <ac:picMkLst>
            <pc:docMk/>
            <pc:sldMk cId="3506671622" sldId="972"/>
            <ac:picMk id="2" creationId="{DD53BD6C-7E82-184B-A645-BF7FC25B9304}"/>
          </ac:picMkLst>
        </pc:picChg>
        <pc:picChg chg="add mod">
          <ac:chgData name="Phyllipe Lima" userId="afbdb2a7827722fd" providerId="LiveId" clId="{CF5D954C-3E3F-6347-AB6C-69CE7A9529AD}" dt="2020-09-08T14:04:08.513" v="3080" actId="1076"/>
          <ac:picMkLst>
            <pc:docMk/>
            <pc:sldMk cId="3506671622" sldId="972"/>
            <ac:picMk id="3" creationId="{22377C23-4724-9F43-80EB-26BE865F4C8F}"/>
          </ac:picMkLst>
        </pc:picChg>
        <pc:picChg chg="add mod">
          <ac:chgData name="Phyllipe Lima" userId="afbdb2a7827722fd" providerId="LiveId" clId="{CF5D954C-3E3F-6347-AB6C-69CE7A9529AD}" dt="2020-09-08T14:04:06.916" v="3079" actId="1076"/>
          <ac:picMkLst>
            <pc:docMk/>
            <pc:sldMk cId="3506671622" sldId="972"/>
            <ac:picMk id="5" creationId="{B66D5B56-DF59-DC44-8CA1-2D437AEEF7A8}"/>
          </ac:picMkLst>
        </pc:picChg>
      </pc:sldChg>
      <pc:sldChg chg="add del">
        <pc:chgData name="Phyllipe Lima" userId="afbdb2a7827722fd" providerId="LiveId" clId="{CF5D954C-3E3F-6347-AB6C-69CE7A9529AD}" dt="2020-09-09T13:42:04.021" v="3315" actId="2696"/>
        <pc:sldMkLst>
          <pc:docMk/>
          <pc:sldMk cId="755202513" sldId="973"/>
        </pc:sldMkLst>
      </pc:sldChg>
      <pc:sldChg chg="addSp delSp modSp add del mod">
        <pc:chgData name="Phyllipe Lima" userId="afbdb2a7827722fd" providerId="LiveId" clId="{CF5D954C-3E3F-6347-AB6C-69CE7A9529AD}" dt="2020-09-09T13:33:12.009" v="3230" actId="2696"/>
        <pc:sldMkLst>
          <pc:docMk/>
          <pc:sldMk cId="3647285680" sldId="973"/>
        </pc:sldMkLst>
        <pc:spChg chg="del">
          <ac:chgData name="Phyllipe Lima" userId="afbdb2a7827722fd" providerId="LiveId" clId="{CF5D954C-3E3F-6347-AB6C-69CE7A9529AD}" dt="2020-09-08T14:05:02.358" v="3085" actId="478"/>
          <ac:spMkLst>
            <pc:docMk/>
            <pc:sldMk cId="3647285680" sldId="973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8T14:05:28.634" v="3093" actId="1076"/>
          <ac:picMkLst>
            <pc:docMk/>
            <pc:sldMk cId="3647285680" sldId="973"/>
            <ac:picMk id="2" creationId="{2FEB6D4E-4EBF-1E48-B262-404ABF8B5998}"/>
          </ac:picMkLst>
        </pc:picChg>
        <pc:picChg chg="del">
          <ac:chgData name="Phyllipe Lima" userId="afbdb2a7827722fd" providerId="LiveId" clId="{CF5D954C-3E3F-6347-AB6C-69CE7A9529AD}" dt="2020-09-08T14:04:59.342" v="3083" actId="478"/>
          <ac:picMkLst>
            <pc:docMk/>
            <pc:sldMk cId="3647285680" sldId="973"/>
            <ac:picMk id="3" creationId="{22377C23-4724-9F43-80EB-26BE865F4C8F}"/>
          </ac:picMkLst>
        </pc:picChg>
        <pc:picChg chg="del">
          <ac:chgData name="Phyllipe Lima" userId="afbdb2a7827722fd" providerId="LiveId" clId="{CF5D954C-3E3F-6347-AB6C-69CE7A9529AD}" dt="2020-09-08T14:04:58.106" v="3082" actId="478"/>
          <ac:picMkLst>
            <pc:docMk/>
            <pc:sldMk cId="3647285680" sldId="973"/>
            <ac:picMk id="5" creationId="{B66D5B56-DF59-DC44-8CA1-2D437AEEF7A8}"/>
          </ac:picMkLst>
        </pc:picChg>
        <pc:picChg chg="add mod">
          <ac:chgData name="Phyllipe Lima" userId="afbdb2a7827722fd" providerId="LiveId" clId="{CF5D954C-3E3F-6347-AB6C-69CE7A9529AD}" dt="2020-09-08T14:05:26.994" v="3092" actId="14100"/>
          <ac:picMkLst>
            <pc:docMk/>
            <pc:sldMk cId="3647285680" sldId="973"/>
            <ac:picMk id="6" creationId="{8EDD17AD-F93B-874C-B60E-A80A4C974D30}"/>
          </ac:picMkLst>
        </pc:picChg>
      </pc:sldChg>
      <pc:sldChg chg="add del">
        <pc:chgData name="Phyllipe Lima" userId="afbdb2a7827722fd" providerId="LiveId" clId="{CF5D954C-3E3F-6347-AB6C-69CE7A9529AD}" dt="2020-09-09T13:42:05.030" v="3316" actId="2696"/>
        <pc:sldMkLst>
          <pc:docMk/>
          <pc:sldMk cId="3143334355" sldId="974"/>
        </pc:sldMkLst>
      </pc:sldChg>
      <pc:sldChg chg="addSp delSp modSp add del mod">
        <pc:chgData name="Phyllipe Lima" userId="afbdb2a7827722fd" providerId="LiveId" clId="{CF5D954C-3E3F-6347-AB6C-69CE7A9529AD}" dt="2020-09-09T13:33:12.023" v="3231" actId="2696"/>
        <pc:sldMkLst>
          <pc:docMk/>
          <pc:sldMk cId="3559203903" sldId="974"/>
        </pc:sldMkLst>
        <pc:picChg chg="del">
          <ac:chgData name="Phyllipe Lima" userId="afbdb2a7827722fd" providerId="LiveId" clId="{CF5D954C-3E3F-6347-AB6C-69CE7A9529AD}" dt="2020-09-08T14:07:47.769" v="3095" actId="478"/>
          <ac:picMkLst>
            <pc:docMk/>
            <pc:sldMk cId="3559203903" sldId="974"/>
            <ac:picMk id="2" creationId="{2FEB6D4E-4EBF-1E48-B262-404ABF8B5998}"/>
          </ac:picMkLst>
        </pc:picChg>
        <pc:picChg chg="add mod">
          <ac:chgData name="Phyllipe Lima" userId="afbdb2a7827722fd" providerId="LiveId" clId="{CF5D954C-3E3F-6347-AB6C-69CE7A9529AD}" dt="2020-09-08T14:08:12.100" v="3099" actId="1076"/>
          <ac:picMkLst>
            <pc:docMk/>
            <pc:sldMk cId="3559203903" sldId="974"/>
            <ac:picMk id="3" creationId="{163AF849-894C-3A40-AFD8-16853097823E}"/>
          </ac:picMkLst>
        </pc:picChg>
        <pc:picChg chg="add mod">
          <ac:chgData name="Phyllipe Lima" userId="afbdb2a7827722fd" providerId="LiveId" clId="{CF5D954C-3E3F-6347-AB6C-69CE7A9529AD}" dt="2020-09-08T14:08:19.873" v="3104" actId="1076"/>
          <ac:picMkLst>
            <pc:docMk/>
            <pc:sldMk cId="3559203903" sldId="974"/>
            <ac:picMk id="4" creationId="{27FF1F65-3B8E-6146-875B-BFAEA0BE9980}"/>
          </ac:picMkLst>
        </pc:picChg>
        <pc:picChg chg="del">
          <ac:chgData name="Phyllipe Lima" userId="afbdb2a7827722fd" providerId="LiveId" clId="{CF5D954C-3E3F-6347-AB6C-69CE7A9529AD}" dt="2020-09-08T14:07:48.314" v="3096" actId="478"/>
          <ac:picMkLst>
            <pc:docMk/>
            <pc:sldMk cId="3559203903" sldId="974"/>
            <ac:picMk id="6" creationId="{8EDD17AD-F93B-874C-B60E-A80A4C974D30}"/>
          </ac:picMkLst>
        </pc:picChg>
      </pc:sldChg>
      <pc:sldChg chg="add del">
        <pc:chgData name="Phyllipe Lima" userId="afbdb2a7827722fd" providerId="LiveId" clId="{CF5D954C-3E3F-6347-AB6C-69CE7A9529AD}" dt="2020-09-09T13:42:06.179" v="3317" actId="2696"/>
        <pc:sldMkLst>
          <pc:docMk/>
          <pc:sldMk cId="2721455623" sldId="975"/>
        </pc:sldMkLst>
      </pc:sldChg>
      <pc:sldChg chg="addSp modSp add del mod">
        <pc:chgData name="Phyllipe Lima" userId="afbdb2a7827722fd" providerId="LiveId" clId="{CF5D954C-3E3F-6347-AB6C-69CE7A9529AD}" dt="2020-09-09T13:33:12.034" v="3232" actId="2696"/>
        <pc:sldMkLst>
          <pc:docMk/>
          <pc:sldMk cId="4222836729" sldId="975"/>
        </pc:sldMkLst>
        <pc:spChg chg="mod">
          <ac:chgData name="Phyllipe Lima" userId="afbdb2a7827722fd" providerId="LiveId" clId="{CF5D954C-3E3F-6347-AB6C-69CE7A9529AD}" dt="2020-09-08T14:09:06.200" v="3159" actId="1076"/>
          <ac:spMkLst>
            <pc:docMk/>
            <pc:sldMk cId="4222836729" sldId="975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8T14:20:42.890" v="3162" actId="1076"/>
          <ac:picMkLst>
            <pc:docMk/>
            <pc:sldMk cId="4222836729" sldId="975"/>
            <ac:picMk id="2" creationId="{57A79538-A73D-8643-A14E-D0C7D51AEDFB}"/>
          </ac:picMkLst>
        </pc:picChg>
      </pc:sldChg>
      <pc:sldChg chg="addSp delSp modSp add del mod">
        <pc:chgData name="Phyllipe Lima" userId="afbdb2a7827722fd" providerId="LiveId" clId="{CF5D954C-3E3F-6347-AB6C-69CE7A9529AD}" dt="2020-09-09T13:33:12.045" v="3233" actId="2696"/>
        <pc:sldMkLst>
          <pc:docMk/>
          <pc:sldMk cId="1456927314" sldId="976"/>
        </pc:sldMkLst>
        <pc:spChg chg="del">
          <ac:chgData name="Phyllipe Lima" userId="afbdb2a7827722fd" providerId="LiveId" clId="{CF5D954C-3E3F-6347-AB6C-69CE7A9529AD}" dt="2020-09-08T18:36:46.588" v="3164" actId="478"/>
          <ac:spMkLst>
            <pc:docMk/>
            <pc:sldMk cId="1456927314" sldId="976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8T18:37:28.527" v="3167" actId="1076"/>
          <ac:picMkLst>
            <pc:docMk/>
            <pc:sldMk cId="1456927314" sldId="976"/>
            <ac:picMk id="2" creationId="{27BCDF38-1D24-6545-B132-9F8573043BE2}"/>
          </ac:picMkLst>
        </pc:picChg>
        <pc:picChg chg="add mod">
          <ac:chgData name="Phyllipe Lima" userId="afbdb2a7827722fd" providerId="LiveId" clId="{CF5D954C-3E3F-6347-AB6C-69CE7A9529AD}" dt="2020-09-08T18:37:56.036" v="3170" actId="1076"/>
          <ac:picMkLst>
            <pc:docMk/>
            <pc:sldMk cId="1456927314" sldId="976"/>
            <ac:picMk id="3" creationId="{5F1EEEA5-FC58-FE4C-997D-D4CC95430240}"/>
          </ac:picMkLst>
        </pc:picChg>
      </pc:sldChg>
      <pc:sldChg chg="add del">
        <pc:chgData name="Phyllipe Lima" userId="afbdb2a7827722fd" providerId="LiveId" clId="{CF5D954C-3E3F-6347-AB6C-69CE7A9529AD}" dt="2020-09-09T13:42:06.734" v="3318" actId="2696"/>
        <pc:sldMkLst>
          <pc:docMk/>
          <pc:sldMk cId="1627298824" sldId="976"/>
        </pc:sldMkLst>
      </pc:sldChg>
      <pc:sldChg chg="add del">
        <pc:chgData name="Phyllipe Lima" userId="afbdb2a7827722fd" providerId="LiveId" clId="{CF5D954C-3E3F-6347-AB6C-69CE7A9529AD}" dt="2020-09-09T13:33:12.101" v="3237" actId="2696"/>
        <pc:sldMkLst>
          <pc:docMk/>
          <pc:sldMk cId="826822968" sldId="977"/>
        </pc:sldMkLst>
      </pc:sldChg>
      <pc:sldChg chg="add del">
        <pc:chgData name="Phyllipe Lima" userId="afbdb2a7827722fd" providerId="LiveId" clId="{CF5D954C-3E3F-6347-AB6C-69CE7A9529AD}" dt="2020-09-09T13:42:11.324" v="3322" actId="2696"/>
        <pc:sldMkLst>
          <pc:docMk/>
          <pc:sldMk cId="2732830308" sldId="977"/>
        </pc:sldMkLst>
      </pc:sldChg>
      <pc:sldChg chg="add del">
        <pc:chgData name="Phyllipe Lima" userId="afbdb2a7827722fd" providerId="LiveId" clId="{CF5D954C-3E3F-6347-AB6C-69CE7A9529AD}" dt="2020-09-09T13:42:07.507" v="3319" actId="2696"/>
        <pc:sldMkLst>
          <pc:docMk/>
          <pc:sldMk cId="2647109267" sldId="978"/>
        </pc:sldMkLst>
      </pc:sldChg>
      <pc:sldChg chg="addSp delSp add del mod">
        <pc:chgData name="Phyllipe Lima" userId="afbdb2a7827722fd" providerId="LiveId" clId="{CF5D954C-3E3F-6347-AB6C-69CE7A9529AD}" dt="2020-09-09T13:33:12.056" v="3234" actId="2696"/>
        <pc:sldMkLst>
          <pc:docMk/>
          <pc:sldMk cId="2833833035" sldId="978"/>
        </pc:sldMkLst>
        <pc:picChg chg="del">
          <ac:chgData name="Phyllipe Lima" userId="afbdb2a7827722fd" providerId="LiveId" clId="{CF5D954C-3E3F-6347-AB6C-69CE7A9529AD}" dt="2020-09-08T18:49:56.269" v="3173" actId="478"/>
          <ac:picMkLst>
            <pc:docMk/>
            <pc:sldMk cId="2833833035" sldId="978"/>
            <ac:picMk id="2" creationId="{27BCDF38-1D24-6545-B132-9F8573043BE2}"/>
          </ac:picMkLst>
        </pc:picChg>
        <pc:picChg chg="del">
          <ac:chgData name="Phyllipe Lima" userId="afbdb2a7827722fd" providerId="LiveId" clId="{CF5D954C-3E3F-6347-AB6C-69CE7A9529AD}" dt="2020-09-08T18:49:55.665" v="3172" actId="478"/>
          <ac:picMkLst>
            <pc:docMk/>
            <pc:sldMk cId="2833833035" sldId="978"/>
            <ac:picMk id="3" creationId="{5F1EEEA5-FC58-FE4C-997D-D4CC95430240}"/>
          </ac:picMkLst>
        </pc:picChg>
        <pc:picChg chg="add">
          <ac:chgData name="Phyllipe Lima" userId="afbdb2a7827722fd" providerId="LiveId" clId="{CF5D954C-3E3F-6347-AB6C-69CE7A9529AD}" dt="2020-09-08T18:49:57.461" v="3174"/>
          <ac:picMkLst>
            <pc:docMk/>
            <pc:sldMk cId="2833833035" sldId="978"/>
            <ac:picMk id="4" creationId="{9B35BC15-609D-DF46-B061-D4D0F2150966}"/>
          </ac:picMkLst>
        </pc:picChg>
      </pc:sldChg>
      <pc:sldChg chg="add del">
        <pc:chgData name="Phyllipe Lima" userId="afbdb2a7827722fd" providerId="LiveId" clId="{CF5D954C-3E3F-6347-AB6C-69CE7A9529AD}" dt="2020-09-09T13:42:08.355" v="3320" actId="2696"/>
        <pc:sldMkLst>
          <pc:docMk/>
          <pc:sldMk cId="2961266347" sldId="979"/>
        </pc:sldMkLst>
      </pc:sldChg>
      <pc:sldChg chg="addSp delSp add del mod">
        <pc:chgData name="Phyllipe Lima" userId="afbdb2a7827722fd" providerId="LiveId" clId="{CF5D954C-3E3F-6347-AB6C-69CE7A9529AD}" dt="2020-09-09T13:33:12.066" v="3235" actId="2696"/>
        <pc:sldMkLst>
          <pc:docMk/>
          <pc:sldMk cId="4200863983" sldId="979"/>
        </pc:sldMkLst>
        <pc:picChg chg="add del">
          <ac:chgData name="Phyllipe Lima" userId="afbdb2a7827722fd" providerId="LiveId" clId="{CF5D954C-3E3F-6347-AB6C-69CE7A9529AD}" dt="2020-09-08T19:10:50.062" v="3178" actId="478"/>
          <ac:picMkLst>
            <pc:docMk/>
            <pc:sldMk cId="4200863983" sldId="979"/>
            <ac:picMk id="2" creationId="{4F2C5626-9F41-324F-86C9-8748EA3B7920}"/>
          </ac:picMkLst>
        </pc:picChg>
        <pc:picChg chg="add">
          <ac:chgData name="Phyllipe Lima" userId="afbdb2a7827722fd" providerId="LiveId" clId="{CF5D954C-3E3F-6347-AB6C-69CE7A9529AD}" dt="2020-09-08T19:10:50.659" v="3179"/>
          <ac:picMkLst>
            <pc:docMk/>
            <pc:sldMk cId="4200863983" sldId="979"/>
            <ac:picMk id="3" creationId="{47114BFF-89E1-4743-BD07-C639177DC8AD}"/>
          </ac:picMkLst>
        </pc:picChg>
        <pc:picChg chg="del">
          <ac:chgData name="Phyllipe Lima" userId="afbdb2a7827722fd" providerId="LiveId" clId="{CF5D954C-3E3F-6347-AB6C-69CE7A9529AD}" dt="2020-09-08T19:02:55.113" v="3176" actId="478"/>
          <ac:picMkLst>
            <pc:docMk/>
            <pc:sldMk cId="4200863983" sldId="979"/>
            <ac:picMk id="4" creationId="{9B35BC15-609D-DF46-B061-D4D0F2150966}"/>
          </ac:picMkLst>
        </pc:picChg>
      </pc:sldChg>
      <pc:sldChg chg="add del">
        <pc:chgData name="Phyllipe Lima" userId="afbdb2a7827722fd" providerId="LiveId" clId="{CF5D954C-3E3F-6347-AB6C-69CE7A9529AD}" dt="2020-09-09T13:42:08.774" v="3321" actId="2696"/>
        <pc:sldMkLst>
          <pc:docMk/>
          <pc:sldMk cId="1777340800" sldId="980"/>
        </pc:sldMkLst>
      </pc:sldChg>
      <pc:sldChg chg="addSp delSp modSp add del mod">
        <pc:chgData name="Phyllipe Lima" userId="afbdb2a7827722fd" providerId="LiveId" clId="{CF5D954C-3E3F-6347-AB6C-69CE7A9529AD}" dt="2020-09-09T13:33:12.084" v="3236" actId="2696"/>
        <pc:sldMkLst>
          <pc:docMk/>
          <pc:sldMk cId="3224699398" sldId="980"/>
        </pc:sldMkLst>
        <pc:picChg chg="add mod">
          <ac:chgData name="Phyllipe Lima" userId="afbdb2a7827722fd" providerId="LiveId" clId="{CF5D954C-3E3F-6347-AB6C-69CE7A9529AD}" dt="2020-09-08T19:22:48.921" v="3183" actId="1076"/>
          <ac:picMkLst>
            <pc:docMk/>
            <pc:sldMk cId="3224699398" sldId="980"/>
            <ac:picMk id="2" creationId="{2435A8A8-9BA5-494A-8244-1EA2FAF8F61E}"/>
          </ac:picMkLst>
        </pc:picChg>
        <pc:picChg chg="del">
          <ac:chgData name="Phyllipe Lima" userId="afbdb2a7827722fd" providerId="LiveId" clId="{CF5D954C-3E3F-6347-AB6C-69CE7A9529AD}" dt="2020-09-08T19:22:42.574" v="3181" actId="478"/>
          <ac:picMkLst>
            <pc:docMk/>
            <pc:sldMk cId="3224699398" sldId="980"/>
            <ac:picMk id="3" creationId="{47114BFF-89E1-4743-BD07-C639177DC8AD}"/>
          </ac:picMkLst>
        </pc:picChg>
      </pc:sldChg>
      <pc:sldChg chg="modSp add del mod">
        <pc:chgData name="Phyllipe Lima" userId="afbdb2a7827722fd" providerId="LiveId" clId="{CF5D954C-3E3F-6347-AB6C-69CE7A9529AD}" dt="2020-09-09T15:46:41.182" v="5030" actId="2696"/>
        <pc:sldMkLst>
          <pc:docMk/>
          <pc:sldMk cId="2253479383" sldId="981"/>
        </pc:sldMkLst>
        <pc:spChg chg="mod">
          <ac:chgData name="Phyllipe Lima" userId="afbdb2a7827722fd" providerId="LiveId" clId="{CF5D954C-3E3F-6347-AB6C-69CE7A9529AD}" dt="2020-09-09T15:46:38.938" v="5029" actId="20577"/>
          <ac:spMkLst>
            <pc:docMk/>
            <pc:sldMk cId="2253479383" sldId="981"/>
            <ac:spMk id="4" creationId="{FD0C6185-C234-E245-A6DC-1EF7ACF8E1C0}"/>
          </ac:spMkLst>
        </pc:spChg>
      </pc:sldChg>
      <pc:sldChg chg="addSp modSp add mod">
        <pc:chgData name="Phyllipe Lima" userId="afbdb2a7827722fd" providerId="LiveId" clId="{CF5D954C-3E3F-6347-AB6C-69CE7A9529AD}" dt="2020-09-09T15:49:36.874" v="5374" actId="1076"/>
        <pc:sldMkLst>
          <pc:docMk/>
          <pc:sldMk cId="4227436282" sldId="981"/>
        </pc:sldMkLst>
        <pc:spChg chg="mod">
          <ac:chgData name="Phyllipe Lima" userId="afbdb2a7827722fd" providerId="LiveId" clId="{CF5D954C-3E3F-6347-AB6C-69CE7A9529AD}" dt="2020-09-09T15:46:50.095" v="5033" actId="20577"/>
          <ac:spMkLst>
            <pc:docMk/>
            <pc:sldMk cId="4227436282" sldId="981"/>
            <ac:spMk id="4" creationId="{FD0C6185-C234-E245-A6DC-1EF7ACF8E1C0}"/>
          </ac:spMkLst>
        </pc:spChg>
        <pc:picChg chg="add mod">
          <ac:chgData name="Phyllipe Lima" userId="afbdb2a7827722fd" providerId="LiveId" clId="{CF5D954C-3E3F-6347-AB6C-69CE7A9529AD}" dt="2020-09-09T15:49:36.874" v="5374" actId="1076"/>
          <ac:picMkLst>
            <pc:docMk/>
            <pc:sldMk cId="4227436282" sldId="981"/>
            <ac:picMk id="4098" creationId="{77DA76F4-7041-C249-B311-58DE94D0AEA7}"/>
          </ac:picMkLst>
        </pc:picChg>
      </pc:sldChg>
      <pc:sldChg chg="addSp delSp modSp add mod">
        <pc:chgData name="Phyllipe Lima" userId="afbdb2a7827722fd" providerId="LiveId" clId="{CF5D954C-3E3F-6347-AB6C-69CE7A9529AD}" dt="2020-09-09T13:37:08.883" v="3313" actId="962"/>
        <pc:sldMkLst>
          <pc:docMk/>
          <pc:sldMk cId="2534277872" sldId="982"/>
        </pc:sldMkLst>
        <pc:spChg chg="del">
          <ac:chgData name="Phyllipe Lima" userId="afbdb2a7827722fd" providerId="LiveId" clId="{CF5D954C-3E3F-6347-AB6C-69CE7A9529AD}" dt="2020-09-09T13:36:35.212" v="3310" actId="478"/>
          <ac:spMkLst>
            <pc:docMk/>
            <pc:sldMk cId="2534277872" sldId="982"/>
            <ac:spMk id="4" creationId="{FD0C6185-C234-E245-A6DC-1EF7ACF8E1C0}"/>
          </ac:spMkLst>
        </pc:spChg>
        <pc:picChg chg="add mod">
          <ac:chgData name="Phyllipe Lima" userId="afbdb2a7827722fd" providerId="LiveId" clId="{CF5D954C-3E3F-6347-AB6C-69CE7A9529AD}" dt="2020-09-09T13:37:08.883" v="3313" actId="962"/>
          <ac:picMkLst>
            <pc:docMk/>
            <pc:sldMk cId="2534277872" sldId="982"/>
            <ac:picMk id="3" creationId="{FFDE3C6D-BD43-2047-9695-DAA82275772A}"/>
          </ac:picMkLst>
        </pc:picChg>
        <pc:picChg chg="del">
          <ac:chgData name="Phyllipe Lima" userId="afbdb2a7827722fd" providerId="LiveId" clId="{CF5D954C-3E3F-6347-AB6C-69CE7A9529AD}" dt="2020-09-09T13:36:33.818" v="3309" actId="478"/>
          <ac:picMkLst>
            <pc:docMk/>
            <pc:sldMk cId="2534277872" sldId="982"/>
            <ac:picMk id="7" creationId="{86CB1AF8-1425-3E4A-83C3-3870CA71C407}"/>
          </ac:picMkLst>
        </pc:picChg>
      </pc:sldChg>
      <pc:sldChg chg="modSp add del mod">
        <pc:chgData name="Phyllipe Lima" userId="afbdb2a7827722fd" providerId="LiveId" clId="{CF5D954C-3E3F-6347-AB6C-69CE7A9529AD}" dt="2020-09-09T15:46:27.842" v="5024" actId="2696"/>
        <pc:sldMkLst>
          <pc:docMk/>
          <pc:sldMk cId="2470327946" sldId="983"/>
        </pc:sldMkLst>
        <pc:spChg chg="mod">
          <ac:chgData name="Phyllipe Lima" userId="afbdb2a7827722fd" providerId="LiveId" clId="{CF5D954C-3E3F-6347-AB6C-69CE7A9529AD}" dt="2020-09-09T13:46:18.546" v="3637" actId="20577"/>
          <ac:spMkLst>
            <pc:docMk/>
            <pc:sldMk cId="2470327946" sldId="983"/>
            <ac:spMk id="4" creationId="{A2F13CB6-6EF0-8847-A1F9-7BC4005A25F3}"/>
          </ac:spMkLst>
        </pc:spChg>
      </pc:sldChg>
      <pc:sldChg chg="add">
        <pc:chgData name="Phyllipe Lima" userId="afbdb2a7827722fd" providerId="LiveId" clId="{CF5D954C-3E3F-6347-AB6C-69CE7A9529AD}" dt="2020-09-09T15:46:31.158" v="5025"/>
        <pc:sldMkLst>
          <pc:docMk/>
          <pc:sldMk cId="2484922347" sldId="983"/>
        </pc:sldMkLst>
      </pc:sldChg>
      <pc:sldChg chg="addSp delSp modSp add mod">
        <pc:chgData name="Phyllipe Lima" userId="afbdb2a7827722fd" providerId="LiveId" clId="{CF5D954C-3E3F-6347-AB6C-69CE7A9529AD}" dt="2020-09-09T14:00:00.343" v="3758" actId="14100"/>
        <pc:sldMkLst>
          <pc:docMk/>
          <pc:sldMk cId="3147334092" sldId="984"/>
        </pc:sldMkLst>
        <pc:spChg chg="add del">
          <ac:chgData name="Phyllipe Lima" userId="afbdb2a7827722fd" providerId="LiveId" clId="{CF5D954C-3E3F-6347-AB6C-69CE7A9529AD}" dt="2020-09-09T13:56:10.998" v="3645" actId="478"/>
          <ac:spMkLst>
            <pc:docMk/>
            <pc:sldMk cId="3147334092" sldId="984"/>
            <ac:spMk id="2" creationId="{27EC2DD2-4520-8E41-B9ED-222F9B3716F6}"/>
          </ac:spMkLst>
        </pc:spChg>
        <pc:spChg chg="add del mod">
          <ac:chgData name="Phyllipe Lima" userId="afbdb2a7827722fd" providerId="LiveId" clId="{CF5D954C-3E3F-6347-AB6C-69CE7A9529AD}" dt="2020-09-09T13:57:33.805" v="3673" actId="478"/>
          <ac:spMkLst>
            <pc:docMk/>
            <pc:sldMk cId="3147334092" sldId="984"/>
            <ac:spMk id="3" creationId="{7550803B-F033-D34C-8E4C-173C2424B503}"/>
          </ac:spMkLst>
        </pc:spChg>
        <pc:spChg chg="del">
          <ac:chgData name="Phyllipe Lima" userId="afbdb2a7827722fd" providerId="LiveId" clId="{CF5D954C-3E3F-6347-AB6C-69CE7A9529AD}" dt="2020-09-09T13:55:48.271" v="3640" actId="478"/>
          <ac:spMkLst>
            <pc:docMk/>
            <pc:sldMk cId="3147334092" sldId="984"/>
            <ac:spMk id="4" creationId="{A2F13CB6-6EF0-8847-A1F9-7BC4005A25F3}"/>
          </ac:spMkLst>
        </pc:spChg>
        <pc:spChg chg="add mod">
          <ac:chgData name="Phyllipe Lima" userId="afbdb2a7827722fd" providerId="LiveId" clId="{CF5D954C-3E3F-6347-AB6C-69CE7A9529AD}" dt="2020-09-09T14:00:00.343" v="3758" actId="14100"/>
          <ac:spMkLst>
            <pc:docMk/>
            <pc:sldMk cId="3147334092" sldId="984"/>
            <ac:spMk id="5" creationId="{F9F9FF2A-969A-9441-B6AD-FFE6BEB80F1A}"/>
          </ac:spMkLst>
        </pc:spChg>
        <pc:spChg chg="add mod">
          <ac:chgData name="Phyllipe Lima" userId="afbdb2a7827722fd" providerId="LiveId" clId="{CF5D954C-3E3F-6347-AB6C-69CE7A9529AD}" dt="2020-09-09T13:59:51.280" v="3756" actId="404"/>
          <ac:spMkLst>
            <pc:docMk/>
            <pc:sldMk cId="3147334092" sldId="984"/>
            <ac:spMk id="7" creationId="{2CB8D3EE-DA1D-8548-89B5-7DB504F400FC}"/>
          </ac:spMkLst>
        </pc:spChg>
        <pc:picChg chg="add mod">
          <ac:chgData name="Phyllipe Lima" userId="afbdb2a7827722fd" providerId="LiveId" clId="{CF5D954C-3E3F-6347-AB6C-69CE7A9529AD}" dt="2020-09-09T13:59:57.585" v="3757" actId="1076"/>
          <ac:picMkLst>
            <pc:docMk/>
            <pc:sldMk cId="3147334092" sldId="984"/>
            <ac:picMk id="1026" creationId="{083C2E8F-D64C-E347-9B8F-3D28F8E2A161}"/>
          </ac:picMkLst>
        </pc:picChg>
      </pc:sldChg>
      <pc:sldChg chg="modSp add mod">
        <pc:chgData name="Phyllipe Lima" userId="afbdb2a7827722fd" providerId="LiveId" clId="{CF5D954C-3E3F-6347-AB6C-69CE7A9529AD}" dt="2020-09-09T14:00:46.839" v="3921" actId="313"/>
        <pc:sldMkLst>
          <pc:docMk/>
          <pc:sldMk cId="2252273254" sldId="985"/>
        </pc:sldMkLst>
        <pc:spChg chg="mod">
          <ac:chgData name="Phyllipe Lima" userId="afbdb2a7827722fd" providerId="LiveId" clId="{CF5D954C-3E3F-6347-AB6C-69CE7A9529AD}" dt="2020-09-09T14:00:46.839" v="3921" actId="313"/>
          <ac:spMkLst>
            <pc:docMk/>
            <pc:sldMk cId="2252273254" sldId="985"/>
            <ac:spMk id="4" creationId="{A2F13CB6-6EF0-8847-A1F9-7BC4005A25F3}"/>
          </ac:spMkLst>
        </pc:spChg>
      </pc:sldChg>
      <pc:sldChg chg="addSp modSp add mod">
        <pc:chgData name="Phyllipe Lima" userId="afbdb2a7827722fd" providerId="LiveId" clId="{CF5D954C-3E3F-6347-AB6C-69CE7A9529AD}" dt="2020-09-09T15:28:14.847" v="4758" actId="1076"/>
        <pc:sldMkLst>
          <pc:docMk/>
          <pc:sldMk cId="1719173071" sldId="986"/>
        </pc:sldMkLst>
        <pc:spChg chg="mod">
          <ac:chgData name="Phyllipe Lima" userId="afbdb2a7827722fd" providerId="LiveId" clId="{CF5D954C-3E3F-6347-AB6C-69CE7A9529AD}" dt="2020-09-09T15:27:39.273" v="4756" actId="20577"/>
          <ac:spMkLst>
            <pc:docMk/>
            <pc:sldMk cId="1719173071" sldId="986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9T15:28:14.847" v="4758" actId="1076"/>
          <ac:picMkLst>
            <pc:docMk/>
            <pc:sldMk cId="1719173071" sldId="986"/>
            <ac:picMk id="3" creationId="{4B40C554-0E60-BA46-A5B2-C9206FD0A79B}"/>
          </ac:picMkLst>
        </pc:picChg>
      </pc:sldChg>
      <pc:sldChg chg="addSp modSp add mod">
        <pc:chgData name="Phyllipe Lima" userId="afbdb2a7827722fd" providerId="LiveId" clId="{CF5D954C-3E3F-6347-AB6C-69CE7A9529AD}" dt="2020-09-09T15:32:03.091" v="4885" actId="1076"/>
        <pc:sldMkLst>
          <pc:docMk/>
          <pc:sldMk cId="2754975468" sldId="987"/>
        </pc:sldMkLst>
        <pc:spChg chg="mod">
          <ac:chgData name="Phyllipe Lima" userId="afbdb2a7827722fd" providerId="LiveId" clId="{CF5D954C-3E3F-6347-AB6C-69CE7A9529AD}" dt="2020-09-09T15:30:55.478" v="4872" actId="20577"/>
          <ac:spMkLst>
            <pc:docMk/>
            <pc:sldMk cId="2754975468" sldId="987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9T15:32:03.091" v="4885" actId="1076"/>
          <ac:picMkLst>
            <pc:docMk/>
            <pc:sldMk cId="2754975468" sldId="987"/>
            <ac:picMk id="1026" creationId="{28ED6F87-86B1-2342-A5A7-BF0F7F523D57}"/>
          </ac:picMkLst>
        </pc:picChg>
      </pc:sldChg>
      <pc:sldChg chg="addSp modSp add mod">
        <pc:chgData name="Phyllipe Lima" userId="afbdb2a7827722fd" providerId="LiveId" clId="{CF5D954C-3E3F-6347-AB6C-69CE7A9529AD}" dt="2020-09-09T15:36:02.916" v="4929" actId="1076"/>
        <pc:sldMkLst>
          <pc:docMk/>
          <pc:sldMk cId="550895674" sldId="988"/>
        </pc:sldMkLst>
        <pc:spChg chg="mod">
          <ac:chgData name="Phyllipe Lima" userId="afbdb2a7827722fd" providerId="LiveId" clId="{CF5D954C-3E3F-6347-AB6C-69CE7A9529AD}" dt="2020-09-09T15:32:54.344" v="4910" actId="20577"/>
          <ac:spMkLst>
            <pc:docMk/>
            <pc:sldMk cId="550895674" sldId="988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9T15:36:02.916" v="4929" actId="1076"/>
          <ac:picMkLst>
            <pc:docMk/>
            <pc:sldMk cId="550895674" sldId="988"/>
            <ac:picMk id="3" creationId="{E0756143-4CEB-7949-8AEA-D35E0A6C53B7}"/>
          </ac:picMkLst>
        </pc:picChg>
        <pc:picChg chg="add mod modCrop">
          <ac:chgData name="Phyllipe Lima" userId="afbdb2a7827722fd" providerId="LiveId" clId="{CF5D954C-3E3F-6347-AB6C-69CE7A9529AD}" dt="2020-09-09T15:35:59.418" v="4927" actId="1076"/>
          <ac:picMkLst>
            <pc:docMk/>
            <pc:sldMk cId="550895674" sldId="988"/>
            <ac:picMk id="5" creationId="{05FB173D-19F2-DD4A-B071-2D22CBAFBE62}"/>
          </ac:picMkLst>
        </pc:picChg>
      </pc:sldChg>
      <pc:sldChg chg="addSp delSp modSp add mod">
        <pc:chgData name="Phyllipe Lima" userId="afbdb2a7827722fd" providerId="LiveId" clId="{CF5D954C-3E3F-6347-AB6C-69CE7A9529AD}" dt="2020-09-09T15:45:33.478" v="5019" actId="1076"/>
        <pc:sldMkLst>
          <pc:docMk/>
          <pc:sldMk cId="1486450883" sldId="989"/>
        </pc:sldMkLst>
        <pc:spChg chg="add mod">
          <ac:chgData name="Phyllipe Lima" userId="afbdb2a7827722fd" providerId="LiveId" clId="{CF5D954C-3E3F-6347-AB6C-69CE7A9529AD}" dt="2020-09-09T15:43:37.724" v="5013"/>
          <ac:spMkLst>
            <pc:docMk/>
            <pc:sldMk cId="1486450883" sldId="989"/>
            <ac:spMk id="3" creationId="{0D2B8989-5787-DE43-AFB3-09208C63D463}"/>
          </ac:spMkLst>
        </pc:spChg>
        <pc:spChg chg="del mod">
          <ac:chgData name="Phyllipe Lima" userId="afbdb2a7827722fd" providerId="LiveId" clId="{CF5D954C-3E3F-6347-AB6C-69CE7A9529AD}" dt="2020-09-09T15:43:36.583" v="5012" actId="478"/>
          <ac:spMkLst>
            <pc:docMk/>
            <pc:sldMk cId="1486450883" sldId="989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9T15:45:33.478" v="5019" actId="1076"/>
          <ac:picMkLst>
            <pc:docMk/>
            <pc:sldMk cId="1486450883" sldId="989"/>
            <ac:picMk id="5" creationId="{8EB8C4F8-2A8A-AA4F-B089-841CBE417C36}"/>
          </ac:picMkLst>
        </pc:picChg>
      </pc:sldChg>
      <pc:sldChg chg="add del">
        <pc:chgData name="Phyllipe Lima" userId="afbdb2a7827722fd" providerId="LiveId" clId="{CF5D954C-3E3F-6347-AB6C-69CE7A9529AD}" dt="2020-09-09T15:20:00.086" v="4605" actId="2696"/>
        <pc:sldMkLst>
          <pc:docMk/>
          <pc:sldMk cId="1655431479" sldId="990"/>
        </pc:sldMkLst>
      </pc:sldChg>
      <pc:sldChg chg="addSp modSp add mod">
        <pc:chgData name="Phyllipe Lima" userId="afbdb2a7827722fd" providerId="LiveId" clId="{CF5D954C-3E3F-6347-AB6C-69CE7A9529AD}" dt="2020-09-09T15:30:12.657" v="4825" actId="1076"/>
        <pc:sldMkLst>
          <pc:docMk/>
          <pc:sldMk cId="3083860081" sldId="990"/>
        </pc:sldMkLst>
        <pc:spChg chg="mod">
          <ac:chgData name="Phyllipe Lima" userId="afbdb2a7827722fd" providerId="LiveId" clId="{CF5D954C-3E3F-6347-AB6C-69CE7A9529AD}" dt="2020-09-09T15:28:49.510" v="4814" actId="5793"/>
          <ac:spMkLst>
            <pc:docMk/>
            <pc:sldMk cId="3083860081" sldId="990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9T15:29:46.470" v="4818" actId="1076"/>
          <ac:picMkLst>
            <pc:docMk/>
            <pc:sldMk cId="3083860081" sldId="990"/>
            <ac:picMk id="3" creationId="{A77E98DD-C7C4-4142-AC44-56C3F588F798}"/>
          </ac:picMkLst>
        </pc:picChg>
        <pc:picChg chg="add mod">
          <ac:chgData name="Phyllipe Lima" userId="afbdb2a7827722fd" providerId="LiveId" clId="{CF5D954C-3E3F-6347-AB6C-69CE7A9529AD}" dt="2020-09-09T15:29:57.786" v="4821" actId="14100"/>
          <ac:picMkLst>
            <pc:docMk/>
            <pc:sldMk cId="3083860081" sldId="990"/>
            <ac:picMk id="5" creationId="{C58D22EF-92F1-B148-A531-CA6A85A67B1D}"/>
          </ac:picMkLst>
        </pc:picChg>
        <pc:picChg chg="add mod">
          <ac:chgData name="Phyllipe Lima" userId="afbdb2a7827722fd" providerId="LiveId" clId="{CF5D954C-3E3F-6347-AB6C-69CE7A9529AD}" dt="2020-09-09T15:30:12.657" v="4825" actId="1076"/>
          <ac:picMkLst>
            <pc:docMk/>
            <pc:sldMk cId="3083860081" sldId="990"/>
            <ac:picMk id="6" creationId="{89B7C302-F524-E340-B44A-DC1682ACFE47}"/>
          </ac:picMkLst>
        </pc:picChg>
      </pc:sldChg>
      <pc:sldChg chg="addSp modSp add mod">
        <pc:chgData name="Phyllipe Lima" userId="afbdb2a7827722fd" providerId="LiveId" clId="{CF5D954C-3E3F-6347-AB6C-69CE7A9529AD}" dt="2020-09-09T15:41:40.357" v="4992" actId="1076"/>
        <pc:sldMkLst>
          <pc:docMk/>
          <pc:sldMk cId="2769994759" sldId="991"/>
        </pc:sldMkLst>
        <pc:spChg chg="mod">
          <ac:chgData name="Phyllipe Lima" userId="afbdb2a7827722fd" providerId="LiveId" clId="{CF5D954C-3E3F-6347-AB6C-69CE7A9529AD}" dt="2020-09-09T15:36:44.420" v="4980" actId="20577"/>
          <ac:spMkLst>
            <pc:docMk/>
            <pc:sldMk cId="2769994759" sldId="991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9T15:38:55.725" v="4986" actId="14100"/>
          <ac:picMkLst>
            <pc:docMk/>
            <pc:sldMk cId="2769994759" sldId="991"/>
            <ac:picMk id="2050" creationId="{8631A182-C6E0-7E47-8EC8-3632554DBAEF}"/>
          </ac:picMkLst>
        </pc:picChg>
        <pc:picChg chg="add mod">
          <ac:chgData name="Phyllipe Lima" userId="afbdb2a7827722fd" providerId="LiveId" clId="{CF5D954C-3E3F-6347-AB6C-69CE7A9529AD}" dt="2020-09-09T15:41:40.357" v="4992" actId="1076"/>
          <ac:picMkLst>
            <pc:docMk/>
            <pc:sldMk cId="2769994759" sldId="991"/>
            <ac:picMk id="2052" creationId="{38890B1A-F3D7-8248-8D98-5822CBCF18DA}"/>
          </ac:picMkLst>
        </pc:picChg>
      </pc:sldChg>
      <pc:sldChg chg="add del">
        <pc:chgData name="Phyllipe Lima" userId="afbdb2a7827722fd" providerId="LiveId" clId="{CF5D954C-3E3F-6347-AB6C-69CE7A9529AD}" dt="2020-09-09T15:42:47.378" v="5004" actId="2696"/>
        <pc:sldMkLst>
          <pc:docMk/>
          <pc:sldMk cId="3016880666" sldId="992"/>
        </pc:sldMkLst>
      </pc:sldChg>
      <pc:sldChg chg="addSp delSp modSp add mod">
        <pc:chgData name="Phyllipe Lima" userId="afbdb2a7827722fd" providerId="LiveId" clId="{CF5D954C-3E3F-6347-AB6C-69CE7A9529AD}" dt="2020-09-09T15:42:35.239" v="5003" actId="1076"/>
        <pc:sldMkLst>
          <pc:docMk/>
          <pc:sldMk cId="2185446569" sldId="993"/>
        </pc:sldMkLst>
        <pc:picChg chg="add mod">
          <ac:chgData name="Phyllipe Lima" userId="afbdb2a7827722fd" providerId="LiveId" clId="{CF5D954C-3E3F-6347-AB6C-69CE7A9529AD}" dt="2020-09-09T15:42:35.239" v="5003" actId="1076"/>
          <ac:picMkLst>
            <pc:docMk/>
            <pc:sldMk cId="2185446569" sldId="993"/>
            <ac:picMk id="5" creationId="{D589F99E-AD39-7542-B164-E83A06C18C6D}"/>
          </ac:picMkLst>
        </pc:picChg>
        <pc:picChg chg="add mod">
          <ac:chgData name="Phyllipe Lima" userId="afbdb2a7827722fd" providerId="LiveId" clId="{CF5D954C-3E3F-6347-AB6C-69CE7A9529AD}" dt="2020-09-09T15:42:33.813" v="5002" actId="167"/>
          <ac:picMkLst>
            <pc:docMk/>
            <pc:sldMk cId="2185446569" sldId="993"/>
            <ac:picMk id="6" creationId="{2C4E29FA-7B2C-9144-8BDB-3A8903E699F4}"/>
          </ac:picMkLst>
        </pc:picChg>
        <pc:picChg chg="del">
          <ac:chgData name="Phyllipe Lima" userId="afbdb2a7827722fd" providerId="LiveId" clId="{CF5D954C-3E3F-6347-AB6C-69CE7A9529AD}" dt="2020-09-09T15:41:50.519" v="4994" actId="478"/>
          <ac:picMkLst>
            <pc:docMk/>
            <pc:sldMk cId="2185446569" sldId="993"/>
            <ac:picMk id="2050" creationId="{8631A182-C6E0-7E47-8EC8-3632554DBAEF}"/>
          </ac:picMkLst>
        </pc:picChg>
        <pc:picChg chg="del">
          <ac:chgData name="Phyllipe Lima" userId="afbdb2a7827722fd" providerId="LiveId" clId="{CF5D954C-3E3F-6347-AB6C-69CE7A9529AD}" dt="2020-09-09T15:41:51.116" v="4995" actId="478"/>
          <ac:picMkLst>
            <pc:docMk/>
            <pc:sldMk cId="2185446569" sldId="993"/>
            <ac:picMk id="2052" creationId="{38890B1A-F3D7-8248-8D98-5822CBCF18DA}"/>
          </ac:picMkLst>
        </pc:picChg>
      </pc:sldChg>
      <pc:sldChg chg="addSp delSp modSp add mod">
        <pc:chgData name="Phyllipe Lima" userId="afbdb2a7827722fd" providerId="LiveId" clId="{CF5D954C-3E3F-6347-AB6C-69CE7A9529AD}" dt="2020-09-09T15:43:25.844" v="5011" actId="1076"/>
        <pc:sldMkLst>
          <pc:docMk/>
          <pc:sldMk cId="1071792118" sldId="994"/>
        </pc:sldMkLst>
        <pc:picChg chg="del">
          <ac:chgData name="Phyllipe Lima" userId="afbdb2a7827722fd" providerId="LiveId" clId="{CF5D954C-3E3F-6347-AB6C-69CE7A9529AD}" dt="2020-09-09T15:43:16.882" v="5006" actId="478"/>
          <ac:picMkLst>
            <pc:docMk/>
            <pc:sldMk cId="1071792118" sldId="994"/>
            <ac:picMk id="5" creationId="{D589F99E-AD39-7542-B164-E83A06C18C6D}"/>
          </ac:picMkLst>
        </pc:picChg>
        <pc:picChg chg="del">
          <ac:chgData name="Phyllipe Lima" userId="afbdb2a7827722fd" providerId="LiveId" clId="{CF5D954C-3E3F-6347-AB6C-69CE7A9529AD}" dt="2020-09-09T15:43:17.344" v="5007" actId="478"/>
          <ac:picMkLst>
            <pc:docMk/>
            <pc:sldMk cId="1071792118" sldId="994"/>
            <ac:picMk id="6" creationId="{2C4E29FA-7B2C-9144-8BDB-3A8903E699F4}"/>
          </ac:picMkLst>
        </pc:picChg>
        <pc:picChg chg="add mod">
          <ac:chgData name="Phyllipe Lima" userId="afbdb2a7827722fd" providerId="LiveId" clId="{CF5D954C-3E3F-6347-AB6C-69CE7A9529AD}" dt="2020-09-09T15:43:19.862" v="5009" actId="1076"/>
          <ac:picMkLst>
            <pc:docMk/>
            <pc:sldMk cId="1071792118" sldId="994"/>
            <ac:picMk id="7" creationId="{E60BE69C-765E-D144-B75A-2B803C1032FB}"/>
          </ac:picMkLst>
        </pc:picChg>
        <pc:picChg chg="add mod">
          <ac:chgData name="Phyllipe Lima" userId="afbdb2a7827722fd" providerId="LiveId" clId="{CF5D954C-3E3F-6347-AB6C-69CE7A9529AD}" dt="2020-09-09T15:43:25.844" v="5011" actId="1076"/>
          <ac:picMkLst>
            <pc:docMk/>
            <pc:sldMk cId="1071792118" sldId="994"/>
            <ac:picMk id="8" creationId="{F804FA92-5C5E-5F49-9362-5F5839C86B0A}"/>
          </ac:picMkLst>
        </pc:picChg>
      </pc:sldChg>
      <pc:sldChg chg="modSp add mod">
        <pc:chgData name="Phyllipe Lima" userId="afbdb2a7827722fd" providerId="LiveId" clId="{CF5D954C-3E3F-6347-AB6C-69CE7A9529AD}" dt="2020-09-09T15:49:44.612" v="5378"/>
        <pc:sldMkLst>
          <pc:docMk/>
          <pc:sldMk cId="694510230" sldId="995"/>
        </pc:sldMkLst>
        <pc:spChg chg="mod">
          <ac:chgData name="Phyllipe Lima" userId="afbdb2a7827722fd" providerId="LiveId" clId="{CF5D954C-3E3F-6347-AB6C-69CE7A9529AD}" dt="2020-09-09T15:49:44.612" v="5378"/>
          <ac:spMkLst>
            <pc:docMk/>
            <pc:sldMk cId="694510230" sldId="995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09T15:56:47.172" v="5436" actId="20577"/>
        <pc:sldMkLst>
          <pc:docMk/>
          <pc:sldMk cId="2116096726" sldId="996"/>
        </pc:sldMkLst>
        <pc:spChg chg="mod">
          <ac:chgData name="Phyllipe Lima" userId="afbdb2a7827722fd" providerId="LiveId" clId="{CF5D954C-3E3F-6347-AB6C-69CE7A9529AD}" dt="2020-09-09T15:56:47.172" v="5436" actId="20577"/>
          <ac:spMkLst>
            <pc:docMk/>
            <pc:sldMk cId="2116096726" sldId="996"/>
            <ac:spMk id="4" creationId="{A2F13CB6-6EF0-8847-A1F9-7BC4005A25F3}"/>
          </ac:spMkLst>
        </pc:spChg>
      </pc:sldChg>
      <pc:sldChg chg="addSp delSp modSp add mod">
        <pc:chgData name="Phyllipe Lima" userId="afbdb2a7827722fd" providerId="LiveId" clId="{CF5D954C-3E3F-6347-AB6C-69CE7A9529AD}" dt="2020-09-09T15:51:38.071" v="5431" actId="1076"/>
        <pc:sldMkLst>
          <pc:docMk/>
          <pc:sldMk cId="3630674202" sldId="997"/>
        </pc:sldMkLst>
        <pc:spChg chg="mod">
          <ac:chgData name="Phyllipe Lima" userId="afbdb2a7827722fd" providerId="LiveId" clId="{CF5D954C-3E3F-6347-AB6C-69CE7A9529AD}" dt="2020-09-09T15:50:30.713" v="5414" actId="14100"/>
          <ac:spMkLst>
            <pc:docMk/>
            <pc:sldMk cId="3630674202" sldId="997"/>
            <ac:spMk id="4" creationId="{FD0C6185-C234-E245-A6DC-1EF7ACF8E1C0}"/>
          </ac:spMkLst>
        </pc:spChg>
        <pc:picChg chg="del">
          <ac:chgData name="Phyllipe Lima" userId="afbdb2a7827722fd" providerId="LiveId" clId="{CF5D954C-3E3F-6347-AB6C-69CE7A9529AD}" dt="2020-09-09T15:50:19.760" v="5380" actId="478"/>
          <ac:picMkLst>
            <pc:docMk/>
            <pc:sldMk cId="3630674202" sldId="997"/>
            <ac:picMk id="7" creationId="{86CB1AF8-1425-3E4A-83C3-3870CA71C407}"/>
          </ac:picMkLst>
        </pc:picChg>
        <pc:picChg chg="add mod">
          <ac:chgData name="Phyllipe Lima" userId="afbdb2a7827722fd" providerId="LiveId" clId="{CF5D954C-3E3F-6347-AB6C-69CE7A9529AD}" dt="2020-09-09T15:51:05.493" v="5421" actId="1076"/>
          <ac:picMkLst>
            <pc:docMk/>
            <pc:sldMk cId="3630674202" sldId="997"/>
            <ac:picMk id="5122" creationId="{04C13FB4-9A22-654A-91C0-61675F433C98}"/>
          </ac:picMkLst>
        </pc:picChg>
        <pc:picChg chg="add mod">
          <ac:chgData name="Phyllipe Lima" userId="afbdb2a7827722fd" providerId="LiveId" clId="{CF5D954C-3E3F-6347-AB6C-69CE7A9529AD}" dt="2020-09-09T15:51:38.071" v="5431" actId="1076"/>
          <ac:picMkLst>
            <pc:docMk/>
            <pc:sldMk cId="3630674202" sldId="997"/>
            <ac:picMk id="5124" creationId="{6F1AA5F2-EC35-AB4B-8939-176F3F66CDE4}"/>
          </ac:picMkLst>
        </pc:picChg>
        <pc:picChg chg="add mod">
          <ac:chgData name="Phyllipe Lima" userId="afbdb2a7827722fd" providerId="LiveId" clId="{CF5D954C-3E3F-6347-AB6C-69CE7A9529AD}" dt="2020-09-09T15:51:33.055" v="5428" actId="1076"/>
          <ac:picMkLst>
            <pc:docMk/>
            <pc:sldMk cId="3630674202" sldId="997"/>
            <ac:picMk id="5126" creationId="{93897BE4-D052-AF48-8D9A-A26BADD2A728}"/>
          </ac:picMkLst>
        </pc:picChg>
      </pc:sldChg>
      <pc:sldChg chg="modSp add mod">
        <pc:chgData name="Phyllipe Lima" userId="afbdb2a7827722fd" providerId="LiveId" clId="{CF5D954C-3E3F-6347-AB6C-69CE7A9529AD}" dt="2020-09-14T15:36:48.450" v="5945" actId="20577"/>
        <pc:sldMkLst>
          <pc:docMk/>
          <pc:sldMk cId="885056825" sldId="998"/>
        </pc:sldMkLst>
        <pc:spChg chg="mod">
          <ac:chgData name="Phyllipe Lima" userId="afbdb2a7827722fd" providerId="LiveId" clId="{CF5D954C-3E3F-6347-AB6C-69CE7A9529AD}" dt="2020-09-14T15:36:48.450" v="5945" actId="20577"/>
          <ac:spMkLst>
            <pc:docMk/>
            <pc:sldMk cId="885056825" sldId="998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6:17:35.253" v="6942" actId="20577"/>
        <pc:sldMkLst>
          <pc:docMk/>
          <pc:sldMk cId="3629574179" sldId="999"/>
        </pc:sldMkLst>
        <pc:spChg chg="mod">
          <ac:chgData name="Phyllipe Lima" userId="afbdb2a7827722fd" providerId="LiveId" clId="{CF5D954C-3E3F-6347-AB6C-69CE7A9529AD}" dt="2020-09-14T16:17:35.253" v="6942" actId="20577"/>
          <ac:spMkLst>
            <pc:docMk/>
            <pc:sldMk cId="3629574179" sldId="999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5:43:10.771" v="6124" actId="404"/>
        <pc:sldMkLst>
          <pc:docMk/>
          <pc:sldMk cId="3880256619" sldId="1000"/>
        </pc:sldMkLst>
        <pc:spChg chg="mod">
          <ac:chgData name="Phyllipe Lima" userId="afbdb2a7827722fd" providerId="LiveId" clId="{CF5D954C-3E3F-6347-AB6C-69CE7A9529AD}" dt="2020-09-14T15:43:10.771" v="6124" actId="404"/>
          <ac:spMkLst>
            <pc:docMk/>
            <pc:sldMk cId="3880256619" sldId="1000"/>
            <ac:spMk id="4" creationId="{A2F13CB6-6EF0-8847-A1F9-7BC4005A25F3}"/>
          </ac:spMkLst>
        </pc:spChg>
      </pc:sldChg>
      <pc:sldChg chg="add">
        <pc:chgData name="Phyllipe Lima" userId="afbdb2a7827722fd" providerId="LiveId" clId="{CF5D954C-3E3F-6347-AB6C-69CE7A9529AD}" dt="2020-09-14T15:43:13.582" v="6125" actId="2890"/>
        <pc:sldMkLst>
          <pc:docMk/>
          <pc:sldMk cId="1989037304" sldId="1001"/>
        </pc:sldMkLst>
      </pc:sldChg>
      <pc:sldChg chg="modSp add mod">
        <pc:chgData name="Phyllipe Lima" userId="afbdb2a7827722fd" providerId="LiveId" clId="{CF5D954C-3E3F-6347-AB6C-69CE7A9529AD}" dt="2020-09-14T15:53:15.458" v="6283" actId="404"/>
        <pc:sldMkLst>
          <pc:docMk/>
          <pc:sldMk cId="107128635" sldId="1002"/>
        </pc:sldMkLst>
        <pc:spChg chg="mod">
          <ac:chgData name="Phyllipe Lima" userId="afbdb2a7827722fd" providerId="LiveId" clId="{CF5D954C-3E3F-6347-AB6C-69CE7A9529AD}" dt="2020-09-14T15:53:15.458" v="6283" actId="404"/>
          <ac:spMkLst>
            <pc:docMk/>
            <pc:sldMk cId="107128635" sldId="1002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6:07:44.115" v="6544" actId="20577"/>
        <pc:sldMkLst>
          <pc:docMk/>
          <pc:sldMk cId="607225552" sldId="1003"/>
        </pc:sldMkLst>
        <pc:spChg chg="mod">
          <ac:chgData name="Phyllipe Lima" userId="afbdb2a7827722fd" providerId="LiveId" clId="{CF5D954C-3E3F-6347-AB6C-69CE7A9529AD}" dt="2020-09-14T16:07:44.115" v="6544" actId="20577"/>
          <ac:spMkLst>
            <pc:docMk/>
            <pc:sldMk cId="607225552" sldId="1003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6:08:56.040" v="6686" actId="20577"/>
        <pc:sldMkLst>
          <pc:docMk/>
          <pc:sldMk cId="1406389037" sldId="1004"/>
        </pc:sldMkLst>
        <pc:spChg chg="mod">
          <ac:chgData name="Phyllipe Lima" userId="afbdb2a7827722fd" providerId="LiveId" clId="{CF5D954C-3E3F-6347-AB6C-69CE7A9529AD}" dt="2020-09-14T16:08:56.040" v="6686" actId="20577"/>
          <ac:spMkLst>
            <pc:docMk/>
            <pc:sldMk cId="1406389037" sldId="1004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6:37:28.591" v="8392" actId="20577"/>
        <pc:sldMkLst>
          <pc:docMk/>
          <pc:sldMk cId="4196786981" sldId="1005"/>
        </pc:sldMkLst>
        <pc:spChg chg="mod">
          <ac:chgData name="Phyllipe Lima" userId="afbdb2a7827722fd" providerId="LiveId" clId="{CF5D954C-3E3F-6347-AB6C-69CE7A9529AD}" dt="2020-09-14T16:37:28.591" v="8392" actId="20577"/>
          <ac:spMkLst>
            <pc:docMk/>
            <pc:sldMk cId="4196786981" sldId="1005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6:21:47.865" v="7231" actId="20577"/>
        <pc:sldMkLst>
          <pc:docMk/>
          <pc:sldMk cId="4174144299" sldId="1006"/>
        </pc:sldMkLst>
        <pc:spChg chg="mod">
          <ac:chgData name="Phyllipe Lima" userId="afbdb2a7827722fd" providerId="LiveId" clId="{CF5D954C-3E3F-6347-AB6C-69CE7A9529AD}" dt="2020-09-14T16:21:47.865" v="7231" actId="20577"/>
          <ac:spMkLst>
            <pc:docMk/>
            <pc:sldMk cId="4174144299" sldId="1006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6:25:29.965" v="7580" actId="20577"/>
        <pc:sldMkLst>
          <pc:docMk/>
          <pc:sldMk cId="1463618729" sldId="1007"/>
        </pc:sldMkLst>
        <pc:spChg chg="mod">
          <ac:chgData name="Phyllipe Lima" userId="afbdb2a7827722fd" providerId="LiveId" clId="{CF5D954C-3E3F-6347-AB6C-69CE7A9529AD}" dt="2020-09-14T16:25:29.965" v="7580" actId="20577"/>
          <ac:spMkLst>
            <pc:docMk/>
            <pc:sldMk cId="1463618729" sldId="1007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6:34:33.498" v="8012" actId="20577"/>
        <pc:sldMkLst>
          <pc:docMk/>
          <pc:sldMk cId="1582620048" sldId="1008"/>
        </pc:sldMkLst>
        <pc:spChg chg="mod">
          <ac:chgData name="Phyllipe Lima" userId="afbdb2a7827722fd" providerId="LiveId" clId="{CF5D954C-3E3F-6347-AB6C-69CE7A9529AD}" dt="2020-09-14T16:34:33.498" v="8012" actId="20577"/>
          <ac:spMkLst>
            <pc:docMk/>
            <pc:sldMk cId="1582620048" sldId="1008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9:19:20.070" v="8911" actId="20577"/>
        <pc:sldMkLst>
          <pc:docMk/>
          <pc:sldMk cId="2219628902" sldId="1009"/>
        </pc:sldMkLst>
        <pc:spChg chg="mod">
          <ac:chgData name="Phyllipe Lima" userId="afbdb2a7827722fd" providerId="LiveId" clId="{CF5D954C-3E3F-6347-AB6C-69CE7A9529AD}" dt="2020-09-14T19:19:20.070" v="8911" actId="20577"/>
          <ac:spMkLst>
            <pc:docMk/>
            <pc:sldMk cId="2219628902" sldId="1009"/>
            <ac:spMk id="4" creationId="{A2F13CB6-6EF0-8847-A1F9-7BC4005A25F3}"/>
          </ac:spMkLst>
        </pc:spChg>
      </pc:sldChg>
      <pc:sldChg chg="add">
        <pc:chgData name="Phyllipe Lima" userId="afbdb2a7827722fd" providerId="LiveId" clId="{CF5D954C-3E3F-6347-AB6C-69CE7A9529AD}" dt="2020-09-14T16:37:32.020" v="8393" actId="2890"/>
        <pc:sldMkLst>
          <pc:docMk/>
          <pc:sldMk cId="4177689749" sldId="1010"/>
        </pc:sldMkLst>
      </pc:sldChg>
      <pc:sldChg chg="modSp add mod">
        <pc:chgData name="Phyllipe Lima" userId="afbdb2a7827722fd" providerId="LiveId" clId="{CF5D954C-3E3F-6347-AB6C-69CE7A9529AD}" dt="2020-09-14T16:41:13.279" v="8612" actId="20577"/>
        <pc:sldMkLst>
          <pc:docMk/>
          <pc:sldMk cId="3881097220" sldId="1011"/>
        </pc:sldMkLst>
        <pc:spChg chg="mod">
          <ac:chgData name="Phyllipe Lima" userId="afbdb2a7827722fd" providerId="LiveId" clId="{CF5D954C-3E3F-6347-AB6C-69CE7A9529AD}" dt="2020-09-14T16:41:13.279" v="8612" actId="20577"/>
          <ac:spMkLst>
            <pc:docMk/>
            <pc:sldMk cId="3881097220" sldId="1011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9:39:07.899" v="9701" actId="20577"/>
        <pc:sldMkLst>
          <pc:docMk/>
          <pc:sldMk cId="4030996360" sldId="1012"/>
        </pc:sldMkLst>
        <pc:spChg chg="mod">
          <ac:chgData name="Phyllipe Lima" userId="afbdb2a7827722fd" providerId="LiveId" clId="{CF5D954C-3E3F-6347-AB6C-69CE7A9529AD}" dt="2020-09-14T19:39:07.899" v="9701" actId="20577"/>
          <ac:spMkLst>
            <pc:docMk/>
            <pc:sldMk cId="4030996360" sldId="1012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9:21:09.806" v="9175" actId="20577"/>
        <pc:sldMkLst>
          <pc:docMk/>
          <pc:sldMk cId="3548097534" sldId="1013"/>
        </pc:sldMkLst>
        <pc:spChg chg="mod">
          <ac:chgData name="Phyllipe Lima" userId="afbdb2a7827722fd" providerId="LiveId" clId="{CF5D954C-3E3F-6347-AB6C-69CE7A9529AD}" dt="2020-09-14T19:21:09.806" v="9175" actId="20577"/>
          <ac:spMkLst>
            <pc:docMk/>
            <pc:sldMk cId="3548097534" sldId="1013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9:23:44.146" v="9386" actId="20577"/>
        <pc:sldMkLst>
          <pc:docMk/>
          <pc:sldMk cId="2994667188" sldId="1014"/>
        </pc:sldMkLst>
        <pc:spChg chg="mod">
          <ac:chgData name="Phyllipe Lima" userId="afbdb2a7827722fd" providerId="LiveId" clId="{CF5D954C-3E3F-6347-AB6C-69CE7A9529AD}" dt="2020-09-14T19:23:44.146" v="9386" actId="20577"/>
          <ac:spMkLst>
            <pc:docMk/>
            <pc:sldMk cId="2994667188" sldId="1014"/>
            <ac:spMk id="4" creationId="{A2F13CB6-6EF0-8847-A1F9-7BC4005A25F3}"/>
          </ac:spMkLst>
        </pc:spChg>
      </pc:sldChg>
      <pc:sldChg chg="addSp delSp modSp add mod">
        <pc:chgData name="Phyllipe Lima" userId="afbdb2a7827722fd" providerId="LiveId" clId="{CF5D954C-3E3F-6347-AB6C-69CE7A9529AD}" dt="2020-09-14T19:24:49.177" v="9390" actId="14100"/>
        <pc:sldMkLst>
          <pc:docMk/>
          <pc:sldMk cId="287323546" sldId="1015"/>
        </pc:sldMkLst>
        <pc:spChg chg="del">
          <ac:chgData name="Phyllipe Lima" userId="afbdb2a7827722fd" providerId="LiveId" clId="{CF5D954C-3E3F-6347-AB6C-69CE7A9529AD}" dt="2020-09-14T19:24:45.998" v="9388" actId="478"/>
          <ac:spMkLst>
            <pc:docMk/>
            <pc:sldMk cId="287323546" sldId="1015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14T19:24:49.177" v="9390" actId="14100"/>
          <ac:picMkLst>
            <pc:docMk/>
            <pc:sldMk cId="287323546" sldId="1015"/>
            <ac:picMk id="3" creationId="{2A10F466-235F-8149-BAFF-9101E64B6ABB}"/>
          </ac:picMkLst>
        </pc:picChg>
      </pc:sldChg>
      <pc:sldChg chg="modSp add mod">
        <pc:chgData name="Phyllipe Lima" userId="afbdb2a7827722fd" providerId="LiveId" clId="{CF5D954C-3E3F-6347-AB6C-69CE7A9529AD}" dt="2020-09-14T19:25:34.960" v="9415" actId="20577"/>
        <pc:sldMkLst>
          <pc:docMk/>
          <pc:sldMk cId="1099464838" sldId="1016"/>
        </pc:sldMkLst>
        <pc:spChg chg="mod">
          <ac:chgData name="Phyllipe Lima" userId="afbdb2a7827722fd" providerId="LiveId" clId="{CF5D954C-3E3F-6347-AB6C-69CE7A9529AD}" dt="2020-09-14T19:25:34.960" v="9415" actId="20577"/>
          <ac:spMkLst>
            <pc:docMk/>
            <pc:sldMk cId="1099464838" sldId="1016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1:53:42.854" v="11147" actId="20577"/>
        <pc:sldMkLst>
          <pc:docMk/>
          <pc:sldMk cId="2501461860" sldId="1017"/>
        </pc:sldMkLst>
        <pc:spChg chg="mod">
          <ac:chgData name="Phyllipe Lima" userId="afbdb2a7827722fd" providerId="LiveId" clId="{CF5D954C-3E3F-6347-AB6C-69CE7A9529AD}" dt="2020-09-14T21:53:42.854" v="11147" actId="20577"/>
          <ac:spMkLst>
            <pc:docMk/>
            <pc:sldMk cId="2501461860" sldId="1017"/>
            <ac:spMk id="4" creationId="{A2F13CB6-6EF0-8847-A1F9-7BC4005A25F3}"/>
          </ac:spMkLst>
        </pc:spChg>
      </pc:sldChg>
      <pc:sldChg chg="add">
        <pc:chgData name="Phyllipe Lima" userId="afbdb2a7827722fd" providerId="LiveId" clId="{CF5D954C-3E3F-6347-AB6C-69CE7A9529AD}" dt="2020-09-14T19:39:34.118" v="9702" actId="2890"/>
        <pc:sldMkLst>
          <pc:docMk/>
          <pc:sldMk cId="1285903626" sldId="1018"/>
        </pc:sldMkLst>
      </pc:sldChg>
      <pc:sldChg chg="modSp add mod">
        <pc:chgData name="Phyllipe Lima" userId="afbdb2a7827722fd" providerId="LiveId" clId="{CF5D954C-3E3F-6347-AB6C-69CE7A9529AD}" dt="2020-09-14T20:40:24.241" v="10038" actId="20577"/>
        <pc:sldMkLst>
          <pc:docMk/>
          <pc:sldMk cId="523125992" sldId="1019"/>
        </pc:sldMkLst>
        <pc:spChg chg="mod">
          <ac:chgData name="Phyllipe Lima" userId="afbdb2a7827722fd" providerId="LiveId" clId="{CF5D954C-3E3F-6347-AB6C-69CE7A9529AD}" dt="2020-09-14T20:40:24.241" v="10038" actId="20577"/>
          <ac:spMkLst>
            <pc:docMk/>
            <pc:sldMk cId="523125992" sldId="1019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0:42:26.924" v="10376" actId="20577"/>
        <pc:sldMkLst>
          <pc:docMk/>
          <pc:sldMk cId="1589841463" sldId="1020"/>
        </pc:sldMkLst>
        <pc:spChg chg="mod">
          <ac:chgData name="Phyllipe Lima" userId="afbdb2a7827722fd" providerId="LiveId" clId="{CF5D954C-3E3F-6347-AB6C-69CE7A9529AD}" dt="2020-09-14T20:42:26.924" v="10376" actId="20577"/>
          <ac:spMkLst>
            <pc:docMk/>
            <pc:sldMk cId="1589841463" sldId="1020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0:52:26.264" v="10711" actId="20577"/>
        <pc:sldMkLst>
          <pc:docMk/>
          <pc:sldMk cId="603125431" sldId="1021"/>
        </pc:sldMkLst>
        <pc:spChg chg="mod">
          <ac:chgData name="Phyllipe Lima" userId="afbdb2a7827722fd" providerId="LiveId" clId="{CF5D954C-3E3F-6347-AB6C-69CE7A9529AD}" dt="2020-09-14T20:52:26.264" v="10711" actId="20577"/>
          <ac:spMkLst>
            <pc:docMk/>
            <pc:sldMk cId="603125431" sldId="1021"/>
            <ac:spMk id="4" creationId="{A2F13CB6-6EF0-8847-A1F9-7BC4005A25F3}"/>
          </ac:spMkLst>
        </pc:spChg>
      </pc:sldChg>
      <pc:sldChg chg="add del">
        <pc:chgData name="Phyllipe Lima" userId="afbdb2a7827722fd" providerId="LiveId" clId="{CF5D954C-3E3F-6347-AB6C-69CE7A9529AD}" dt="2020-09-14T20:43:25.043" v="10377" actId="2696"/>
        <pc:sldMkLst>
          <pc:docMk/>
          <pc:sldMk cId="2425057128" sldId="1021"/>
        </pc:sldMkLst>
      </pc:sldChg>
      <pc:sldChg chg="modSp add mod">
        <pc:chgData name="Phyllipe Lima" userId="afbdb2a7827722fd" providerId="LiveId" clId="{CF5D954C-3E3F-6347-AB6C-69CE7A9529AD}" dt="2020-09-14T20:53:24.478" v="10894" actId="20577"/>
        <pc:sldMkLst>
          <pc:docMk/>
          <pc:sldMk cId="3786127654" sldId="1022"/>
        </pc:sldMkLst>
        <pc:spChg chg="mod">
          <ac:chgData name="Phyllipe Lima" userId="afbdb2a7827722fd" providerId="LiveId" clId="{CF5D954C-3E3F-6347-AB6C-69CE7A9529AD}" dt="2020-09-14T20:53:24.478" v="10894" actId="20577"/>
          <ac:spMkLst>
            <pc:docMk/>
            <pc:sldMk cId="3786127654" sldId="1022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2:45:23.683" v="13241" actId="20577"/>
        <pc:sldMkLst>
          <pc:docMk/>
          <pc:sldMk cId="1964148367" sldId="1023"/>
        </pc:sldMkLst>
        <pc:spChg chg="mod">
          <ac:chgData name="Phyllipe Lima" userId="afbdb2a7827722fd" providerId="LiveId" clId="{CF5D954C-3E3F-6347-AB6C-69CE7A9529AD}" dt="2020-09-14T22:45:23.683" v="13241" actId="20577"/>
          <ac:spMkLst>
            <pc:docMk/>
            <pc:sldMk cId="1964148367" sldId="1023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1:55:15.356" v="11412" actId="20577"/>
        <pc:sldMkLst>
          <pc:docMk/>
          <pc:sldMk cId="3333003233" sldId="1024"/>
        </pc:sldMkLst>
        <pc:spChg chg="mod">
          <ac:chgData name="Phyllipe Lima" userId="afbdb2a7827722fd" providerId="LiveId" clId="{CF5D954C-3E3F-6347-AB6C-69CE7A9529AD}" dt="2020-09-14T21:55:15.356" v="11412" actId="20577"/>
          <ac:spMkLst>
            <pc:docMk/>
            <pc:sldMk cId="3333003233" sldId="1024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2:02:52.380" v="11712" actId="6549"/>
        <pc:sldMkLst>
          <pc:docMk/>
          <pc:sldMk cId="2981860016" sldId="1025"/>
        </pc:sldMkLst>
        <pc:spChg chg="mod">
          <ac:chgData name="Phyllipe Lima" userId="afbdb2a7827722fd" providerId="LiveId" clId="{CF5D954C-3E3F-6347-AB6C-69CE7A9529AD}" dt="2020-09-14T22:02:52.380" v="11712" actId="6549"/>
          <ac:spMkLst>
            <pc:docMk/>
            <pc:sldMk cId="2981860016" sldId="1025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2:05:23.435" v="12048" actId="20577"/>
        <pc:sldMkLst>
          <pc:docMk/>
          <pc:sldMk cId="1572581491" sldId="1026"/>
        </pc:sldMkLst>
        <pc:spChg chg="mod">
          <ac:chgData name="Phyllipe Lima" userId="afbdb2a7827722fd" providerId="LiveId" clId="{CF5D954C-3E3F-6347-AB6C-69CE7A9529AD}" dt="2020-09-14T22:05:23.435" v="12048" actId="20577"/>
          <ac:spMkLst>
            <pc:docMk/>
            <pc:sldMk cId="1572581491" sldId="1026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2:15:20.454" v="12467" actId="20577"/>
        <pc:sldMkLst>
          <pc:docMk/>
          <pc:sldMk cId="3348566147" sldId="1027"/>
        </pc:sldMkLst>
        <pc:spChg chg="mod">
          <ac:chgData name="Phyllipe Lima" userId="afbdb2a7827722fd" providerId="LiveId" clId="{CF5D954C-3E3F-6347-AB6C-69CE7A9529AD}" dt="2020-09-14T22:15:20.454" v="12467" actId="20577"/>
          <ac:spMkLst>
            <pc:docMk/>
            <pc:sldMk cId="3348566147" sldId="1027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2:18:59.642" v="12493" actId="20577"/>
        <pc:sldMkLst>
          <pc:docMk/>
          <pc:sldMk cId="1746749250" sldId="1028"/>
        </pc:sldMkLst>
        <pc:spChg chg="mod">
          <ac:chgData name="Phyllipe Lima" userId="afbdb2a7827722fd" providerId="LiveId" clId="{CF5D954C-3E3F-6347-AB6C-69CE7A9529AD}" dt="2020-09-14T22:18:59.642" v="12493" actId="20577"/>
          <ac:spMkLst>
            <pc:docMk/>
            <pc:sldMk cId="1746749250" sldId="1028"/>
            <ac:spMk id="4" creationId="{A2F13CB6-6EF0-8847-A1F9-7BC4005A25F3}"/>
          </ac:spMkLst>
        </pc:spChg>
      </pc:sldChg>
      <pc:sldChg chg="modSp add mod ord">
        <pc:chgData name="Phyllipe Lima" userId="afbdb2a7827722fd" providerId="LiveId" clId="{CF5D954C-3E3F-6347-AB6C-69CE7A9529AD}" dt="2020-09-14T22:38:08.110" v="12869" actId="20577"/>
        <pc:sldMkLst>
          <pc:docMk/>
          <pc:sldMk cId="3904971620" sldId="1029"/>
        </pc:sldMkLst>
        <pc:spChg chg="mod">
          <ac:chgData name="Phyllipe Lima" userId="afbdb2a7827722fd" providerId="LiveId" clId="{CF5D954C-3E3F-6347-AB6C-69CE7A9529AD}" dt="2020-09-14T22:38:08.110" v="12869" actId="20577"/>
          <ac:spMkLst>
            <pc:docMk/>
            <pc:sldMk cId="3904971620" sldId="1029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2:40:11.266" v="13145" actId="20577"/>
        <pc:sldMkLst>
          <pc:docMk/>
          <pc:sldMk cId="95035653" sldId="1030"/>
        </pc:sldMkLst>
        <pc:spChg chg="mod">
          <ac:chgData name="Phyllipe Lima" userId="afbdb2a7827722fd" providerId="LiveId" clId="{CF5D954C-3E3F-6347-AB6C-69CE7A9529AD}" dt="2020-09-14T22:40:11.266" v="13145" actId="20577"/>
          <ac:spMkLst>
            <pc:docMk/>
            <pc:sldMk cId="95035653" sldId="1030"/>
            <ac:spMk id="4" creationId="{A2F13CB6-6EF0-8847-A1F9-7BC4005A25F3}"/>
          </ac:spMkLst>
        </pc:spChg>
      </pc:sldChg>
      <pc:sldChg chg="add">
        <pc:chgData name="Phyllipe Lima" userId="afbdb2a7827722fd" providerId="LiveId" clId="{CF5D954C-3E3F-6347-AB6C-69CE7A9529AD}" dt="2020-09-14T22:56:11.864" v="13242" actId="2890"/>
        <pc:sldMkLst>
          <pc:docMk/>
          <pc:sldMk cId="904314723" sldId="1031"/>
        </pc:sldMkLst>
      </pc:sldChg>
    </pc:docChg>
  </pc:docChgLst>
  <pc:docChgLst>
    <pc:chgData name="Phyllipe Lima" userId="afbdb2a7827722fd" providerId="LiveId" clId="{734E9273-1238-9545-BB54-A6C12C91CAF8}"/>
    <pc:docChg chg="custSel modSld">
      <pc:chgData name="Phyllipe Lima" userId="afbdb2a7827722fd" providerId="LiveId" clId="{734E9273-1238-9545-BB54-A6C12C91CAF8}" dt="2020-07-20T13:44:15.051" v="2"/>
      <pc:docMkLst>
        <pc:docMk/>
      </pc:docMkLst>
      <pc:sldChg chg="addSp delSp modSp">
        <pc:chgData name="Phyllipe Lima" userId="afbdb2a7827722fd" providerId="LiveId" clId="{734E9273-1238-9545-BB54-A6C12C91CAF8}" dt="2020-07-16T23:47:24.448" v="1" actId="478"/>
        <pc:sldMkLst>
          <pc:docMk/>
          <pc:sldMk cId="4129590346" sldId="513"/>
        </pc:sldMkLst>
        <pc:picChg chg="add del mod">
          <ac:chgData name="Phyllipe Lima" userId="afbdb2a7827722fd" providerId="LiveId" clId="{734E9273-1238-9545-BB54-A6C12C91CAF8}" dt="2020-07-16T23:47:24.448" v="1" actId="478"/>
          <ac:picMkLst>
            <pc:docMk/>
            <pc:sldMk cId="4129590346" sldId="513"/>
            <ac:picMk id="4" creationId="{88557157-87E0-E941-B542-86EB6ABF66CB}"/>
          </ac:picMkLst>
        </pc:picChg>
      </pc:sldChg>
      <pc:sldChg chg="addSp modSp">
        <pc:chgData name="Phyllipe Lima" userId="afbdb2a7827722fd" providerId="LiveId" clId="{734E9273-1238-9545-BB54-A6C12C91CAF8}" dt="2020-07-20T13:44:15.051" v="2"/>
        <pc:sldMkLst>
          <pc:docMk/>
          <pc:sldMk cId="2743291067" sldId="514"/>
        </pc:sldMkLst>
        <pc:picChg chg="add mod">
          <ac:chgData name="Phyllipe Lima" userId="afbdb2a7827722fd" providerId="LiveId" clId="{734E9273-1238-9545-BB54-A6C12C91CAF8}" dt="2020-07-20T13:44:15.051" v="2"/>
          <ac:picMkLst>
            <pc:docMk/>
            <pc:sldMk cId="2743291067" sldId="514"/>
            <ac:picMk id="4" creationId="{1ABD951E-7DC0-8A4D-9227-20CA7A7A1087}"/>
          </ac:picMkLst>
        </pc:picChg>
      </pc:sldChg>
    </pc:docChg>
  </pc:docChgLst>
  <pc:docChgLst>
    <pc:chgData name="Chris Lima" userId="b5ea056ce2397b48" providerId="LiveId" clId="{BBFDD87C-3DD3-4564-A965-B106D8789D45}"/>
    <pc:docChg chg="undo custSel addSld delSld modSld sldOrd">
      <pc:chgData name="Chris Lima" userId="b5ea056ce2397b48" providerId="LiveId" clId="{BBFDD87C-3DD3-4564-A965-B106D8789D45}" dt="2022-05-11T21:31:55.340" v="358" actId="20577"/>
      <pc:docMkLst>
        <pc:docMk/>
      </pc:docMkLst>
      <pc:sldChg chg="modSp mod">
        <pc:chgData name="Chris Lima" userId="b5ea056ce2397b48" providerId="LiveId" clId="{BBFDD87C-3DD3-4564-A965-B106D8789D45}" dt="2022-05-11T21:31:55.340" v="358" actId="20577"/>
        <pc:sldMkLst>
          <pc:docMk/>
          <pc:sldMk cId="1975627203" sldId="257"/>
        </pc:sldMkLst>
        <pc:spChg chg="mod">
          <ac:chgData name="Chris Lima" userId="b5ea056ce2397b48" providerId="LiveId" clId="{BBFDD87C-3DD3-4564-A965-B106D8789D45}" dt="2022-05-11T21:31:55.340" v="358" actId="20577"/>
          <ac:spMkLst>
            <pc:docMk/>
            <pc:sldMk cId="1975627203" sldId="257"/>
            <ac:spMk id="2" creationId="{00000000-0000-0000-0000-000000000000}"/>
          </ac:spMkLst>
        </pc:spChg>
        <pc:spChg chg="mod">
          <ac:chgData name="Chris Lima" userId="b5ea056ce2397b48" providerId="LiveId" clId="{BBFDD87C-3DD3-4564-A965-B106D8789D45}" dt="2022-05-11T21:31:31.489" v="337" actId="122"/>
          <ac:spMkLst>
            <pc:docMk/>
            <pc:sldMk cId="1975627203" sldId="257"/>
            <ac:spMk id="3" creationId="{00000000-0000-0000-0000-000000000000}"/>
          </ac:spMkLst>
        </pc:spChg>
      </pc:sldChg>
      <pc:sldChg chg="delSp modSp del mod">
        <pc:chgData name="Chris Lima" userId="b5ea056ce2397b48" providerId="LiveId" clId="{BBFDD87C-3DD3-4564-A965-B106D8789D45}" dt="2022-05-11T21:21:14.039" v="196" actId="47"/>
        <pc:sldMkLst>
          <pc:docMk/>
          <pc:sldMk cId="2243561127" sldId="1040"/>
        </pc:sldMkLst>
        <pc:spChg chg="mod">
          <ac:chgData name="Chris Lima" userId="b5ea056ce2397b48" providerId="LiveId" clId="{BBFDD87C-3DD3-4564-A965-B106D8789D45}" dt="2022-05-11T21:20:19.929" v="178" actId="20577"/>
          <ac:spMkLst>
            <pc:docMk/>
            <pc:sldMk cId="2243561127" sldId="1040"/>
            <ac:spMk id="3" creationId="{7A3176FB-E50D-434F-9E5F-1C41DD29AE9A}"/>
          </ac:spMkLst>
        </pc:spChg>
        <pc:spChg chg="mod">
          <ac:chgData name="Chris Lima" userId="b5ea056ce2397b48" providerId="LiveId" clId="{BBFDD87C-3DD3-4564-A965-B106D8789D45}" dt="2022-05-11T21:20:26.348" v="192" actId="20577"/>
          <ac:spMkLst>
            <pc:docMk/>
            <pc:sldMk cId="2243561127" sldId="1040"/>
            <ac:spMk id="4" creationId="{42E4D673-CD6F-4360-8656-5B76F76F8E5A}"/>
          </ac:spMkLst>
        </pc:spChg>
        <pc:picChg chg="del">
          <ac:chgData name="Chris Lima" userId="b5ea056ce2397b48" providerId="LiveId" clId="{BBFDD87C-3DD3-4564-A965-B106D8789D45}" dt="2022-05-11T21:20:28.963" v="193" actId="478"/>
          <ac:picMkLst>
            <pc:docMk/>
            <pc:sldMk cId="2243561127" sldId="1040"/>
            <ac:picMk id="2050" creationId="{D9634FB0-6471-4D29-B31A-FF9E6819ADBB}"/>
          </ac:picMkLst>
        </pc:picChg>
        <pc:picChg chg="del">
          <ac:chgData name="Chris Lima" userId="b5ea056ce2397b48" providerId="LiveId" clId="{BBFDD87C-3DD3-4564-A965-B106D8789D45}" dt="2022-05-11T21:20:29.368" v="194" actId="478"/>
          <ac:picMkLst>
            <pc:docMk/>
            <pc:sldMk cId="2243561127" sldId="1040"/>
            <ac:picMk id="2052" creationId="{F34C61EE-643F-421E-912D-7731E4240365}"/>
          </ac:picMkLst>
        </pc:picChg>
        <pc:cxnChg chg="mod">
          <ac:chgData name="Chris Lima" userId="b5ea056ce2397b48" providerId="LiveId" clId="{BBFDD87C-3DD3-4564-A965-B106D8789D45}" dt="2022-05-11T21:20:32.570" v="195" actId="1076"/>
          <ac:cxnSpMkLst>
            <pc:docMk/>
            <pc:sldMk cId="2243561127" sldId="1040"/>
            <ac:cxnSpMk id="14" creationId="{B62946BB-E308-46BD-9741-A7B92B8CD9FB}"/>
          </ac:cxnSpMkLst>
        </pc:cxnChg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539575335" sldId="1041"/>
        </pc:sldMkLst>
      </pc:sldChg>
      <pc:sldChg chg="del">
        <pc:chgData name="Chris Lima" userId="b5ea056ce2397b48" providerId="LiveId" clId="{BBFDD87C-3DD3-4564-A965-B106D8789D45}" dt="2022-05-11T19:51:20.057" v="0" actId="47"/>
        <pc:sldMkLst>
          <pc:docMk/>
          <pc:sldMk cId="836206925" sldId="1042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2792114310" sldId="1043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218650636" sldId="1044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221188924" sldId="1045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1106670936" sldId="1046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2728458641" sldId="1048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3866526866" sldId="1049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2928851478" sldId="1050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902197446" sldId="1051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597695221" sldId="1052"/>
        </pc:sldMkLst>
      </pc:sldChg>
      <pc:sldChg chg="modSp del mod">
        <pc:chgData name="Chris Lima" userId="b5ea056ce2397b48" providerId="LiveId" clId="{BBFDD87C-3DD3-4564-A965-B106D8789D45}" dt="2022-05-11T21:21:14.039" v="196" actId="47"/>
        <pc:sldMkLst>
          <pc:docMk/>
          <pc:sldMk cId="2219984822" sldId="1053"/>
        </pc:sldMkLst>
        <pc:spChg chg="mod">
          <ac:chgData name="Chris Lima" userId="b5ea056ce2397b48" providerId="LiveId" clId="{BBFDD87C-3DD3-4564-A965-B106D8789D45}" dt="2022-05-11T19:53:40.434" v="1" actId="207"/>
          <ac:spMkLst>
            <pc:docMk/>
            <pc:sldMk cId="2219984822" sldId="1053"/>
            <ac:spMk id="2" creationId="{FE88EAB7-1F98-42CC-8BB2-44C8D0B3C959}"/>
          </ac:spMkLst>
        </pc:spChg>
      </pc:sldChg>
      <pc:sldChg chg="addSp delSp modSp del mod">
        <pc:chgData name="Chris Lima" userId="b5ea056ce2397b48" providerId="LiveId" clId="{BBFDD87C-3DD3-4564-A965-B106D8789D45}" dt="2022-05-11T21:21:14.039" v="196" actId="47"/>
        <pc:sldMkLst>
          <pc:docMk/>
          <pc:sldMk cId="259275174" sldId="1054"/>
        </pc:sldMkLst>
        <pc:spChg chg="add mod">
          <ac:chgData name="Chris Lima" userId="b5ea056ce2397b48" providerId="LiveId" clId="{BBFDD87C-3DD3-4564-A965-B106D8789D45}" dt="2022-05-11T19:54:38.710" v="24" actId="20577"/>
          <ac:spMkLst>
            <pc:docMk/>
            <pc:sldMk cId="259275174" sldId="1054"/>
            <ac:spMk id="3" creationId="{505BB32F-B2A3-6BD5-FE18-CBA66221FF76}"/>
          </ac:spMkLst>
        </pc:spChg>
        <pc:spChg chg="mod">
          <ac:chgData name="Chris Lima" userId="b5ea056ce2397b48" providerId="LiveId" clId="{BBFDD87C-3DD3-4564-A965-B106D8789D45}" dt="2022-05-11T19:53:59.885" v="4" actId="1076"/>
          <ac:spMkLst>
            <pc:docMk/>
            <pc:sldMk cId="259275174" sldId="1054"/>
            <ac:spMk id="8" creationId="{2C684F92-4CB2-284A-ABCF-89A55E35FDA3}"/>
          </ac:spMkLst>
        </pc:spChg>
        <pc:spChg chg="add mod">
          <ac:chgData name="Chris Lima" userId="b5ea056ce2397b48" providerId="LiveId" clId="{BBFDD87C-3DD3-4564-A965-B106D8789D45}" dt="2022-05-11T19:54:36.812" v="23" actId="20577"/>
          <ac:spMkLst>
            <pc:docMk/>
            <pc:sldMk cId="259275174" sldId="1054"/>
            <ac:spMk id="15" creationId="{864B77DE-671E-C6D9-FB2E-B2851EEA6228}"/>
          </ac:spMkLst>
        </pc:spChg>
        <pc:picChg chg="del">
          <ac:chgData name="Chris Lima" userId="b5ea056ce2397b48" providerId="LiveId" clId="{BBFDD87C-3DD3-4564-A965-B106D8789D45}" dt="2022-05-11T19:53:55.356" v="2" actId="478"/>
          <ac:picMkLst>
            <pc:docMk/>
            <pc:sldMk cId="259275174" sldId="1054"/>
            <ac:picMk id="7" creationId="{EF23CE57-52EC-F145-B19A-8C4D829BD869}"/>
          </ac:picMkLst>
        </pc:picChg>
        <pc:picChg chg="mod">
          <ac:chgData name="Chris Lima" userId="b5ea056ce2397b48" providerId="LiveId" clId="{BBFDD87C-3DD3-4564-A965-B106D8789D45}" dt="2022-05-11T19:54:27.130" v="19" actId="1076"/>
          <ac:picMkLst>
            <pc:docMk/>
            <pc:sldMk cId="259275174" sldId="1054"/>
            <ac:picMk id="11" creationId="{221D575D-6234-7240-96BC-A3422157260F}"/>
          </ac:picMkLst>
        </pc:picChg>
        <pc:picChg chg="del">
          <ac:chgData name="Chris Lima" userId="b5ea056ce2397b48" providerId="LiveId" clId="{BBFDD87C-3DD3-4564-A965-B106D8789D45}" dt="2022-05-11T19:53:55.948" v="3" actId="478"/>
          <ac:picMkLst>
            <pc:docMk/>
            <pc:sldMk cId="259275174" sldId="1054"/>
            <ac:picMk id="12" creationId="{2A2A94F0-B6C7-A94F-8E55-7EBC2D9FC251}"/>
          </ac:picMkLst>
        </pc:picChg>
        <pc:picChg chg="mod">
          <ac:chgData name="Chris Lima" userId="b5ea056ce2397b48" providerId="LiveId" clId="{BBFDD87C-3DD3-4564-A965-B106D8789D45}" dt="2022-05-11T19:54:31.752" v="21" actId="1076"/>
          <ac:picMkLst>
            <pc:docMk/>
            <pc:sldMk cId="259275174" sldId="1054"/>
            <ac:picMk id="14" creationId="{261FC1BF-905B-1441-89AC-9C818F7C1D79}"/>
          </ac:picMkLst>
        </pc:picChg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3732628879" sldId="1055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3951859160" sldId="1056"/>
        </pc:sldMkLst>
      </pc:sldChg>
      <pc:sldChg chg="modSp del mod">
        <pc:chgData name="Chris Lima" userId="b5ea056ce2397b48" providerId="LiveId" clId="{BBFDD87C-3DD3-4564-A965-B106D8789D45}" dt="2022-05-11T21:21:14.039" v="196" actId="47"/>
        <pc:sldMkLst>
          <pc:docMk/>
          <pc:sldMk cId="1568927105" sldId="1057"/>
        </pc:sldMkLst>
        <pc:spChg chg="mod">
          <ac:chgData name="Chris Lima" userId="b5ea056ce2397b48" providerId="LiveId" clId="{BBFDD87C-3DD3-4564-A965-B106D8789D45}" dt="2022-05-11T19:56:12.151" v="28" actId="207"/>
          <ac:spMkLst>
            <pc:docMk/>
            <pc:sldMk cId="1568927105" sldId="1057"/>
            <ac:spMk id="2" creationId="{FE88EAB7-1F98-42CC-8BB2-44C8D0B3C959}"/>
          </ac:spMkLst>
        </pc:spChg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1606795567" sldId="1058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2577168919" sldId="1059"/>
        </pc:sldMkLst>
      </pc:sldChg>
      <pc:sldChg chg="modSp del mod">
        <pc:chgData name="Chris Lima" userId="b5ea056ce2397b48" providerId="LiveId" clId="{BBFDD87C-3DD3-4564-A965-B106D8789D45}" dt="2022-05-11T21:21:14.039" v="196" actId="47"/>
        <pc:sldMkLst>
          <pc:docMk/>
          <pc:sldMk cId="827250389" sldId="1060"/>
        </pc:sldMkLst>
        <pc:spChg chg="mod">
          <ac:chgData name="Chris Lima" userId="b5ea056ce2397b48" providerId="LiveId" clId="{BBFDD87C-3DD3-4564-A965-B106D8789D45}" dt="2022-05-11T19:56:29.749" v="29" actId="207"/>
          <ac:spMkLst>
            <pc:docMk/>
            <pc:sldMk cId="827250389" sldId="1060"/>
            <ac:spMk id="2" creationId="{FE88EAB7-1F98-42CC-8BB2-44C8D0B3C959}"/>
          </ac:spMkLst>
        </pc:spChg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3149395613" sldId="1061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3635808501" sldId="1062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1734681247" sldId="1063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3900603631" sldId="1064"/>
        </pc:sldMkLst>
      </pc:sldChg>
      <pc:sldChg chg="del">
        <pc:chgData name="Chris Lima" userId="b5ea056ce2397b48" providerId="LiveId" clId="{BBFDD87C-3DD3-4564-A965-B106D8789D45}" dt="2022-05-11T19:58:36.443" v="30" actId="47"/>
        <pc:sldMkLst>
          <pc:docMk/>
          <pc:sldMk cId="958274494" sldId="1065"/>
        </pc:sldMkLst>
      </pc:sldChg>
      <pc:sldChg chg="del">
        <pc:chgData name="Chris Lima" userId="b5ea056ce2397b48" providerId="LiveId" clId="{BBFDD87C-3DD3-4564-A965-B106D8789D45}" dt="2022-05-11T20:05:02.302" v="41" actId="47"/>
        <pc:sldMkLst>
          <pc:docMk/>
          <pc:sldMk cId="2342093498" sldId="1066"/>
        </pc:sldMkLst>
      </pc:sldChg>
      <pc:sldChg chg="del">
        <pc:chgData name="Chris Lima" userId="b5ea056ce2397b48" providerId="LiveId" clId="{BBFDD87C-3DD3-4564-A965-B106D8789D45}" dt="2022-05-11T20:00:53.999" v="31" actId="47"/>
        <pc:sldMkLst>
          <pc:docMk/>
          <pc:sldMk cId="3694272054" sldId="1068"/>
        </pc:sldMkLst>
      </pc:sldChg>
      <pc:sldChg chg="addSp delSp modSp del">
        <pc:chgData name="Chris Lima" userId="b5ea056ce2397b48" providerId="LiveId" clId="{BBFDD87C-3DD3-4564-A965-B106D8789D45}" dt="2022-05-11T21:21:14.039" v="196" actId="47"/>
        <pc:sldMkLst>
          <pc:docMk/>
          <pc:sldMk cId="1271697512" sldId="1071"/>
        </pc:sldMkLst>
        <pc:picChg chg="add mod">
          <ac:chgData name="Chris Lima" userId="b5ea056ce2397b48" providerId="LiveId" clId="{BBFDD87C-3DD3-4564-A965-B106D8789D45}" dt="2022-05-11T20:04:54.362" v="40" actId="1076"/>
          <ac:picMkLst>
            <pc:docMk/>
            <pc:sldMk cId="1271697512" sldId="1071"/>
            <ac:picMk id="13" creationId="{CEE7916A-311B-9920-4F31-99DD4B6726D2}"/>
          </ac:picMkLst>
        </pc:picChg>
        <pc:picChg chg="del">
          <ac:chgData name="Chris Lima" userId="b5ea056ce2397b48" providerId="LiveId" clId="{BBFDD87C-3DD3-4564-A965-B106D8789D45}" dt="2022-05-11T20:04:51.189" v="38" actId="478"/>
          <ac:picMkLst>
            <pc:docMk/>
            <pc:sldMk cId="1271697512" sldId="1071"/>
            <ac:picMk id="25" creationId="{15200721-55E3-4E24-ABF9-48B29E1609CC}"/>
          </ac:picMkLst>
        </pc:picChg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1519929172" sldId="1072"/>
        </pc:sldMkLst>
      </pc:sldChg>
      <pc:sldChg chg="delSp modSp del">
        <pc:chgData name="Chris Lima" userId="b5ea056ce2397b48" providerId="LiveId" clId="{BBFDD87C-3DD3-4564-A965-B106D8789D45}" dt="2022-05-11T20:03:20.465" v="36" actId="47"/>
        <pc:sldMkLst>
          <pc:docMk/>
          <pc:sldMk cId="1006883188" sldId="1073"/>
        </pc:sldMkLst>
        <pc:picChg chg="mod">
          <ac:chgData name="Chris Lima" userId="b5ea056ce2397b48" providerId="LiveId" clId="{BBFDD87C-3DD3-4564-A965-B106D8789D45}" dt="2022-05-11T20:02:28.516" v="34" actId="1076"/>
          <ac:picMkLst>
            <pc:docMk/>
            <pc:sldMk cId="1006883188" sldId="1073"/>
            <ac:picMk id="11" creationId="{789511C1-62C6-4A18-8AFC-B028AC1E1D0F}"/>
          </ac:picMkLst>
        </pc:picChg>
        <pc:picChg chg="mod">
          <ac:chgData name="Chris Lima" userId="b5ea056ce2397b48" providerId="LiveId" clId="{BBFDD87C-3DD3-4564-A965-B106D8789D45}" dt="2022-05-11T20:02:31.871" v="35" actId="1076"/>
          <ac:picMkLst>
            <pc:docMk/>
            <pc:sldMk cId="1006883188" sldId="1073"/>
            <ac:picMk id="13" creationId="{D594CE56-42DE-4018-9A27-B0271099A401}"/>
          </ac:picMkLst>
        </pc:picChg>
        <pc:picChg chg="del">
          <ac:chgData name="Chris Lima" userId="b5ea056ce2397b48" providerId="LiveId" clId="{BBFDD87C-3DD3-4564-A965-B106D8789D45}" dt="2022-05-11T20:02:22.282" v="32" actId="478"/>
          <ac:picMkLst>
            <pc:docMk/>
            <pc:sldMk cId="1006883188" sldId="1073"/>
            <ac:picMk id="15" creationId="{73BC582F-6AA2-43DC-9A2C-FF74791DE31E}"/>
          </ac:picMkLst>
        </pc:picChg>
      </pc:sldChg>
      <pc:sldChg chg="del">
        <pc:chgData name="Chris Lima" userId="b5ea056ce2397b48" providerId="LiveId" clId="{BBFDD87C-3DD3-4564-A965-B106D8789D45}" dt="2022-05-11T20:03:20.465" v="36" actId="47"/>
        <pc:sldMkLst>
          <pc:docMk/>
          <pc:sldMk cId="1334560042" sldId="1074"/>
        </pc:sldMkLst>
      </pc:sldChg>
      <pc:sldChg chg="delSp del mod">
        <pc:chgData name="Chris Lima" userId="b5ea056ce2397b48" providerId="LiveId" clId="{BBFDD87C-3DD3-4564-A965-B106D8789D45}" dt="2022-05-11T21:21:14.039" v="196" actId="47"/>
        <pc:sldMkLst>
          <pc:docMk/>
          <pc:sldMk cId="2660484048" sldId="1075"/>
        </pc:sldMkLst>
        <pc:picChg chg="del">
          <ac:chgData name="Chris Lima" userId="b5ea056ce2397b48" providerId="LiveId" clId="{BBFDD87C-3DD3-4564-A965-B106D8789D45}" dt="2022-05-11T20:04:16.389" v="37" actId="478"/>
          <ac:picMkLst>
            <pc:docMk/>
            <pc:sldMk cId="2660484048" sldId="1075"/>
            <ac:picMk id="4" creationId="{9381867B-56BA-4AAF-A6D5-E15A7C1D14FA}"/>
          </ac:picMkLst>
        </pc:picChg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2432796979" sldId="1076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460231236" sldId="1077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402437729" sldId="1078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3905298027" sldId="1079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649436919" sldId="1080"/>
        </pc:sldMkLst>
      </pc:sldChg>
      <pc:sldChg chg="ord">
        <pc:chgData name="Chris Lima" userId="b5ea056ce2397b48" providerId="LiveId" clId="{BBFDD87C-3DD3-4564-A965-B106D8789D45}" dt="2022-05-11T21:22:56.311" v="228"/>
        <pc:sldMkLst>
          <pc:docMk/>
          <pc:sldMk cId="819601549" sldId="1082"/>
        </pc:sldMkLst>
      </pc:sldChg>
      <pc:sldChg chg="delSp modSp mod ord">
        <pc:chgData name="Chris Lima" userId="b5ea056ce2397b48" providerId="LiveId" clId="{BBFDD87C-3DD3-4564-A965-B106D8789D45}" dt="2022-05-11T21:22:49.343" v="224"/>
        <pc:sldMkLst>
          <pc:docMk/>
          <pc:sldMk cId="692160049" sldId="1083"/>
        </pc:sldMkLst>
        <pc:spChg chg="mod">
          <ac:chgData name="Chris Lima" userId="b5ea056ce2397b48" providerId="LiveId" clId="{BBFDD87C-3DD3-4564-A965-B106D8789D45}" dt="2022-05-11T21:21:33.705" v="218" actId="20577"/>
          <ac:spMkLst>
            <pc:docMk/>
            <pc:sldMk cId="692160049" sldId="1083"/>
            <ac:spMk id="40" creationId="{7A85F32B-C581-419D-9AC6-ADD295701503}"/>
          </ac:spMkLst>
        </pc:spChg>
        <pc:picChg chg="del">
          <ac:chgData name="Chris Lima" userId="b5ea056ce2397b48" providerId="LiveId" clId="{BBFDD87C-3DD3-4564-A965-B106D8789D45}" dt="2022-05-11T21:21:24.402" v="199" actId="478"/>
          <ac:picMkLst>
            <pc:docMk/>
            <pc:sldMk cId="692160049" sldId="1083"/>
            <ac:picMk id="4" creationId="{632019D2-0D7F-AD49-A8A6-CADBF15DD8E5}"/>
          </ac:picMkLst>
        </pc:picChg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534965319" sldId="1091"/>
        </pc:sldMkLst>
      </pc:sldChg>
      <pc:sldChg chg="del">
        <pc:chgData name="Chris Lima" userId="b5ea056ce2397b48" providerId="LiveId" clId="{BBFDD87C-3DD3-4564-A965-B106D8789D45}" dt="2022-05-11T19:58:36.443" v="30" actId="47"/>
        <pc:sldMkLst>
          <pc:docMk/>
          <pc:sldMk cId="1286637035" sldId="1092"/>
        </pc:sldMkLst>
      </pc:sldChg>
      <pc:sldChg chg="del">
        <pc:chgData name="Chris Lima" userId="b5ea056ce2397b48" providerId="LiveId" clId="{BBFDD87C-3DD3-4564-A965-B106D8789D45}" dt="2022-05-11T20:00:53.999" v="31" actId="47"/>
        <pc:sldMkLst>
          <pc:docMk/>
          <pc:sldMk cId="52354041" sldId="1093"/>
        </pc:sldMkLst>
      </pc:sldChg>
      <pc:sldChg chg="ord">
        <pc:chgData name="Chris Lima" userId="b5ea056ce2397b48" providerId="LiveId" clId="{BBFDD87C-3DD3-4564-A965-B106D8789D45}" dt="2022-05-11T21:22:51.395" v="226"/>
        <pc:sldMkLst>
          <pc:docMk/>
          <pc:sldMk cId="589361010" sldId="1094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2600493338" sldId="1095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1292541970" sldId="1096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3059529434" sldId="1098"/>
        </pc:sldMkLst>
      </pc:sldChg>
      <pc:sldChg chg="delSp modSp add del mod">
        <pc:chgData name="Chris Lima" userId="b5ea056ce2397b48" providerId="LiveId" clId="{BBFDD87C-3DD3-4564-A965-B106D8789D45}" dt="2022-05-11T21:30:35.561" v="336" actId="20577"/>
        <pc:sldMkLst>
          <pc:docMk/>
          <pc:sldMk cId="746836965" sldId="1108"/>
        </pc:sldMkLst>
        <pc:spChg chg="mod">
          <ac:chgData name="Chris Lima" userId="b5ea056ce2397b48" providerId="LiveId" clId="{BBFDD87C-3DD3-4564-A965-B106D8789D45}" dt="2022-05-11T21:29:44.523" v="322" actId="1076"/>
          <ac:spMkLst>
            <pc:docMk/>
            <pc:sldMk cId="746836965" sldId="1108"/>
            <ac:spMk id="5" creationId="{54F3F4C3-31EC-4EA5-9E32-E948A09F0B65}"/>
          </ac:spMkLst>
        </pc:spChg>
        <pc:spChg chg="del">
          <ac:chgData name="Chris Lima" userId="b5ea056ce2397b48" providerId="LiveId" clId="{BBFDD87C-3DD3-4564-A965-B106D8789D45}" dt="2022-05-11T20:40:08.774" v="100" actId="478"/>
          <ac:spMkLst>
            <pc:docMk/>
            <pc:sldMk cId="746836965" sldId="1108"/>
            <ac:spMk id="7" creationId="{64770317-11BE-4BD2-9AF0-A675F072B544}"/>
          </ac:spMkLst>
        </pc:spChg>
        <pc:spChg chg="del">
          <ac:chgData name="Chris Lima" userId="b5ea056ce2397b48" providerId="LiveId" clId="{BBFDD87C-3DD3-4564-A965-B106D8789D45}" dt="2022-05-11T20:40:01.648" v="92" actId="478"/>
          <ac:spMkLst>
            <pc:docMk/>
            <pc:sldMk cId="746836965" sldId="1108"/>
            <ac:spMk id="8" creationId="{0E39CF62-63A8-4EED-9838-442DFA5CF816}"/>
          </ac:spMkLst>
        </pc:spChg>
        <pc:spChg chg="del">
          <ac:chgData name="Chris Lima" userId="b5ea056ce2397b48" providerId="LiveId" clId="{BBFDD87C-3DD3-4564-A965-B106D8789D45}" dt="2022-05-11T20:40:05.605" v="96" actId="478"/>
          <ac:spMkLst>
            <pc:docMk/>
            <pc:sldMk cId="746836965" sldId="1108"/>
            <ac:spMk id="9" creationId="{3D64DA60-9D4C-4576-BDDD-7478E5B2059B}"/>
          </ac:spMkLst>
        </pc:spChg>
        <pc:spChg chg="del">
          <ac:chgData name="Chris Lima" userId="b5ea056ce2397b48" providerId="LiveId" clId="{BBFDD87C-3DD3-4564-A965-B106D8789D45}" dt="2022-05-11T20:40:02.159" v="93" actId="478"/>
          <ac:spMkLst>
            <pc:docMk/>
            <pc:sldMk cId="746836965" sldId="1108"/>
            <ac:spMk id="10" creationId="{B007DEEC-0F52-44C4-9A30-259A8468D952}"/>
          </ac:spMkLst>
        </pc:spChg>
        <pc:spChg chg="del mod">
          <ac:chgData name="Chris Lima" userId="b5ea056ce2397b48" providerId="LiveId" clId="{BBFDD87C-3DD3-4564-A965-B106D8789D45}" dt="2022-05-11T20:40:04.190" v="95" actId="478"/>
          <ac:spMkLst>
            <pc:docMk/>
            <pc:sldMk cId="746836965" sldId="1108"/>
            <ac:spMk id="11" creationId="{6A557CA2-C4BE-40A2-8AC5-C5B5F5DCC093}"/>
          </ac:spMkLst>
        </pc:spChg>
        <pc:spChg chg="del">
          <ac:chgData name="Chris Lima" userId="b5ea056ce2397b48" providerId="LiveId" clId="{BBFDD87C-3DD3-4564-A965-B106D8789D45}" dt="2022-05-11T20:40:06.876" v="97" actId="478"/>
          <ac:spMkLst>
            <pc:docMk/>
            <pc:sldMk cId="746836965" sldId="1108"/>
            <ac:spMk id="14" creationId="{B185A86E-C8FC-48B7-A856-7A5444E4AA39}"/>
          </ac:spMkLst>
        </pc:spChg>
        <pc:spChg chg="del">
          <ac:chgData name="Chris Lima" userId="b5ea056ce2397b48" providerId="LiveId" clId="{BBFDD87C-3DD3-4564-A965-B106D8789D45}" dt="2022-05-11T20:40:07.544" v="98" actId="478"/>
          <ac:spMkLst>
            <pc:docMk/>
            <pc:sldMk cId="746836965" sldId="1108"/>
            <ac:spMk id="15" creationId="{191F322A-CE96-4030-8DD1-90D0001641E9}"/>
          </ac:spMkLst>
        </pc:spChg>
        <pc:spChg chg="mod">
          <ac:chgData name="Chris Lima" userId="b5ea056ce2397b48" providerId="LiveId" clId="{BBFDD87C-3DD3-4564-A965-B106D8789D45}" dt="2022-05-11T20:39:09.811" v="57" actId="20577"/>
          <ac:spMkLst>
            <pc:docMk/>
            <pc:sldMk cId="746836965" sldId="1108"/>
            <ac:spMk id="30" creationId="{9F1029A6-8BF4-4AA2-A388-6EA38D29442A}"/>
          </ac:spMkLst>
        </pc:spChg>
        <pc:spChg chg="mod">
          <ac:chgData name="Chris Lima" userId="b5ea056ce2397b48" providerId="LiveId" clId="{BBFDD87C-3DD3-4564-A965-B106D8789D45}" dt="2022-05-11T21:29:40.756" v="321" actId="14100"/>
          <ac:spMkLst>
            <pc:docMk/>
            <pc:sldMk cId="746836965" sldId="1108"/>
            <ac:spMk id="31" creationId="{9759FD7E-C312-496E-87E6-87CC4E510B1B}"/>
          </ac:spMkLst>
        </pc:spChg>
        <pc:spChg chg="mod">
          <ac:chgData name="Chris Lima" userId="b5ea056ce2397b48" providerId="LiveId" clId="{BBFDD87C-3DD3-4564-A965-B106D8789D45}" dt="2022-05-11T21:30:22.006" v="333" actId="14100"/>
          <ac:spMkLst>
            <pc:docMk/>
            <pc:sldMk cId="746836965" sldId="1108"/>
            <ac:spMk id="32" creationId="{075B2A63-A1AB-4D14-87C2-90F0DC9AFB19}"/>
          </ac:spMkLst>
        </pc:spChg>
        <pc:spChg chg="mod">
          <ac:chgData name="Chris Lima" userId="b5ea056ce2397b48" providerId="LiveId" clId="{BBFDD87C-3DD3-4564-A965-B106D8789D45}" dt="2022-05-11T21:30:22.006" v="333" actId="14100"/>
          <ac:spMkLst>
            <pc:docMk/>
            <pc:sldMk cId="746836965" sldId="1108"/>
            <ac:spMk id="33" creationId="{E6729C95-CF0B-4BD2-A528-B5CD2E533A0D}"/>
          </ac:spMkLst>
        </pc:spChg>
        <pc:spChg chg="mod">
          <ac:chgData name="Chris Lima" userId="b5ea056ce2397b48" providerId="LiveId" clId="{BBFDD87C-3DD3-4564-A965-B106D8789D45}" dt="2022-05-11T21:30:16.937" v="332" actId="14100"/>
          <ac:spMkLst>
            <pc:docMk/>
            <pc:sldMk cId="746836965" sldId="1108"/>
            <ac:spMk id="34" creationId="{B4AB9C00-747C-4243-9F66-468CB0372CF6}"/>
          </ac:spMkLst>
        </pc:spChg>
        <pc:spChg chg="mod">
          <ac:chgData name="Chris Lima" userId="b5ea056ce2397b48" providerId="LiveId" clId="{BBFDD87C-3DD3-4564-A965-B106D8789D45}" dt="2022-05-11T21:30:34.332" v="335" actId="20577"/>
          <ac:spMkLst>
            <pc:docMk/>
            <pc:sldMk cId="746836965" sldId="1108"/>
            <ac:spMk id="35" creationId="{186D4D03-02C8-4E58-9C4E-877AC5FC8154}"/>
          </ac:spMkLst>
        </pc:spChg>
        <pc:spChg chg="mod">
          <ac:chgData name="Chris Lima" userId="b5ea056ce2397b48" providerId="LiveId" clId="{BBFDD87C-3DD3-4564-A965-B106D8789D45}" dt="2022-05-11T21:30:30.264" v="334" actId="14100"/>
          <ac:spMkLst>
            <pc:docMk/>
            <pc:sldMk cId="746836965" sldId="1108"/>
            <ac:spMk id="38" creationId="{B1F25691-B8C3-4579-91E4-7E603403826C}"/>
          </ac:spMkLst>
        </pc:spChg>
        <pc:spChg chg="mod">
          <ac:chgData name="Chris Lima" userId="b5ea056ce2397b48" providerId="LiveId" clId="{BBFDD87C-3DD3-4564-A965-B106D8789D45}" dt="2022-05-11T21:30:35.561" v="336" actId="20577"/>
          <ac:spMkLst>
            <pc:docMk/>
            <pc:sldMk cId="746836965" sldId="1108"/>
            <ac:spMk id="39" creationId="{97CBB423-01AC-4C6A-9640-0A36929E96F6}"/>
          </ac:spMkLst>
        </pc:spChg>
        <pc:spChg chg="mod">
          <ac:chgData name="Chris Lima" userId="b5ea056ce2397b48" providerId="LiveId" clId="{BBFDD87C-3DD3-4564-A965-B106D8789D45}" dt="2022-05-11T21:29:24.781" v="319" actId="20577"/>
          <ac:spMkLst>
            <pc:docMk/>
            <pc:sldMk cId="746836965" sldId="1108"/>
            <ac:spMk id="44" creationId="{0A16E945-E70C-436F-9EFA-EE5CD5E03988}"/>
          </ac:spMkLst>
        </pc:spChg>
        <pc:spChg chg="del">
          <ac:chgData name="Chris Lima" userId="b5ea056ce2397b48" providerId="LiveId" clId="{BBFDD87C-3DD3-4564-A965-B106D8789D45}" dt="2022-05-11T20:40:00.868" v="91" actId="478"/>
          <ac:spMkLst>
            <pc:docMk/>
            <pc:sldMk cId="746836965" sldId="1108"/>
            <ac:spMk id="75" creationId="{CA3E7879-6386-4D1B-863F-A9A05117CE5E}"/>
          </ac:spMkLst>
        </pc:spChg>
        <pc:spChg chg="mod">
          <ac:chgData name="Chris Lima" userId="b5ea056ce2397b48" providerId="LiveId" clId="{BBFDD87C-3DD3-4564-A965-B106D8789D45}" dt="2022-05-11T21:30:06.705" v="331" actId="1076"/>
          <ac:spMkLst>
            <pc:docMk/>
            <pc:sldMk cId="746836965" sldId="1108"/>
            <ac:spMk id="77" creationId="{FDF8743E-649F-4851-A4E9-2CA6532C9AAA}"/>
          </ac:spMkLst>
        </pc:spChg>
        <pc:spChg chg="mod">
          <ac:chgData name="Chris Lima" userId="b5ea056ce2397b48" providerId="LiveId" clId="{BBFDD87C-3DD3-4564-A965-B106D8789D45}" dt="2022-05-11T21:29:40.756" v="321" actId="14100"/>
          <ac:spMkLst>
            <pc:docMk/>
            <pc:sldMk cId="746836965" sldId="1108"/>
            <ac:spMk id="78" creationId="{A8897BAA-DB66-4CD4-AC01-FCCFD65CE79F}"/>
          </ac:spMkLst>
        </pc:spChg>
        <pc:spChg chg="del mod">
          <ac:chgData name="Chris Lima" userId="b5ea056ce2397b48" providerId="LiveId" clId="{BBFDD87C-3DD3-4564-A965-B106D8789D45}" dt="2022-05-11T21:29:50.342" v="323" actId="478"/>
          <ac:spMkLst>
            <pc:docMk/>
            <pc:sldMk cId="746836965" sldId="1108"/>
            <ac:spMk id="80" creationId="{BAED064F-563A-4F97-9CAE-44759537A795}"/>
          </ac:spMkLst>
        </pc:spChg>
        <pc:spChg chg="mod">
          <ac:chgData name="Chris Lima" userId="b5ea056ce2397b48" providerId="LiveId" clId="{BBFDD87C-3DD3-4564-A965-B106D8789D45}" dt="2022-05-11T21:23:24.622" v="245" actId="1076"/>
          <ac:spMkLst>
            <pc:docMk/>
            <pc:sldMk cId="746836965" sldId="1108"/>
            <ac:spMk id="82" creationId="{80229A8C-0406-4960-A365-5475B1678923}"/>
          </ac:spMkLst>
        </pc:spChg>
        <pc:cxnChg chg="del mod">
          <ac:chgData name="Chris Lima" userId="b5ea056ce2397b48" providerId="LiveId" clId="{BBFDD87C-3DD3-4564-A965-B106D8789D45}" dt="2022-05-11T20:40:10.174" v="103" actId="478"/>
          <ac:cxnSpMkLst>
            <pc:docMk/>
            <pc:sldMk cId="746836965" sldId="1108"/>
            <ac:cxnSpMk id="12" creationId="{22A9458A-B1D2-460F-954C-AE27D9D11E93}"/>
          </ac:cxnSpMkLst>
        </pc:cxnChg>
        <pc:cxnChg chg="del mod">
          <ac:chgData name="Chris Lima" userId="b5ea056ce2397b48" providerId="LiveId" clId="{BBFDD87C-3DD3-4564-A965-B106D8789D45}" dt="2022-05-11T20:40:09.362" v="101" actId="478"/>
          <ac:cxnSpMkLst>
            <pc:docMk/>
            <pc:sldMk cId="746836965" sldId="1108"/>
            <ac:cxnSpMk id="13" creationId="{E3DA7436-BE56-40A4-8EAB-ADC88A4B37DD}"/>
          </ac:cxnSpMkLst>
        </pc:cxnChg>
        <pc:cxnChg chg="del mod">
          <ac:chgData name="Chris Lima" userId="b5ea056ce2397b48" providerId="LiveId" clId="{BBFDD87C-3DD3-4564-A965-B106D8789D45}" dt="2022-05-11T20:40:08.184" v="99" actId="478"/>
          <ac:cxnSpMkLst>
            <pc:docMk/>
            <pc:sldMk cId="746836965" sldId="1108"/>
            <ac:cxnSpMk id="16" creationId="{F02F6722-417D-451C-9161-5FA352278E0D}"/>
          </ac:cxnSpMkLst>
        </pc:cxnChg>
        <pc:cxnChg chg="mod">
          <ac:chgData name="Chris Lima" userId="b5ea056ce2397b48" providerId="LiveId" clId="{BBFDD87C-3DD3-4564-A965-B106D8789D45}" dt="2022-05-11T21:30:22.006" v="333" actId="14100"/>
          <ac:cxnSpMkLst>
            <pc:docMk/>
            <pc:sldMk cId="746836965" sldId="1108"/>
            <ac:cxnSpMk id="36" creationId="{DB06C6AC-CE2B-41BA-BA23-ACF3A46F9B20}"/>
          </ac:cxnSpMkLst>
        </pc:cxnChg>
        <pc:cxnChg chg="mod">
          <ac:chgData name="Chris Lima" userId="b5ea056ce2397b48" providerId="LiveId" clId="{BBFDD87C-3DD3-4564-A965-B106D8789D45}" dt="2022-05-11T21:30:16.937" v="332" actId="14100"/>
          <ac:cxnSpMkLst>
            <pc:docMk/>
            <pc:sldMk cId="746836965" sldId="1108"/>
            <ac:cxnSpMk id="37" creationId="{AFB556E1-C9D2-4556-8795-417011B5B74F}"/>
          </ac:cxnSpMkLst>
        </pc:cxnChg>
        <pc:cxnChg chg="mod">
          <ac:chgData name="Chris Lima" userId="b5ea056ce2397b48" providerId="LiveId" clId="{BBFDD87C-3DD3-4564-A965-B106D8789D45}" dt="2022-05-11T21:30:30.264" v="334" actId="14100"/>
          <ac:cxnSpMkLst>
            <pc:docMk/>
            <pc:sldMk cId="746836965" sldId="1108"/>
            <ac:cxnSpMk id="41" creationId="{754C0C2C-FCD4-4F57-90B2-201A7870C487}"/>
          </ac:cxnSpMkLst>
        </pc:cxnChg>
        <pc:cxnChg chg="del mod">
          <ac:chgData name="Chris Lima" userId="b5ea056ce2397b48" providerId="LiveId" clId="{BBFDD87C-3DD3-4564-A965-B106D8789D45}" dt="2022-05-11T20:40:00.140" v="90" actId="478"/>
          <ac:cxnSpMkLst>
            <pc:docMk/>
            <pc:sldMk cId="746836965" sldId="1108"/>
            <ac:cxnSpMk id="46" creationId="{22E3A402-3A79-48CF-86F1-8B66A5C520B7}"/>
          </ac:cxnSpMkLst>
        </pc:cxnChg>
        <pc:cxnChg chg="mod">
          <ac:chgData name="Chris Lima" userId="b5ea056ce2397b48" providerId="LiveId" clId="{BBFDD87C-3DD3-4564-A965-B106D8789D45}" dt="2022-05-11T21:29:40.756" v="321" actId="14100"/>
          <ac:cxnSpMkLst>
            <pc:docMk/>
            <pc:sldMk cId="746836965" sldId="1108"/>
            <ac:cxnSpMk id="49" creationId="{78778913-AD20-4894-9B12-0D47C73C37ED}"/>
          </ac:cxnSpMkLst>
        </pc:cxnChg>
      </pc:sldChg>
    </pc:docChg>
  </pc:docChgLst>
  <pc:docChgLst>
    <pc:chgData name="Phyllipe Lima" userId="afbdb2a7827722fd" providerId="LiveId" clId="{F643D221-4670-664E-ADF6-1C84ABE7BAEC}"/>
    <pc:docChg chg="undo custSel mod addSld delSld modSld sldOrd">
      <pc:chgData name="Phyllipe Lima" userId="afbdb2a7827722fd" providerId="LiveId" clId="{F643D221-4670-664E-ADF6-1C84ABE7BAEC}" dt="2020-10-28T15:15:14.033" v="1403" actId="12"/>
      <pc:docMkLst>
        <pc:docMk/>
      </pc:docMkLst>
      <pc:sldChg chg="modSp mod">
        <pc:chgData name="Phyllipe Lima" userId="afbdb2a7827722fd" providerId="LiveId" clId="{F643D221-4670-664E-ADF6-1C84ABE7BAEC}" dt="2020-10-26T18:19:06.360" v="846" actId="20577"/>
        <pc:sldMkLst>
          <pc:docMk/>
          <pc:sldMk cId="1009003421" sldId="1035"/>
        </pc:sldMkLst>
        <pc:spChg chg="mod">
          <ac:chgData name="Phyllipe Lima" userId="afbdb2a7827722fd" providerId="LiveId" clId="{F643D221-4670-664E-ADF6-1C84ABE7BAEC}" dt="2020-10-26T18:19:06.360" v="846" actId="20577"/>
          <ac:spMkLst>
            <pc:docMk/>
            <pc:sldMk cId="1009003421" sldId="1035"/>
            <ac:spMk id="10" creationId="{B49B171B-8E2E-4B50-ADB2-87B0FC0D608E}"/>
          </ac:spMkLst>
        </pc:spChg>
      </pc:sldChg>
      <pc:sldChg chg="modSp mod">
        <pc:chgData name="Phyllipe Lima" userId="afbdb2a7827722fd" providerId="LiveId" clId="{F643D221-4670-664E-ADF6-1C84ABE7BAEC}" dt="2020-10-26T18:19:11.737" v="852" actId="20577"/>
        <pc:sldMkLst>
          <pc:docMk/>
          <pc:sldMk cId="1968120275" sldId="1038"/>
        </pc:sldMkLst>
        <pc:spChg chg="mod">
          <ac:chgData name="Phyllipe Lima" userId="afbdb2a7827722fd" providerId="LiveId" clId="{F643D221-4670-664E-ADF6-1C84ABE7BAEC}" dt="2020-10-26T18:19:11.737" v="852" actId="20577"/>
          <ac:spMkLst>
            <pc:docMk/>
            <pc:sldMk cId="1968120275" sldId="1038"/>
            <ac:spMk id="10" creationId="{B49B171B-8E2E-4B50-ADB2-87B0FC0D608E}"/>
          </ac:spMkLst>
        </pc:spChg>
      </pc:sldChg>
      <pc:sldChg chg="modSp mod">
        <pc:chgData name="Phyllipe Lima" userId="afbdb2a7827722fd" providerId="LiveId" clId="{F643D221-4670-664E-ADF6-1C84ABE7BAEC}" dt="2020-10-28T15:08:54.008" v="1058" actId="113"/>
        <pc:sldMkLst>
          <pc:docMk/>
          <pc:sldMk cId="2243561127" sldId="1040"/>
        </pc:sldMkLst>
        <pc:spChg chg="mod">
          <ac:chgData name="Phyllipe Lima" userId="afbdb2a7827722fd" providerId="LiveId" clId="{F643D221-4670-664E-ADF6-1C84ABE7BAEC}" dt="2020-10-28T15:08:54.008" v="1058" actId="113"/>
          <ac:spMkLst>
            <pc:docMk/>
            <pc:sldMk cId="2243561127" sldId="1040"/>
            <ac:spMk id="15" creationId="{1F01960D-0CA7-4011-895F-1B284BD19A9D}"/>
          </ac:spMkLst>
        </pc:spChg>
        <pc:spChg chg="mod">
          <ac:chgData name="Phyllipe Lima" userId="afbdb2a7827722fd" providerId="LiveId" clId="{F643D221-4670-664E-ADF6-1C84ABE7BAEC}" dt="2020-10-28T15:08:50.520" v="1056" actId="113"/>
          <ac:spMkLst>
            <pc:docMk/>
            <pc:sldMk cId="2243561127" sldId="1040"/>
            <ac:spMk id="17" creationId="{CA10AC4E-39D1-4B89-AE37-78A08730D75D}"/>
          </ac:spMkLst>
        </pc:spChg>
        <pc:picChg chg="mod">
          <ac:chgData name="Phyllipe Lima" userId="afbdb2a7827722fd" providerId="LiveId" clId="{F643D221-4670-664E-ADF6-1C84ABE7BAEC}" dt="2020-10-26T16:44:59.610" v="2" actId="1076"/>
          <ac:picMkLst>
            <pc:docMk/>
            <pc:sldMk cId="2243561127" sldId="1040"/>
            <ac:picMk id="2054" creationId="{C60C35B3-AF17-4BE5-AE09-F12FD6729E7C}"/>
          </ac:picMkLst>
        </pc:picChg>
        <pc:picChg chg="mod">
          <ac:chgData name="Phyllipe Lima" userId="afbdb2a7827722fd" providerId="LiveId" clId="{F643D221-4670-664E-ADF6-1C84ABE7BAEC}" dt="2020-10-26T16:45:02.553" v="3" actId="1076"/>
          <ac:picMkLst>
            <pc:docMk/>
            <pc:sldMk cId="2243561127" sldId="1040"/>
            <ac:picMk id="2056" creationId="{D9CD3742-F29E-4ABE-9ACA-39921D8475EF}"/>
          </ac:picMkLst>
        </pc:picChg>
        <pc:cxnChg chg="mod">
          <ac:chgData name="Phyllipe Lima" userId="afbdb2a7827722fd" providerId="LiveId" clId="{F643D221-4670-664E-ADF6-1C84ABE7BAEC}" dt="2020-10-26T16:43:44.323" v="1" actId="14100"/>
          <ac:cxnSpMkLst>
            <pc:docMk/>
            <pc:sldMk cId="2243561127" sldId="1040"/>
            <ac:cxnSpMk id="14" creationId="{B62946BB-E308-46BD-9741-A7B92B8CD9FB}"/>
          </ac:cxnSpMkLst>
        </pc:cxnChg>
      </pc:sldChg>
      <pc:sldChg chg="modSp mod">
        <pc:chgData name="Phyllipe Lima" userId="afbdb2a7827722fd" providerId="LiveId" clId="{F643D221-4670-664E-ADF6-1C84ABE7BAEC}" dt="2020-10-28T15:09:03.729" v="1062" actId="113"/>
        <pc:sldMkLst>
          <pc:docMk/>
          <pc:sldMk cId="2792114310" sldId="1043"/>
        </pc:sldMkLst>
        <pc:spChg chg="mod">
          <ac:chgData name="Phyllipe Lima" userId="afbdb2a7827722fd" providerId="LiveId" clId="{F643D221-4670-664E-ADF6-1C84ABE7BAEC}" dt="2020-10-28T15:09:00.950" v="1060" actId="113"/>
          <ac:spMkLst>
            <pc:docMk/>
            <pc:sldMk cId="2792114310" sldId="1043"/>
            <ac:spMk id="15" creationId="{1F01960D-0CA7-4011-895F-1B284BD19A9D}"/>
          </ac:spMkLst>
        </pc:spChg>
        <pc:spChg chg="mod">
          <ac:chgData name="Phyllipe Lima" userId="afbdb2a7827722fd" providerId="LiveId" clId="{F643D221-4670-664E-ADF6-1C84ABE7BAEC}" dt="2020-10-28T15:09:03.729" v="1062" actId="113"/>
          <ac:spMkLst>
            <pc:docMk/>
            <pc:sldMk cId="2792114310" sldId="1043"/>
            <ac:spMk id="17" creationId="{CA10AC4E-39D1-4B89-AE37-78A08730D75D}"/>
          </ac:spMkLst>
        </pc:spChg>
        <pc:spChg chg="mod">
          <ac:chgData name="Phyllipe Lima" userId="afbdb2a7827722fd" providerId="LiveId" clId="{F643D221-4670-664E-ADF6-1C84ABE7BAEC}" dt="2020-10-26T16:47:29.989" v="7" actId="20577"/>
          <ac:spMkLst>
            <pc:docMk/>
            <pc:sldMk cId="2792114310" sldId="1043"/>
            <ac:spMk id="18" creationId="{CFA07950-1094-41ED-A0D0-CD5E9EA20E8D}"/>
          </ac:spMkLst>
        </pc:spChg>
        <pc:cxnChg chg="mod">
          <ac:chgData name="Phyllipe Lima" userId="afbdb2a7827722fd" providerId="LiveId" clId="{F643D221-4670-664E-ADF6-1C84ABE7BAEC}" dt="2020-10-26T16:47:10.818" v="6" actId="14100"/>
          <ac:cxnSpMkLst>
            <pc:docMk/>
            <pc:sldMk cId="2792114310" sldId="1043"/>
            <ac:cxnSpMk id="26" creationId="{ED691B8D-8632-441A-909F-C43662DC145A}"/>
          </ac:cxnSpMkLst>
        </pc:cxnChg>
      </pc:sldChg>
      <pc:sldChg chg="addSp delSp modSp mod modAnim">
        <pc:chgData name="Phyllipe Lima" userId="afbdb2a7827722fd" providerId="LiveId" clId="{F643D221-4670-664E-ADF6-1C84ABE7BAEC}" dt="2020-10-26T16:51:07.796" v="11" actId="1076"/>
        <pc:sldMkLst>
          <pc:docMk/>
          <pc:sldMk cId="1106670936" sldId="1046"/>
        </pc:sldMkLst>
        <pc:spChg chg="del">
          <ac:chgData name="Phyllipe Lima" userId="afbdb2a7827722fd" providerId="LiveId" clId="{F643D221-4670-664E-ADF6-1C84ABE7BAEC}" dt="2020-10-26T16:48:45.854" v="8" actId="478"/>
          <ac:spMkLst>
            <pc:docMk/>
            <pc:sldMk cId="1106670936" sldId="1046"/>
            <ac:spMk id="6" creationId="{4EEE97E7-F2E5-49DE-89B1-68716BEF4A38}"/>
          </ac:spMkLst>
        </pc:spChg>
        <pc:picChg chg="add mod">
          <ac:chgData name="Phyllipe Lima" userId="afbdb2a7827722fd" providerId="LiveId" clId="{F643D221-4670-664E-ADF6-1C84ABE7BAEC}" dt="2020-10-26T16:51:07.796" v="11" actId="1076"/>
          <ac:picMkLst>
            <pc:docMk/>
            <pc:sldMk cId="1106670936" sldId="1046"/>
            <ac:picMk id="2" creationId="{C412123F-73F2-2B45-8246-ABDA77C376E8}"/>
          </ac:picMkLst>
        </pc:picChg>
      </pc:sldChg>
      <pc:sldChg chg="modAnim">
        <pc:chgData name="Phyllipe Lima" userId="afbdb2a7827722fd" providerId="LiveId" clId="{F643D221-4670-664E-ADF6-1C84ABE7BAEC}" dt="2020-10-26T16:53:17.503" v="12"/>
        <pc:sldMkLst>
          <pc:docMk/>
          <pc:sldMk cId="2728458641" sldId="1048"/>
        </pc:sldMkLst>
      </pc:sldChg>
      <pc:sldChg chg="modSp modAnim">
        <pc:chgData name="Phyllipe Lima" userId="afbdb2a7827722fd" providerId="LiveId" clId="{F643D221-4670-664E-ADF6-1C84ABE7BAEC}" dt="2020-10-26T17:00:48.662" v="38" actId="20577"/>
        <pc:sldMkLst>
          <pc:docMk/>
          <pc:sldMk cId="597695221" sldId="1052"/>
        </pc:sldMkLst>
        <pc:spChg chg="mod">
          <ac:chgData name="Phyllipe Lima" userId="afbdb2a7827722fd" providerId="LiveId" clId="{F643D221-4670-664E-ADF6-1C84ABE7BAEC}" dt="2020-10-26T17:00:48.662" v="38" actId="20577"/>
          <ac:spMkLst>
            <pc:docMk/>
            <pc:sldMk cId="597695221" sldId="1052"/>
            <ac:spMk id="27" creationId="{9F50F4B3-D46A-402B-B7DD-3B2B2A3AA584}"/>
          </ac:spMkLst>
        </pc:spChg>
      </pc:sldChg>
      <pc:sldChg chg="addSp delSp modSp mod">
        <pc:chgData name="Phyllipe Lima" userId="afbdb2a7827722fd" providerId="LiveId" clId="{F643D221-4670-664E-ADF6-1C84ABE7BAEC}" dt="2020-10-26T17:03:39.240" v="184" actId="1076"/>
        <pc:sldMkLst>
          <pc:docMk/>
          <pc:sldMk cId="2219984822" sldId="1053"/>
        </pc:sldMkLst>
        <pc:spChg chg="mod">
          <ac:chgData name="Phyllipe Lima" userId="afbdb2a7827722fd" providerId="LiveId" clId="{F643D221-4670-664E-ADF6-1C84ABE7BAEC}" dt="2020-10-26T17:03:35.276" v="182" actId="20577"/>
          <ac:spMkLst>
            <pc:docMk/>
            <pc:sldMk cId="2219984822" sldId="1053"/>
            <ac:spMk id="2" creationId="{FE88EAB7-1F98-42CC-8BB2-44C8D0B3C959}"/>
          </ac:spMkLst>
        </pc:spChg>
        <pc:picChg chg="add del mod">
          <ac:chgData name="Phyllipe Lima" userId="afbdb2a7827722fd" providerId="LiveId" clId="{F643D221-4670-664E-ADF6-1C84ABE7BAEC}" dt="2020-10-26T17:02:27.576" v="160" actId="478"/>
          <ac:picMkLst>
            <pc:docMk/>
            <pc:sldMk cId="2219984822" sldId="1053"/>
            <ac:picMk id="4" creationId="{74BA78AF-2F67-594C-8B00-38AEDC72D7AD}"/>
          </ac:picMkLst>
        </pc:picChg>
        <pc:picChg chg="add mod">
          <ac:chgData name="Phyllipe Lima" userId="afbdb2a7827722fd" providerId="LiveId" clId="{F643D221-4670-664E-ADF6-1C84ABE7BAEC}" dt="2020-10-26T17:03:39.240" v="184" actId="1076"/>
          <ac:picMkLst>
            <pc:docMk/>
            <pc:sldMk cId="2219984822" sldId="1053"/>
            <ac:picMk id="6" creationId="{D43FB0CF-226C-3C47-AF75-5B9ECB3E8CA3}"/>
          </ac:picMkLst>
        </pc:picChg>
        <pc:picChg chg="add mod">
          <ac:chgData name="Phyllipe Lima" userId="afbdb2a7827722fd" providerId="LiveId" clId="{F643D221-4670-664E-ADF6-1C84ABE7BAEC}" dt="2020-10-26T17:03:37.482" v="183" actId="1076"/>
          <ac:picMkLst>
            <pc:docMk/>
            <pc:sldMk cId="2219984822" sldId="1053"/>
            <ac:picMk id="1026" creationId="{E9E5936D-210D-604E-88E4-FCC10C744E03}"/>
          </ac:picMkLst>
        </pc:picChg>
      </pc:sldChg>
      <pc:sldChg chg="addSp delSp modSp mod setBg">
        <pc:chgData name="Phyllipe Lima" userId="afbdb2a7827722fd" providerId="LiveId" clId="{F643D221-4670-664E-ADF6-1C84ABE7BAEC}" dt="2020-10-26T17:07:51.547" v="223" actId="1076"/>
        <pc:sldMkLst>
          <pc:docMk/>
          <pc:sldMk cId="259275174" sldId="1054"/>
        </pc:sldMkLst>
        <pc:spChg chg="mod">
          <ac:chgData name="Phyllipe Lima" userId="afbdb2a7827722fd" providerId="LiveId" clId="{F643D221-4670-664E-ADF6-1C84ABE7BAEC}" dt="2020-10-26T17:05:48.507" v="197" actId="26606"/>
          <ac:spMkLst>
            <pc:docMk/>
            <pc:sldMk cId="259275174" sldId="1054"/>
            <ac:spMk id="2" creationId="{FE88EAB7-1F98-42CC-8BB2-44C8D0B3C959}"/>
          </ac:spMkLst>
        </pc:spChg>
        <pc:spChg chg="mod ord">
          <ac:chgData name="Phyllipe Lima" userId="afbdb2a7827722fd" providerId="LiveId" clId="{F643D221-4670-664E-ADF6-1C84ABE7BAEC}" dt="2020-10-26T17:05:48.507" v="197" actId="26606"/>
          <ac:spMkLst>
            <pc:docMk/>
            <pc:sldMk cId="259275174" sldId="1054"/>
            <ac:spMk id="5" creationId="{865BD116-7707-F94F-80AA-89898048B59F}"/>
          </ac:spMkLst>
        </pc:spChg>
        <pc:spChg chg="add mod">
          <ac:chgData name="Phyllipe Lima" userId="afbdb2a7827722fd" providerId="LiveId" clId="{F643D221-4670-664E-ADF6-1C84ABE7BAEC}" dt="2020-10-26T17:07:29.799" v="213" actId="1076"/>
          <ac:spMkLst>
            <pc:docMk/>
            <pc:sldMk cId="259275174" sldId="1054"/>
            <ac:spMk id="8" creationId="{2C684F92-4CB2-284A-ABCF-89A55E35FDA3}"/>
          </ac:spMkLst>
        </pc:spChg>
        <pc:spChg chg="add mod">
          <ac:chgData name="Phyllipe Lima" userId="afbdb2a7827722fd" providerId="LiveId" clId="{F643D221-4670-664E-ADF6-1C84ABE7BAEC}" dt="2020-10-26T17:07:24.294" v="209" actId="14100"/>
          <ac:spMkLst>
            <pc:docMk/>
            <pc:sldMk cId="259275174" sldId="1054"/>
            <ac:spMk id="9" creationId="{5B9F22B2-E364-2246-831C-894323C195C9}"/>
          </ac:spMkLst>
        </pc:spChg>
        <pc:spChg chg="add del">
          <ac:chgData name="Phyllipe Lima" userId="afbdb2a7827722fd" providerId="LiveId" clId="{F643D221-4670-664E-ADF6-1C84ABE7BAEC}" dt="2020-10-26T17:05:48.507" v="197" actId="26606"/>
          <ac:spMkLst>
            <pc:docMk/>
            <pc:sldMk cId="259275174" sldId="1054"/>
            <ac:spMk id="10" creationId="{A4AC5506-6312-4701-8D3C-40187889A947}"/>
          </ac:spMkLst>
        </pc:spChg>
        <pc:spChg chg="add mod">
          <ac:chgData name="Phyllipe Lima" userId="afbdb2a7827722fd" providerId="LiveId" clId="{F643D221-4670-664E-ADF6-1C84ABE7BAEC}" dt="2020-10-26T17:07:40.511" v="217" actId="1076"/>
          <ac:spMkLst>
            <pc:docMk/>
            <pc:sldMk cId="259275174" sldId="1054"/>
            <ac:spMk id="13" creationId="{47C4D3B5-C43B-4E40-8554-D44915C9E66E}"/>
          </ac:spMkLst>
        </pc:spChg>
        <pc:picChg chg="add mod">
          <ac:chgData name="Phyllipe Lima" userId="afbdb2a7827722fd" providerId="LiveId" clId="{F643D221-4670-664E-ADF6-1C84ABE7BAEC}" dt="2020-10-26T17:06:13.701" v="202" actId="1076"/>
          <ac:picMkLst>
            <pc:docMk/>
            <pc:sldMk cId="259275174" sldId="1054"/>
            <ac:picMk id="4" creationId="{57F84F77-2051-6146-A4B6-07C1877F1B60}"/>
          </ac:picMkLst>
        </pc:picChg>
        <pc:picChg chg="add mod">
          <ac:chgData name="Phyllipe Lima" userId="afbdb2a7827722fd" providerId="LiveId" clId="{F643D221-4670-664E-ADF6-1C84ABE7BAEC}" dt="2020-10-26T17:06:11.905" v="201" actId="1076"/>
          <ac:picMkLst>
            <pc:docMk/>
            <pc:sldMk cId="259275174" sldId="1054"/>
            <ac:picMk id="6" creationId="{AA597C76-0DE3-B947-AF46-EFE769AD986F}"/>
          </ac:picMkLst>
        </pc:picChg>
        <pc:picChg chg="add mod">
          <ac:chgData name="Phyllipe Lima" userId="afbdb2a7827722fd" providerId="LiveId" clId="{F643D221-4670-664E-ADF6-1C84ABE7BAEC}" dt="2020-10-26T17:07:51.547" v="223" actId="1076"/>
          <ac:picMkLst>
            <pc:docMk/>
            <pc:sldMk cId="259275174" sldId="1054"/>
            <ac:picMk id="7" creationId="{EF23CE57-52EC-F145-B19A-8C4D829BD869}"/>
          </ac:picMkLst>
        </pc:picChg>
        <pc:picChg chg="add mod">
          <ac:chgData name="Phyllipe Lima" userId="afbdb2a7827722fd" providerId="LiveId" clId="{F643D221-4670-664E-ADF6-1C84ABE7BAEC}" dt="2020-10-26T17:07:34.342" v="215" actId="1076"/>
          <ac:picMkLst>
            <pc:docMk/>
            <pc:sldMk cId="259275174" sldId="1054"/>
            <ac:picMk id="11" creationId="{221D575D-6234-7240-96BC-A3422157260F}"/>
          </ac:picMkLst>
        </pc:picChg>
        <pc:picChg chg="add mod">
          <ac:chgData name="Phyllipe Lima" userId="afbdb2a7827722fd" providerId="LiveId" clId="{F643D221-4670-664E-ADF6-1C84ABE7BAEC}" dt="2020-10-26T17:07:50.200" v="222" actId="1076"/>
          <ac:picMkLst>
            <pc:docMk/>
            <pc:sldMk cId="259275174" sldId="1054"/>
            <ac:picMk id="12" creationId="{2A2A94F0-B6C7-A94F-8E55-7EBC2D9FC251}"/>
          </ac:picMkLst>
        </pc:picChg>
        <pc:picChg chg="add mod">
          <ac:chgData name="Phyllipe Lima" userId="afbdb2a7827722fd" providerId="LiveId" clId="{F643D221-4670-664E-ADF6-1C84ABE7BAEC}" dt="2020-10-26T17:07:47.945" v="221" actId="1076"/>
          <ac:picMkLst>
            <pc:docMk/>
            <pc:sldMk cId="259275174" sldId="1054"/>
            <ac:picMk id="14" creationId="{261FC1BF-905B-1441-89AC-9C818F7C1D79}"/>
          </ac:picMkLst>
        </pc:picChg>
      </pc:sldChg>
      <pc:sldChg chg="modSp modAnim">
        <pc:chgData name="Phyllipe Lima" userId="afbdb2a7827722fd" providerId="LiveId" clId="{F643D221-4670-664E-ADF6-1C84ABE7BAEC}" dt="2020-10-26T17:09:48.349" v="267"/>
        <pc:sldMkLst>
          <pc:docMk/>
          <pc:sldMk cId="3951859160" sldId="1056"/>
        </pc:sldMkLst>
        <pc:spChg chg="mod">
          <ac:chgData name="Phyllipe Lima" userId="afbdb2a7827722fd" providerId="LiveId" clId="{F643D221-4670-664E-ADF6-1C84ABE7BAEC}" dt="2020-10-26T17:09:00.331" v="258" actId="20577"/>
          <ac:spMkLst>
            <pc:docMk/>
            <pc:sldMk cId="3951859160" sldId="1056"/>
            <ac:spMk id="10" creationId="{B62DE158-E04D-428F-8636-CCF3EC03BE9E}"/>
          </ac:spMkLst>
        </pc:spChg>
        <pc:picChg chg="mod">
          <ac:chgData name="Phyllipe Lima" userId="afbdb2a7827722fd" providerId="LiveId" clId="{F643D221-4670-664E-ADF6-1C84ABE7BAEC}" dt="2020-10-26T17:09:13.320" v="261" actId="1076"/>
          <ac:picMkLst>
            <pc:docMk/>
            <pc:sldMk cId="3951859160" sldId="1056"/>
            <ac:picMk id="5122" creationId="{8AA36B89-CECF-4291-AD39-9984BC2A6274}"/>
          </ac:picMkLst>
        </pc:picChg>
      </pc:sldChg>
      <pc:sldChg chg="addSp modSp mod">
        <pc:chgData name="Phyllipe Lima" userId="afbdb2a7827722fd" providerId="LiveId" clId="{F643D221-4670-664E-ADF6-1C84ABE7BAEC}" dt="2020-10-26T17:10:56.989" v="272" actId="1076"/>
        <pc:sldMkLst>
          <pc:docMk/>
          <pc:sldMk cId="1568927105" sldId="1057"/>
        </pc:sldMkLst>
        <pc:spChg chg="mod">
          <ac:chgData name="Phyllipe Lima" userId="afbdb2a7827722fd" providerId="LiveId" clId="{F643D221-4670-664E-ADF6-1C84ABE7BAEC}" dt="2020-10-26T17:10:32.362" v="268" actId="20577"/>
          <ac:spMkLst>
            <pc:docMk/>
            <pc:sldMk cId="1568927105" sldId="1057"/>
            <ac:spMk id="2" creationId="{FE88EAB7-1F98-42CC-8BB2-44C8D0B3C959}"/>
          </ac:spMkLst>
        </pc:spChg>
        <pc:picChg chg="add mod">
          <ac:chgData name="Phyllipe Lima" userId="afbdb2a7827722fd" providerId="LiveId" clId="{F643D221-4670-664E-ADF6-1C84ABE7BAEC}" dt="2020-10-26T17:10:56.989" v="272" actId="1076"/>
          <ac:picMkLst>
            <pc:docMk/>
            <pc:sldMk cId="1568927105" sldId="1057"/>
            <ac:picMk id="2050" creationId="{4FC6A946-E9CA-0C43-BAC2-2A92976D74A1}"/>
          </ac:picMkLst>
        </pc:picChg>
      </pc:sldChg>
      <pc:sldChg chg="modSp">
        <pc:chgData name="Phyllipe Lima" userId="afbdb2a7827722fd" providerId="LiveId" clId="{F643D221-4670-664E-ADF6-1C84ABE7BAEC}" dt="2020-10-26T17:18:18.435" v="376" actId="14100"/>
        <pc:sldMkLst>
          <pc:docMk/>
          <pc:sldMk cId="2577168919" sldId="1059"/>
        </pc:sldMkLst>
        <pc:picChg chg="mod">
          <ac:chgData name="Phyllipe Lima" userId="afbdb2a7827722fd" providerId="LiveId" clId="{F643D221-4670-664E-ADF6-1C84ABE7BAEC}" dt="2020-10-26T17:18:18.435" v="376" actId="14100"/>
          <ac:picMkLst>
            <pc:docMk/>
            <pc:sldMk cId="2577168919" sldId="1059"/>
            <ac:picMk id="3" creationId="{327E1358-D7B6-470D-84B2-68FC2807AB23}"/>
          </ac:picMkLst>
        </pc:picChg>
      </pc:sldChg>
      <pc:sldChg chg="addSp modSp mod">
        <pc:chgData name="Phyllipe Lima" userId="afbdb2a7827722fd" providerId="LiveId" clId="{F643D221-4670-664E-ADF6-1C84ABE7BAEC}" dt="2020-10-26T17:14:17.016" v="347" actId="14100"/>
        <pc:sldMkLst>
          <pc:docMk/>
          <pc:sldMk cId="827250389" sldId="1060"/>
        </pc:sldMkLst>
        <pc:spChg chg="mod">
          <ac:chgData name="Phyllipe Lima" userId="afbdb2a7827722fd" providerId="LiveId" clId="{F643D221-4670-664E-ADF6-1C84ABE7BAEC}" dt="2020-10-26T17:14:00.686" v="342" actId="404"/>
          <ac:spMkLst>
            <pc:docMk/>
            <pc:sldMk cId="827250389" sldId="1060"/>
            <ac:spMk id="2" creationId="{FE88EAB7-1F98-42CC-8BB2-44C8D0B3C959}"/>
          </ac:spMkLst>
        </pc:spChg>
        <pc:picChg chg="add mod">
          <ac:chgData name="Phyllipe Lima" userId="afbdb2a7827722fd" providerId="LiveId" clId="{F643D221-4670-664E-ADF6-1C84ABE7BAEC}" dt="2020-10-26T17:14:06.249" v="345" actId="1076"/>
          <ac:picMkLst>
            <pc:docMk/>
            <pc:sldMk cId="827250389" sldId="1060"/>
            <ac:picMk id="4" creationId="{21914FD3-73F0-5C48-8B0D-88816630339C}"/>
          </ac:picMkLst>
        </pc:picChg>
        <pc:picChg chg="add mod">
          <ac:chgData name="Phyllipe Lima" userId="afbdb2a7827722fd" providerId="LiveId" clId="{F643D221-4670-664E-ADF6-1C84ABE7BAEC}" dt="2020-10-26T17:14:17.016" v="347" actId="14100"/>
          <ac:picMkLst>
            <pc:docMk/>
            <pc:sldMk cId="827250389" sldId="1060"/>
            <ac:picMk id="6" creationId="{7BB5B65E-7840-EE44-8133-EDA0BE166B7B}"/>
          </ac:picMkLst>
        </pc:picChg>
      </pc:sldChg>
      <pc:sldChg chg="addSp modSp mod">
        <pc:chgData name="Phyllipe Lima" userId="afbdb2a7827722fd" providerId="LiveId" clId="{F643D221-4670-664E-ADF6-1C84ABE7BAEC}" dt="2020-10-26T17:20:26.378" v="416" actId="1076"/>
        <pc:sldMkLst>
          <pc:docMk/>
          <pc:sldMk cId="3149395613" sldId="1061"/>
        </pc:sldMkLst>
        <pc:spChg chg="mod">
          <ac:chgData name="Phyllipe Lima" userId="afbdb2a7827722fd" providerId="LiveId" clId="{F643D221-4670-664E-ADF6-1C84ABE7BAEC}" dt="2020-10-26T17:20:21.099" v="413" actId="20577"/>
          <ac:spMkLst>
            <pc:docMk/>
            <pc:sldMk cId="3149395613" sldId="1061"/>
            <ac:spMk id="2" creationId="{FE88EAB7-1F98-42CC-8BB2-44C8D0B3C959}"/>
          </ac:spMkLst>
        </pc:spChg>
        <pc:picChg chg="add mod">
          <ac:chgData name="Phyllipe Lima" userId="afbdb2a7827722fd" providerId="LiveId" clId="{F643D221-4670-664E-ADF6-1C84ABE7BAEC}" dt="2020-10-26T17:20:26.378" v="416" actId="1076"/>
          <ac:picMkLst>
            <pc:docMk/>
            <pc:sldMk cId="3149395613" sldId="1061"/>
            <ac:picMk id="5122" creationId="{495AC63B-CEF9-284F-81F5-290720AA596B}"/>
          </ac:picMkLst>
        </pc:picChg>
      </pc:sldChg>
      <pc:sldChg chg="modSp mod">
        <pc:chgData name="Phyllipe Lima" userId="afbdb2a7827722fd" providerId="LiveId" clId="{F643D221-4670-664E-ADF6-1C84ABE7BAEC}" dt="2020-10-28T13:22:26.657" v="1051" actId="20577"/>
        <pc:sldMkLst>
          <pc:docMk/>
          <pc:sldMk cId="1734681247" sldId="1063"/>
        </pc:sldMkLst>
        <pc:spChg chg="mod">
          <ac:chgData name="Phyllipe Lima" userId="afbdb2a7827722fd" providerId="LiveId" clId="{F643D221-4670-664E-ADF6-1C84ABE7BAEC}" dt="2020-10-26T17:21:25.728" v="434" actId="1076"/>
          <ac:spMkLst>
            <pc:docMk/>
            <pc:sldMk cId="1734681247" sldId="1063"/>
            <ac:spMk id="33" creationId="{DF3B3174-8A77-4A2E-BEC6-A862572946BE}"/>
          </ac:spMkLst>
        </pc:spChg>
        <pc:spChg chg="mod">
          <ac:chgData name="Phyllipe Lima" userId="afbdb2a7827722fd" providerId="LiveId" clId="{F643D221-4670-664E-ADF6-1C84ABE7BAEC}" dt="2020-10-26T17:21:44.459" v="435" actId="1076"/>
          <ac:spMkLst>
            <pc:docMk/>
            <pc:sldMk cId="1734681247" sldId="1063"/>
            <ac:spMk id="38" creationId="{5DB43FDB-28E6-44EE-864D-6ED2B18DACD3}"/>
          </ac:spMkLst>
        </pc:spChg>
        <pc:spChg chg="mod">
          <ac:chgData name="Phyllipe Lima" userId="afbdb2a7827722fd" providerId="LiveId" clId="{F643D221-4670-664E-ADF6-1C84ABE7BAEC}" dt="2020-10-28T13:22:26.657" v="1051" actId="20577"/>
          <ac:spMkLst>
            <pc:docMk/>
            <pc:sldMk cId="1734681247" sldId="1063"/>
            <ac:spMk id="40" creationId="{7A85F32B-C581-419D-9AC6-ADD295701503}"/>
          </ac:spMkLst>
        </pc:spChg>
        <pc:cxnChg chg="mod">
          <ac:chgData name="Phyllipe Lima" userId="afbdb2a7827722fd" providerId="LiveId" clId="{F643D221-4670-664E-ADF6-1C84ABE7BAEC}" dt="2020-10-26T17:21:22.801" v="433" actId="14100"/>
          <ac:cxnSpMkLst>
            <pc:docMk/>
            <pc:sldMk cId="1734681247" sldId="1063"/>
            <ac:cxnSpMk id="34" creationId="{930BE49B-9445-4A42-BBA6-53B11602D675}"/>
          </ac:cxnSpMkLst>
        </pc:cxnChg>
        <pc:cxnChg chg="mod">
          <ac:chgData name="Phyllipe Lima" userId="afbdb2a7827722fd" providerId="LiveId" clId="{F643D221-4670-664E-ADF6-1C84ABE7BAEC}" dt="2020-10-26T17:21:19.367" v="432" actId="208"/>
          <ac:cxnSpMkLst>
            <pc:docMk/>
            <pc:sldMk cId="1734681247" sldId="1063"/>
            <ac:cxnSpMk id="35" creationId="{B8EBADDD-CCF1-4D3E-942E-B17EBE18CEC5}"/>
          </ac:cxnSpMkLst>
        </pc:cxnChg>
      </pc:sldChg>
      <pc:sldChg chg="addSp modSp mod">
        <pc:chgData name="Phyllipe Lima" userId="afbdb2a7827722fd" providerId="LiveId" clId="{F643D221-4670-664E-ADF6-1C84ABE7BAEC}" dt="2020-10-26T17:31:50.266" v="513" actId="1076"/>
        <pc:sldMkLst>
          <pc:docMk/>
          <pc:sldMk cId="3900603631" sldId="1064"/>
        </pc:sldMkLst>
        <pc:spChg chg="mod">
          <ac:chgData name="Phyllipe Lima" userId="afbdb2a7827722fd" providerId="LiveId" clId="{F643D221-4670-664E-ADF6-1C84ABE7BAEC}" dt="2020-10-26T17:25:43.321" v="503" actId="20577"/>
          <ac:spMkLst>
            <pc:docMk/>
            <pc:sldMk cId="3900603631" sldId="1064"/>
            <ac:spMk id="2" creationId="{FE88EAB7-1F98-42CC-8BB2-44C8D0B3C959}"/>
          </ac:spMkLst>
        </pc:spChg>
        <pc:spChg chg="add mod">
          <ac:chgData name="Phyllipe Lima" userId="afbdb2a7827722fd" providerId="LiveId" clId="{F643D221-4670-664E-ADF6-1C84ABE7BAEC}" dt="2020-10-26T17:31:47.104" v="511" actId="14100"/>
          <ac:spMkLst>
            <pc:docMk/>
            <pc:sldMk cId="3900603631" sldId="1064"/>
            <ac:spMk id="6" creationId="{09418978-A480-424A-AC08-217F03E6FE63}"/>
          </ac:spMkLst>
        </pc:spChg>
        <pc:picChg chg="add mod">
          <ac:chgData name="Phyllipe Lima" userId="afbdb2a7827722fd" providerId="LiveId" clId="{F643D221-4670-664E-ADF6-1C84ABE7BAEC}" dt="2020-10-26T17:31:50.266" v="513" actId="1076"/>
          <ac:picMkLst>
            <pc:docMk/>
            <pc:sldMk cId="3900603631" sldId="1064"/>
            <ac:picMk id="4" creationId="{02E50450-AA9A-FF4C-96C4-CB4A9CF99066}"/>
          </ac:picMkLst>
        </pc:picChg>
        <pc:picChg chg="add mod">
          <ac:chgData name="Phyllipe Lima" userId="afbdb2a7827722fd" providerId="LiveId" clId="{F643D221-4670-664E-ADF6-1C84ABE7BAEC}" dt="2020-10-26T17:31:44.260" v="510" actId="1076"/>
          <ac:picMkLst>
            <pc:docMk/>
            <pc:sldMk cId="3900603631" sldId="1064"/>
            <ac:picMk id="7" creationId="{DCFC10A0-F3E3-3748-A8FD-0130A31A40C3}"/>
          </ac:picMkLst>
        </pc:picChg>
      </pc:sldChg>
      <pc:sldChg chg="addSp modSp mod">
        <pc:chgData name="Phyllipe Lima" userId="afbdb2a7827722fd" providerId="LiveId" clId="{F643D221-4670-664E-ADF6-1C84ABE7BAEC}" dt="2020-10-26T17:23:11.057" v="463" actId="1076"/>
        <pc:sldMkLst>
          <pc:docMk/>
          <pc:sldMk cId="958274494" sldId="1065"/>
        </pc:sldMkLst>
        <pc:spChg chg="add mod">
          <ac:chgData name="Phyllipe Lima" userId="afbdb2a7827722fd" providerId="LiveId" clId="{F643D221-4670-664E-ADF6-1C84ABE7BAEC}" dt="2020-10-26T17:23:09.338" v="462" actId="1076"/>
          <ac:spMkLst>
            <pc:docMk/>
            <pc:sldMk cId="958274494" sldId="1065"/>
            <ac:spMk id="2" creationId="{46CD352B-23A1-F14F-80B0-645BC531CE55}"/>
          </ac:spMkLst>
        </pc:spChg>
        <pc:spChg chg="mod">
          <ac:chgData name="Phyllipe Lima" userId="afbdb2a7827722fd" providerId="LiveId" clId="{F643D221-4670-664E-ADF6-1C84ABE7BAEC}" dt="2020-10-26T17:22:10.077" v="450" actId="20577"/>
          <ac:spMkLst>
            <pc:docMk/>
            <pc:sldMk cId="958274494" sldId="1065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17:23:11.057" v="463" actId="1076"/>
          <ac:picMkLst>
            <pc:docMk/>
            <pc:sldMk cId="958274494" sldId="1065"/>
            <ac:picMk id="4" creationId="{B0B5251A-1020-4D4D-B7D1-7418EB91579F}"/>
          </ac:picMkLst>
        </pc:picChg>
        <pc:picChg chg="add mod">
          <ac:chgData name="Phyllipe Lima" userId="afbdb2a7827722fd" providerId="LiveId" clId="{F643D221-4670-664E-ADF6-1C84ABE7BAEC}" dt="2020-10-26T17:22:58.592" v="460" actId="1076"/>
          <ac:picMkLst>
            <pc:docMk/>
            <pc:sldMk cId="958274494" sldId="1065"/>
            <ac:picMk id="6" creationId="{978BA623-2A45-A143-8458-8DDD84446098}"/>
          </ac:picMkLst>
        </pc:picChg>
      </pc:sldChg>
      <pc:sldChg chg="addSp modSp mod modAnim">
        <pc:chgData name="Phyllipe Lima" userId="afbdb2a7827722fd" providerId="LiveId" clId="{F643D221-4670-664E-ADF6-1C84ABE7BAEC}" dt="2020-10-26T17:33:53.515" v="532"/>
        <pc:sldMkLst>
          <pc:docMk/>
          <pc:sldMk cId="2342093498" sldId="1066"/>
        </pc:sldMkLst>
        <pc:spChg chg="add mod">
          <ac:chgData name="Phyllipe Lima" userId="afbdb2a7827722fd" providerId="LiveId" clId="{F643D221-4670-664E-ADF6-1C84ABE7BAEC}" dt="2020-10-26T17:33:48.189" v="531" actId="207"/>
          <ac:spMkLst>
            <pc:docMk/>
            <pc:sldMk cId="2342093498" sldId="1066"/>
            <ac:spMk id="2" creationId="{B108EBBE-DE10-1D4C-8A70-EA6EBAB15C8E}"/>
          </ac:spMkLst>
        </pc:spChg>
        <pc:spChg chg="add mod">
          <ac:chgData name="Phyllipe Lima" userId="afbdb2a7827722fd" providerId="LiveId" clId="{F643D221-4670-664E-ADF6-1C84ABE7BAEC}" dt="2020-10-26T17:33:20.286" v="526" actId="688"/>
          <ac:spMkLst>
            <pc:docMk/>
            <pc:sldMk cId="2342093498" sldId="1066"/>
            <ac:spMk id="7" creationId="{63F737A9-17E2-1449-801F-C466EDC6ED8A}"/>
          </ac:spMkLst>
        </pc:spChg>
        <pc:spChg chg="mod">
          <ac:chgData name="Phyllipe Lima" userId="afbdb2a7827722fd" providerId="LiveId" clId="{F643D221-4670-664E-ADF6-1C84ABE7BAEC}" dt="2020-10-26T17:32:39.108" v="519" actId="114"/>
          <ac:spMkLst>
            <pc:docMk/>
            <pc:sldMk cId="2342093498" sldId="1066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17:33:17.222" v="524" actId="1076"/>
          <ac:picMkLst>
            <pc:docMk/>
            <pc:sldMk cId="2342093498" sldId="1066"/>
            <ac:picMk id="4" creationId="{7C8BD54E-D251-F04D-90F7-475149A06F8B}"/>
          </ac:picMkLst>
        </pc:picChg>
        <pc:picChg chg="add mod">
          <ac:chgData name="Phyllipe Lima" userId="afbdb2a7827722fd" providerId="LiveId" clId="{F643D221-4670-664E-ADF6-1C84ABE7BAEC}" dt="2020-10-26T17:33:21.949" v="527" actId="1076"/>
          <ac:picMkLst>
            <pc:docMk/>
            <pc:sldMk cId="2342093498" sldId="1066"/>
            <ac:picMk id="6" creationId="{EA103ADB-FF36-4448-9093-B847A549B21A}"/>
          </ac:picMkLst>
        </pc:picChg>
      </pc:sldChg>
      <pc:sldChg chg="del">
        <pc:chgData name="Phyllipe Lima" userId="afbdb2a7827722fd" providerId="LiveId" clId="{F643D221-4670-664E-ADF6-1C84ABE7BAEC}" dt="2020-10-26T17:34:14.929" v="534" actId="2696"/>
        <pc:sldMkLst>
          <pc:docMk/>
          <pc:sldMk cId="229922607" sldId="1067"/>
        </pc:sldMkLst>
      </pc:sldChg>
      <pc:sldChg chg="addSp modSp mod">
        <pc:chgData name="Phyllipe Lima" userId="afbdb2a7827722fd" providerId="LiveId" clId="{F643D221-4670-664E-ADF6-1C84ABE7BAEC}" dt="2020-10-26T17:35:28.762" v="544" actId="1076"/>
        <pc:sldMkLst>
          <pc:docMk/>
          <pc:sldMk cId="3694272054" sldId="1068"/>
        </pc:sldMkLst>
        <pc:spChg chg="mod">
          <ac:chgData name="Phyllipe Lima" userId="afbdb2a7827722fd" providerId="LiveId" clId="{F643D221-4670-664E-ADF6-1C84ABE7BAEC}" dt="2020-10-26T17:35:28.762" v="544" actId="1076"/>
          <ac:spMkLst>
            <pc:docMk/>
            <pc:sldMk cId="3694272054" sldId="1068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17:35:20.320" v="542" actId="1076"/>
          <ac:picMkLst>
            <pc:docMk/>
            <pc:sldMk cId="3694272054" sldId="1068"/>
            <ac:picMk id="7170" creationId="{17CFB781-D1C8-C04A-93C5-AB64349E243C}"/>
          </ac:picMkLst>
        </pc:picChg>
      </pc:sldChg>
      <pc:sldChg chg="del">
        <pc:chgData name="Phyllipe Lima" userId="afbdb2a7827722fd" providerId="LiveId" clId="{F643D221-4670-664E-ADF6-1C84ABE7BAEC}" dt="2020-10-26T17:36:10.236" v="552" actId="2696"/>
        <pc:sldMkLst>
          <pc:docMk/>
          <pc:sldMk cId="4262803633" sldId="1070"/>
        </pc:sldMkLst>
      </pc:sldChg>
      <pc:sldChg chg="modSp mod">
        <pc:chgData name="Phyllipe Lima" userId="afbdb2a7827722fd" providerId="LiveId" clId="{F643D221-4670-664E-ADF6-1C84ABE7BAEC}" dt="2020-10-26T17:38:08.689" v="580" actId="1076"/>
        <pc:sldMkLst>
          <pc:docMk/>
          <pc:sldMk cId="1271697512" sldId="1071"/>
        </pc:sldMkLst>
        <pc:spChg chg="mod">
          <ac:chgData name="Phyllipe Lima" userId="afbdb2a7827722fd" providerId="LiveId" clId="{F643D221-4670-664E-ADF6-1C84ABE7BAEC}" dt="2020-10-26T17:36:39.773" v="560" actId="14100"/>
          <ac:spMkLst>
            <pc:docMk/>
            <pc:sldMk cId="1271697512" sldId="1071"/>
            <ac:spMk id="2" creationId="{D869A227-D006-4FB2-9FED-8F887F086299}"/>
          </ac:spMkLst>
        </pc:spChg>
        <pc:spChg chg="mod">
          <ac:chgData name="Phyllipe Lima" userId="afbdb2a7827722fd" providerId="LiveId" clId="{F643D221-4670-664E-ADF6-1C84ABE7BAEC}" dt="2020-10-26T17:36:36.703" v="559" actId="14100"/>
          <ac:spMkLst>
            <pc:docMk/>
            <pc:sldMk cId="1271697512" sldId="1071"/>
            <ac:spMk id="3" creationId="{1E5604DE-6BFD-4EAD-A69C-DBC31571029E}"/>
          </ac:spMkLst>
        </pc:spChg>
        <pc:spChg chg="mod">
          <ac:chgData name="Phyllipe Lima" userId="afbdb2a7827722fd" providerId="LiveId" clId="{F643D221-4670-664E-ADF6-1C84ABE7BAEC}" dt="2020-10-26T17:37:20.926" v="569" actId="14100"/>
          <ac:spMkLst>
            <pc:docMk/>
            <pc:sldMk cId="1271697512" sldId="1071"/>
            <ac:spMk id="7" creationId="{A1149C3A-BA59-4B94-8BD6-F03B1A18DFEF}"/>
          </ac:spMkLst>
        </pc:spChg>
        <pc:spChg chg="mod">
          <ac:chgData name="Phyllipe Lima" userId="afbdb2a7827722fd" providerId="LiveId" clId="{F643D221-4670-664E-ADF6-1C84ABE7BAEC}" dt="2020-10-26T17:37:29.519" v="572" actId="14100"/>
          <ac:spMkLst>
            <pc:docMk/>
            <pc:sldMk cId="1271697512" sldId="1071"/>
            <ac:spMk id="9" creationId="{4AB3889C-09B1-4C30-AD3A-7AE7331339A4}"/>
          </ac:spMkLst>
        </pc:spChg>
        <pc:spChg chg="mod">
          <ac:chgData name="Phyllipe Lima" userId="afbdb2a7827722fd" providerId="LiveId" clId="{F643D221-4670-664E-ADF6-1C84ABE7BAEC}" dt="2020-10-26T17:36:46.072" v="561" actId="14100"/>
          <ac:spMkLst>
            <pc:docMk/>
            <pc:sldMk cId="1271697512" sldId="1071"/>
            <ac:spMk id="11" creationId="{9A15DE62-48FA-4AE1-BEB7-EB17518A2279}"/>
          </ac:spMkLst>
        </pc:spChg>
        <pc:spChg chg="mod">
          <ac:chgData name="Phyllipe Lima" userId="afbdb2a7827722fd" providerId="LiveId" clId="{F643D221-4670-664E-ADF6-1C84ABE7BAEC}" dt="2020-10-26T17:37:16.358" v="568" actId="14100"/>
          <ac:spMkLst>
            <pc:docMk/>
            <pc:sldMk cId="1271697512" sldId="1071"/>
            <ac:spMk id="15" creationId="{80FD6225-8E98-47E2-950E-70A4F55A5CB9}"/>
          </ac:spMkLst>
        </pc:spChg>
        <pc:picChg chg="mod">
          <ac:chgData name="Phyllipe Lima" userId="afbdb2a7827722fd" providerId="LiveId" clId="{F643D221-4670-664E-ADF6-1C84ABE7BAEC}" dt="2020-10-26T17:38:08.689" v="580" actId="1076"/>
          <ac:picMkLst>
            <pc:docMk/>
            <pc:sldMk cId="1271697512" sldId="1071"/>
            <ac:picMk id="25" creationId="{15200721-55E3-4E24-ABF9-48B29E1609CC}"/>
          </ac:picMkLst>
        </pc:picChg>
        <pc:picChg chg="mod">
          <ac:chgData name="Phyllipe Lima" userId="afbdb2a7827722fd" providerId="LiveId" clId="{F643D221-4670-664E-ADF6-1C84ABE7BAEC}" dt="2020-10-26T17:37:06.240" v="567" actId="14100"/>
          <ac:picMkLst>
            <pc:docMk/>
            <pc:sldMk cId="1271697512" sldId="1071"/>
            <ac:picMk id="27" creationId="{F4B5C189-2012-480F-BB79-611954D497BC}"/>
          </ac:picMkLst>
        </pc:picChg>
        <pc:cxnChg chg="mod">
          <ac:chgData name="Phyllipe Lima" userId="afbdb2a7827722fd" providerId="LiveId" clId="{F643D221-4670-664E-ADF6-1C84ABE7BAEC}" dt="2020-10-26T17:37:20.926" v="569" actId="14100"/>
          <ac:cxnSpMkLst>
            <pc:docMk/>
            <pc:sldMk cId="1271697512" sldId="1071"/>
            <ac:cxnSpMk id="18" creationId="{BD2130D0-0CCD-499E-8ECA-1CB491A366C5}"/>
          </ac:cxnSpMkLst>
        </pc:cxnChg>
        <pc:cxnChg chg="mod">
          <ac:chgData name="Phyllipe Lima" userId="afbdb2a7827722fd" providerId="LiveId" clId="{F643D221-4670-664E-ADF6-1C84ABE7BAEC}" dt="2020-10-26T17:37:46.653" v="577" actId="14100"/>
          <ac:cxnSpMkLst>
            <pc:docMk/>
            <pc:sldMk cId="1271697512" sldId="1071"/>
            <ac:cxnSpMk id="19" creationId="{38CE5B25-2697-4E33-8EB8-DD6ACC4ED057}"/>
          </ac:cxnSpMkLst>
        </pc:cxnChg>
      </pc:sldChg>
      <pc:sldChg chg="addSp modSp mod modAnim">
        <pc:chgData name="Phyllipe Lima" userId="afbdb2a7827722fd" providerId="LiveId" clId="{F643D221-4670-664E-ADF6-1C84ABE7BAEC}" dt="2020-10-28T13:27:09.572" v="1054" actId="1076"/>
        <pc:sldMkLst>
          <pc:docMk/>
          <pc:sldMk cId="1519929172" sldId="1072"/>
        </pc:sldMkLst>
        <pc:picChg chg="add mod">
          <ac:chgData name="Phyllipe Lima" userId="afbdb2a7827722fd" providerId="LiveId" clId="{F643D221-4670-664E-ADF6-1C84ABE7BAEC}" dt="2020-10-28T13:27:09.572" v="1054" actId="1076"/>
          <ac:picMkLst>
            <pc:docMk/>
            <pc:sldMk cId="1519929172" sldId="1072"/>
            <ac:picMk id="17" creationId="{AAAE65EC-D871-E148-B7BA-BBD0513A98BC}"/>
          </ac:picMkLst>
        </pc:picChg>
      </pc:sldChg>
      <pc:sldChg chg="modSp mod">
        <pc:chgData name="Phyllipe Lima" userId="afbdb2a7827722fd" providerId="LiveId" clId="{F643D221-4670-664E-ADF6-1C84ABE7BAEC}" dt="2020-10-26T17:38:50.297" v="607" actId="20577"/>
        <pc:sldMkLst>
          <pc:docMk/>
          <pc:sldMk cId="1006883188" sldId="1073"/>
        </pc:sldMkLst>
        <pc:spChg chg="mod">
          <ac:chgData name="Phyllipe Lima" userId="afbdb2a7827722fd" providerId="LiveId" clId="{F643D221-4670-664E-ADF6-1C84ABE7BAEC}" dt="2020-10-26T17:38:50.297" v="607" actId="20577"/>
          <ac:spMkLst>
            <pc:docMk/>
            <pc:sldMk cId="1006883188" sldId="1073"/>
            <ac:spMk id="40" creationId="{7A85F32B-C581-419D-9AC6-ADD295701503}"/>
          </ac:spMkLst>
        </pc:spChg>
      </pc:sldChg>
      <pc:sldChg chg="addSp modSp">
        <pc:chgData name="Phyllipe Lima" userId="afbdb2a7827722fd" providerId="LiveId" clId="{F643D221-4670-664E-ADF6-1C84ABE7BAEC}" dt="2020-10-26T17:40:14.726" v="612" actId="1076"/>
        <pc:sldMkLst>
          <pc:docMk/>
          <pc:sldMk cId="402437729" sldId="1078"/>
        </pc:sldMkLst>
        <pc:picChg chg="add mod">
          <ac:chgData name="Phyllipe Lima" userId="afbdb2a7827722fd" providerId="LiveId" clId="{F643D221-4670-664E-ADF6-1C84ABE7BAEC}" dt="2020-10-26T17:40:14.726" v="612" actId="1076"/>
          <ac:picMkLst>
            <pc:docMk/>
            <pc:sldMk cId="402437729" sldId="1078"/>
            <ac:picMk id="8194" creationId="{514DA6B6-7319-5D48-A7ED-55D3CA73B175}"/>
          </ac:picMkLst>
        </pc:picChg>
      </pc:sldChg>
      <pc:sldChg chg="addSp modSp mod">
        <pc:chgData name="Phyllipe Lima" userId="afbdb2a7827722fd" providerId="LiveId" clId="{F643D221-4670-664E-ADF6-1C84ABE7BAEC}" dt="2020-10-26T18:04:32.276" v="692" actId="1076"/>
        <pc:sldMkLst>
          <pc:docMk/>
          <pc:sldMk cId="3905298027" sldId="1079"/>
        </pc:sldMkLst>
        <pc:spChg chg="mod">
          <ac:chgData name="Phyllipe Lima" userId="afbdb2a7827722fd" providerId="LiveId" clId="{F643D221-4670-664E-ADF6-1C84ABE7BAEC}" dt="2020-10-26T18:04:21.074" v="687" actId="403"/>
          <ac:spMkLst>
            <pc:docMk/>
            <pc:sldMk cId="3905298027" sldId="1079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18:04:32.276" v="692" actId="1076"/>
          <ac:picMkLst>
            <pc:docMk/>
            <pc:sldMk cId="3905298027" sldId="1079"/>
            <ac:picMk id="4" creationId="{3D4541B5-8040-1E41-A500-E01353002688}"/>
          </ac:picMkLst>
        </pc:picChg>
      </pc:sldChg>
      <pc:sldChg chg="addSp delSp modSp mod">
        <pc:chgData name="Phyllipe Lima" userId="afbdb2a7827722fd" providerId="LiveId" clId="{F643D221-4670-664E-ADF6-1C84ABE7BAEC}" dt="2020-10-26T18:05:42.552" v="697" actId="1076"/>
        <pc:sldMkLst>
          <pc:docMk/>
          <pc:sldMk cId="649436919" sldId="1080"/>
        </pc:sldMkLst>
        <pc:spChg chg="add del">
          <ac:chgData name="Phyllipe Lima" userId="afbdb2a7827722fd" providerId="LiveId" clId="{F643D221-4670-664E-ADF6-1C84ABE7BAEC}" dt="2020-10-26T17:41:55.489" v="667" actId="478"/>
          <ac:spMkLst>
            <pc:docMk/>
            <pc:sldMk cId="649436919" sldId="1080"/>
            <ac:spMk id="3" creationId="{608A9E4E-47C0-FC42-B71B-A6C3F27059E4}"/>
          </ac:spMkLst>
        </pc:spChg>
        <pc:spChg chg="add del">
          <ac:chgData name="Phyllipe Lima" userId="afbdb2a7827722fd" providerId="LiveId" clId="{F643D221-4670-664E-ADF6-1C84ABE7BAEC}" dt="2020-10-26T18:03:01.085" v="669" actId="478"/>
          <ac:spMkLst>
            <pc:docMk/>
            <pc:sldMk cId="649436919" sldId="1080"/>
            <ac:spMk id="4" creationId="{F85AAF95-3FF3-F54E-BC64-9B04F982E470}"/>
          </ac:spMkLst>
        </pc:spChg>
        <pc:spChg chg="add del">
          <ac:chgData name="Phyllipe Lima" userId="afbdb2a7827722fd" providerId="LiveId" clId="{F643D221-4670-664E-ADF6-1C84ABE7BAEC}" dt="2020-10-26T18:03:12.446" v="671" actId="478"/>
          <ac:spMkLst>
            <pc:docMk/>
            <pc:sldMk cId="649436919" sldId="1080"/>
            <ac:spMk id="6" creationId="{BAAF0099-065E-1141-8A92-BB413ABD4636}"/>
          </ac:spMkLst>
        </pc:spChg>
        <pc:picChg chg="add mod">
          <ac:chgData name="Phyllipe Lima" userId="afbdb2a7827722fd" providerId="LiveId" clId="{F643D221-4670-664E-ADF6-1C84ABE7BAEC}" dt="2020-10-26T18:05:12.634" v="694" actId="1076"/>
          <ac:picMkLst>
            <pc:docMk/>
            <pc:sldMk cId="649436919" sldId="1080"/>
            <ac:picMk id="7" creationId="{622AB057-2C0A-2641-9798-944E808F4A29}"/>
          </ac:picMkLst>
        </pc:picChg>
        <pc:picChg chg="add mod">
          <ac:chgData name="Phyllipe Lima" userId="afbdb2a7827722fd" providerId="LiveId" clId="{F643D221-4670-664E-ADF6-1C84ABE7BAEC}" dt="2020-10-26T18:05:42.552" v="697" actId="1076"/>
          <ac:picMkLst>
            <pc:docMk/>
            <pc:sldMk cId="649436919" sldId="1080"/>
            <ac:picMk id="9224" creationId="{387383D4-2FA7-DB4A-9423-DE5F060802B3}"/>
          </ac:picMkLst>
        </pc:picChg>
      </pc:sldChg>
      <pc:sldChg chg="modSp del mod">
        <pc:chgData name="Phyllipe Lima" userId="afbdb2a7827722fd" providerId="LiveId" clId="{F643D221-4670-664E-ADF6-1C84ABE7BAEC}" dt="2020-10-26T18:07:10.599" v="718" actId="2696"/>
        <pc:sldMkLst>
          <pc:docMk/>
          <pc:sldMk cId="4251556182" sldId="1081"/>
        </pc:sldMkLst>
        <pc:spChg chg="mod">
          <ac:chgData name="Phyllipe Lima" userId="afbdb2a7827722fd" providerId="LiveId" clId="{F643D221-4670-664E-ADF6-1C84ABE7BAEC}" dt="2020-10-26T18:05:56.298" v="698" actId="20577"/>
          <ac:spMkLst>
            <pc:docMk/>
            <pc:sldMk cId="4251556182" sldId="1081"/>
            <ac:spMk id="40" creationId="{7A85F32B-C581-419D-9AC6-ADD295701503}"/>
          </ac:spMkLst>
        </pc:spChg>
      </pc:sldChg>
      <pc:sldChg chg="modSp mod">
        <pc:chgData name="Phyllipe Lima" userId="afbdb2a7827722fd" providerId="LiveId" clId="{F643D221-4670-664E-ADF6-1C84ABE7BAEC}" dt="2020-10-26T18:09:47.872" v="758" actId="14100"/>
        <pc:sldMkLst>
          <pc:docMk/>
          <pc:sldMk cId="819601549" sldId="1082"/>
        </pc:sldMkLst>
        <pc:spChg chg="mod">
          <ac:chgData name="Phyllipe Lima" userId="afbdb2a7827722fd" providerId="LiveId" clId="{F643D221-4670-664E-ADF6-1C84ABE7BAEC}" dt="2020-10-26T18:09:36.213" v="755" actId="5793"/>
          <ac:spMkLst>
            <pc:docMk/>
            <pc:sldMk cId="819601549" sldId="1082"/>
            <ac:spMk id="40" creationId="{7A85F32B-C581-419D-9AC6-ADD295701503}"/>
          </ac:spMkLst>
        </pc:spChg>
        <pc:picChg chg="mod">
          <ac:chgData name="Phyllipe Lima" userId="afbdb2a7827722fd" providerId="LiveId" clId="{F643D221-4670-664E-ADF6-1C84ABE7BAEC}" dt="2020-10-26T18:09:47.872" v="758" actId="14100"/>
          <ac:picMkLst>
            <pc:docMk/>
            <pc:sldMk cId="819601549" sldId="1082"/>
            <ac:picMk id="1026" creationId="{A62F86E7-EE74-4161-9D4F-056D5966600B}"/>
          </ac:picMkLst>
        </pc:picChg>
      </pc:sldChg>
      <pc:sldChg chg="addSp modSp mod">
        <pc:chgData name="Phyllipe Lima" userId="afbdb2a7827722fd" providerId="LiveId" clId="{F643D221-4670-664E-ADF6-1C84ABE7BAEC}" dt="2020-10-26T18:11:08.120" v="766" actId="20577"/>
        <pc:sldMkLst>
          <pc:docMk/>
          <pc:sldMk cId="692160049" sldId="1083"/>
        </pc:sldMkLst>
        <pc:spChg chg="mod">
          <ac:chgData name="Phyllipe Lima" userId="afbdb2a7827722fd" providerId="LiveId" clId="{F643D221-4670-664E-ADF6-1C84ABE7BAEC}" dt="2020-10-26T18:11:08.120" v="766" actId="20577"/>
          <ac:spMkLst>
            <pc:docMk/>
            <pc:sldMk cId="692160049" sldId="1083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18:10:50.357" v="763" actId="14100"/>
          <ac:picMkLst>
            <pc:docMk/>
            <pc:sldMk cId="692160049" sldId="1083"/>
            <ac:picMk id="4" creationId="{632019D2-0D7F-AD49-A8A6-CADBF15DD8E5}"/>
          </ac:picMkLst>
        </pc:picChg>
      </pc:sldChg>
      <pc:sldChg chg="addSp modSp mod">
        <pc:chgData name="Phyllipe Lima" userId="afbdb2a7827722fd" providerId="LiveId" clId="{F643D221-4670-664E-ADF6-1C84ABE7BAEC}" dt="2020-10-26T18:12:38.065" v="780" actId="1076"/>
        <pc:sldMkLst>
          <pc:docMk/>
          <pc:sldMk cId="2021710186" sldId="1084"/>
        </pc:sldMkLst>
        <pc:spChg chg="mod">
          <ac:chgData name="Phyllipe Lima" userId="afbdb2a7827722fd" providerId="LiveId" clId="{F643D221-4670-664E-ADF6-1C84ABE7BAEC}" dt="2020-10-26T18:12:24.534" v="771" actId="403"/>
          <ac:spMkLst>
            <pc:docMk/>
            <pc:sldMk cId="2021710186" sldId="1084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18:12:36.275" v="779" actId="1076"/>
          <ac:picMkLst>
            <pc:docMk/>
            <pc:sldMk cId="2021710186" sldId="1084"/>
            <ac:picMk id="4" creationId="{FF8F0752-F026-C344-9A5C-FE2A9D4BB7BC}"/>
          </ac:picMkLst>
        </pc:picChg>
        <pc:picChg chg="add mod">
          <ac:chgData name="Phyllipe Lima" userId="afbdb2a7827722fd" providerId="LiveId" clId="{F643D221-4670-664E-ADF6-1C84ABE7BAEC}" dt="2020-10-26T18:12:38.065" v="780" actId="1076"/>
          <ac:picMkLst>
            <pc:docMk/>
            <pc:sldMk cId="2021710186" sldId="1084"/>
            <ac:picMk id="6" creationId="{9538FA53-7E46-A94B-B6F2-6473877D9FCC}"/>
          </ac:picMkLst>
        </pc:picChg>
      </pc:sldChg>
      <pc:sldChg chg="addSp modSp mod">
        <pc:chgData name="Phyllipe Lima" userId="afbdb2a7827722fd" providerId="LiveId" clId="{F643D221-4670-664E-ADF6-1C84ABE7BAEC}" dt="2020-10-26T18:22:03.774" v="862" actId="1076"/>
        <pc:sldMkLst>
          <pc:docMk/>
          <pc:sldMk cId="3237724802" sldId="1085"/>
        </pc:sldMkLst>
        <pc:spChg chg="mod">
          <ac:chgData name="Phyllipe Lima" userId="afbdb2a7827722fd" providerId="LiveId" clId="{F643D221-4670-664E-ADF6-1C84ABE7BAEC}" dt="2020-10-26T18:21:49.181" v="858" actId="404"/>
          <ac:spMkLst>
            <pc:docMk/>
            <pc:sldMk cId="3237724802" sldId="1085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18:22:03.774" v="862" actId="1076"/>
          <ac:picMkLst>
            <pc:docMk/>
            <pc:sldMk cId="3237724802" sldId="1085"/>
            <ac:picMk id="16386" creationId="{55A55017-CFD8-FC4E-9531-2F81555B3BC8}"/>
          </ac:picMkLst>
        </pc:picChg>
      </pc:sldChg>
      <pc:sldChg chg="modSp mod">
        <pc:chgData name="Phyllipe Lima" userId="afbdb2a7827722fd" providerId="LiveId" clId="{F643D221-4670-664E-ADF6-1C84ABE7BAEC}" dt="2020-10-26T18:23:04.479" v="915" actId="313"/>
        <pc:sldMkLst>
          <pc:docMk/>
          <pc:sldMk cId="4182978563" sldId="1086"/>
        </pc:sldMkLst>
        <pc:spChg chg="mod">
          <ac:chgData name="Phyllipe Lima" userId="afbdb2a7827722fd" providerId="LiveId" clId="{F643D221-4670-664E-ADF6-1C84ABE7BAEC}" dt="2020-10-26T18:23:04.479" v="915" actId="313"/>
          <ac:spMkLst>
            <pc:docMk/>
            <pc:sldMk cId="4182978563" sldId="1086"/>
            <ac:spMk id="40" creationId="{7A85F32B-C581-419D-9AC6-ADD295701503}"/>
          </ac:spMkLst>
        </pc:spChg>
      </pc:sldChg>
      <pc:sldChg chg="addSp modSp del mod">
        <pc:chgData name="Phyllipe Lima" userId="afbdb2a7827722fd" providerId="LiveId" clId="{F643D221-4670-664E-ADF6-1C84ABE7BAEC}" dt="2020-10-26T23:28:04.090" v="1049" actId="2696"/>
        <pc:sldMkLst>
          <pc:docMk/>
          <pc:sldMk cId="1603124548" sldId="1087"/>
        </pc:sldMkLst>
        <pc:spChg chg="mod">
          <ac:chgData name="Phyllipe Lima" userId="afbdb2a7827722fd" providerId="LiveId" clId="{F643D221-4670-664E-ADF6-1C84ABE7BAEC}" dt="2020-10-26T23:16:04.866" v="939" actId="12"/>
          <ac:spMkLst>
            <pc:docMk/>
            <pc:sldMk cId="1603124548" sldId="1087"/>
            <ac:spMk id="40" creationId="{7A85F32B-C581-419D-9AC6-ADD295701503}"/>
          </ac:spMkLst>
        </pc:spChg>
        <pc:picChg chg="add">
          <ac:chgData name="Phyllipe Lima" userId="afbdb2a7827722fd" providerId="LiveId" clId="{F643D221-4670-664E-ADF6-1C84ABE7BAEC}" dt="2020-10-26T23:26:59.405" v="982"/>
          <ac:picMkLst>
            <pc:docMk/>
            <pc:sldMk cId="1603124548" sldId="1087"/>
            <ac:picMk id="4098" creationId="{988877D8-87FB-3441-8207-04F42650483E}"/>
          </ac:picMkLst>
        </pc:picChg>
      </pc:sldChg>
      <pc:sldChg chg="addSp modSp mod modAnim">
        <pc:chgData name="Phyllipe Lima" userId="afbdb2a7827722fd" providerId="LiveId" clId="{F643D221-4670-664E-ADF6-1C84ABE7BAEC}" dt="2020-10-26T23:22:11.500" v="964" actId="1076"/>
        <pc:sldMkLst>
          <pc:docMk/>
          <pc:sldMk cId="974050448" sldId="1088"/>
        </pc:sldMkLst>
        <pc:spChg chg="add mod">
          <ac:chgData name="Phyllipe Lima" userId="afbdb2a7827722fd" providerId="LiveId" clId="{F643D221-4670-664E-ADF6-1C84ABE7BAEC}" dt="2020-10-26T23:22:10.241" v="963" actId="1076"/>
          <ac:spMkLst>
            <pc:docMk/>
            <pc:sldMk cId="974050448" sldId="1088"/>
            <ac:spMk id="7" creationId="{B11A4C79-04DB-BE46-B1FE-A3C713AA16EA}"/>
          </ac:spMkLst>
        </pc:spChg>
        <pc:spChg chg="add mod">
          <ac:chgData name="Phyllipe Lima" userId="afbdb2a7827722fd" providerId="LiveId" clId="{F643D221-4670-664E-ADF6-1C84ABE7BAEC}" dt="2020-10-26T23:22:11.500" v="964" actId="1076"/>
          <ac:spMkLst>
            <pc:docMk/>
            <pc:sldMk cId="974050448" sldId="1088"/>
            <ac:spMk id="8" creationId="{075E39F1-3322-334D-882B-644ED569FF77}"/>
          </ac:spMkLst>
        </pc:spChg>
        <pc:spChg chg="mod">
          <ac:chgData name="Phyllipe Lima" userId="afbdb2a7827722fd" providerId="LiveId" clId="{F643D221-4670-664E-ADF6-1C84ABE7BAEC}" dt="2020-10-26T23:20:53.969" v="951" actId="20577"/>
          <ac:spMkLst>
            <pc:docMk/>
            <pc:sldMk cId="974050448" sldId="1088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23:21:39.370" v="957" actId="1076"/>
          <ac:picMkLst>
            <pc:docMk/>
            <pc:sldMk cId="974050448" sldId="1088"/>
            <ac:picMk id="4" creationId="{017052EC-B264-DE4E-BA57-2F952A970A70}"/>
          </ac:picMkLst>
        </pc:picChg>
        <pc:picChg chg="add mod">
          <ac:chgData name="Phyllipe Lima" userId="afbdb2a7827722fd" providerId="LiveId" clId="{F643D221-4670-664E-ADF6-1C84ABE7BAEC}" dt="2020-10-26T23:22:06.899" v="961" actId="1076"/>
          <ac:picMkLst>
            <pc:docMk/>
            <pc:sldMk cId="974050448" sldId="1088"/>
            <ac:picMk id="6" creationId="{E2324D4B-2474-414D-91E4-9AC8C04CD4D5}"/>
          </ac:picMkLst>
        </pc:picChg>
      </pc:sldChg>
      <pc:sldChg chg="del">
        <pc:chgData name="Phyllipe Lima" userId="afbdb2a7827722fd" providerId="LiveId" clId="{F643D221-4670-664E-ADF6-1C84ABE7BAEC}" dt="2020-10-26T18:23:15.361" v="916" actId="2696"/>
        <pc:sldMkLst>
          <pc:docMk/>
          <pc:sldMk cId="3368373417" sldId="1089"/>
        </pc:sldMkLst>
      </pc:sldChg>
      <pc:sldChg chg="del">
        <pc:chgData name="Phyllipe Lima" userId="afbdb2a7827722fd" providerId="LiveId" clId="{F643D221-4670-664E-ADF6-1C84ABE7BAEC}" dt="2020-10-26T18:18:51.602" v="816" actId="2696"/>
        <pc:sldMkLst>
          <pc:docMk/>
          <pc:sldMk cId="805032219" sldId="1090"/>
        </pc:sldMkLst>
      </pc:sldChg>
      <pc:sldChg chg="addSp modSp add mod">
        <pc:chgData name="Phyllipe Lima" userId="afbdb2a7827722fd" providerId="LiveId" clId="{F643D221-4670-664E-ADF6-1C84ABE7BAEC}" dt="2020-10-26T17:15:19.815" v="374" actId="1076"/>
        <pc:sldMkLst>
          <pc:docMk/>
          <pc:sldMk cId="534965319" sldId="1091"/>
        </pc:sldMkLst>
        <pc:spChg chg="mod">
          <ac:chgData name="Phyllipe Lima" userId="afbdb2a7827722fd" providerId="LiveId" clId="{F643D221-4670-664E-ADF6-1C84ABE7BAEC}" dt="2020-10-26T17:15:00.726" v="367" actId="20577"/>
          <ac:spMkLst>
            <pc:docMk/>
            <pc:sldMk cId="534965319" sldId="1091"/>
            <ac:spMk id="2" creationId="{FE88EAB7-1F98-42CC-8BB2-44C8D0B3C959}"/>
          </ac:spMkLst>
        </pc:spChg>
        <pc:picChg chg="add mod">
          <ac:chgData name="Phyllipe Lima" userId="afbdb2a7827722fd" providerId="LiveId" clId="{F643D221-4670-664E-ADF6-1C84ABE7BAEC}" dt="2020-10-26T17:15:14.245" v="371" actId="1076"/>
          <ac:picMkLst>
            <pc:docMk/>
            <pc:sldMk cId="534965319" sldId="1091"/>
            <ac:picMk id="4" creationId="{8DB4B91B-2193-B242-BCF8-E1B03833C201}"/>
          </ac:picMkLst>
        </pc:picChg>
        <pc:picChg chg="add mod">
          <ac:chgData name="Phyllipe Lima" userId="afbdb2a7827722fd" providerId="LiveId" clId="{F643D221-4670-664E-ADF6-1C84ABE7BAEC}" dt="2020-10-26T17:15:19.815" v="374" actId="1076"/>
          <ac:picMkLst>
            <pc:docMk/>
            <pc:sldMk cId="534965319" sldId="1091"/>
            <ac:picMk id="6" creationId="{36D964ED-5153-734F-9658-9A11E1248224}"/>
          </ac:picMkLst>
        </pc:picChg>
      </pc:sldChg>
      <pc:sldChg chg="addSp modSp add mod">
        <pc:chgData name="Phyllipe Lima" userId="afbdb2a7827722fd" providerId="LiveId" clId="{F643D221-4670-664E-ADF6-1C84ABE7BAEC}" dt="2020-10-26T17:25:06.400" v="488" actId="114"/>
        <pc:sldMkLst>
          <pc:docMk/>
          <pc:sldMk cId="1286637035" sldId="1092"/>
        </pc:sldMkLst>
        <pc:spChg chg="add mod">
          <ac:chgData name="Phyllipe Lima" userId="afbdb2a7827722fd" providerId="LiveId" clId="{F643D221-4670-664E-ADF6-1C84ABE7BAEC}" dt="2020-10-26T17:24:47.969" v="481" actId="1076"/>
          <ac:spMkLst>
            <pc:docMk/>
            <pc:sldMk cId="1286637035" sldId="1092"/>
            <ac:spMk id="6" creationId="{4CA1B818-0A23-994A-88EF-BDC350028A79}"/>
          </ac:spMkLst>
        </pc:spChg>
        <pc:spChg chg="mod">
          <ac:chgData name="Phyllipe Lima" userId="afbdb2a7827722fd" providerId="LiveId" clId="{F643D221-4670-664E-ADF6-1C84ABE7BAEC}" dt="2020-10-26T17:25:06.400" v="488" actId="114"/>
          <ac:spMkLst>
            <pc:docMk/>
            <pc:sldMk cId="1286637035" sldId="1092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17:24:40.011" v="477" actId="1076"/>
          <ac:picMkLst>
            <pc:docMk/>
            <pc:sldMk cId="1286637035" sldId="1092"/>
            <ac:picMk id="4" creationId="{CE0E0DC5-C546-1A4A-9A9F-F5957F334822}"/>
          </ac:picMkLst>
        </pc:picChg>
        <pc:picChg chg="add mod">
          <ac:chgData name="Phyllipe Lima" userId="afbdb2a7827722fd" providerId="LiveId" clId="{F643D221-4670-664E-ADF6-1C84ABE7BAEC}" dt="2020-10-26T17:24:43.071" v="479" actId="1076"/>
          <ac:picMkLst>
            <pc:docMk/>
            <pc:sldMk cId="1286637035" sldId="1092"/>
            <ac:picMk id="6146" creationId="{73795D60-F48B-C841-9264-43E520207B9F}"/>
          </ac:picMkLst>
        </pc:picChg>
      </pc:sldChg>
      <pc:sldChg chg="addSp modSp add mod">
        <pc:chgData name="Phyllipe Lima" userId="afbdb2a7827722fd" providerId="LiveId" clId="{F643D221-4670-664E-ADF6-1C84ABE7BAEC}" dt="2020-10-26T17:35:56.767" v="551" actId="1076"/>
        <pc:sldMkLst>
          <pc:docMk/>
          <pc:sldMk cId="52354041" sldId="1093"/>
        </pc:sldMkLst>
        <pc:spChg chg="mod">
          <ac:chgData name="Phyllipe Lima" userId="afbdb2a7827722fd" providerId="LiveId" clId="{F643D221-4670-664E-ADF6-1C84ABE7BAEC}" dt="2020-10-26T17:35:35.260" v="545" actId="20577"/>
          <ac:spMkLst>
            <pc:docMk/>
            <pc:sldMk cId="52354041" sldId="1093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17:35:56.767" v="551" actId="1076"/>
          <ac:picMkLst>
            <pc:docMk/>
            <pc:sldMk cId="52354041" sldId="1093"/>
            <ac:picMk id="4" creationId="{1B4214F3-250B-A049-A3D0-54583901C628}"/>
          </ac:picMkLst>
        </pc:picChg>
      </pc:sldChg>
      <pc:sldChg chg="add del">
        <pc:chgData name="Phyllipe Lima" userId="afbdb2a7827722fd" providerId="LiveId" clId="{F643D221-4670-664E-ADF6-1C84ABE7BAEC}" dt="2020-10-26T17:34:12.550" v="533" actId="2696"/>
        <pc:sldMkLst>
          <pc:docMk/>
          <pc:sldMk cId="536573372" sldId="1093"/>
        </pc:sldMkLst>
      </pc:sldChg>
      <pc:sldChg chg="addSp modSp add mod">
        <pc:chgData name="Phyllipe Lima" userId="afbdb2a7827722fd" providerId="LiveId" clId="{F643D221-4670-664E-ADF6-1C84ABE7BAEC}" dt="2020-10-26T17:41:24.177" v="665" actId="1076"/>
        <pc:sldMkLst>
          <pc:docMk/>
          <pc:sldMk cId="589361010" sldId="1094"/>
        </pc:sldMkLst>
        <pc:spChg chg="mod">
          <ac:chgData name="Phyllipe Lima" userId="afbdb2a7827722fd" providerId="LiveId" clId="{F643D221-4670-664E-ADF6-1C84ABE7BAEC}" dt="2020-10-26T17:41:24.177" v="665" actId="1076"/>
          <ac:spMkLst>
            <pc:docMk/>
            <pc:sldMk cId="589361010" sldId="1094"/>
            <ac:spMk id="4" creationId="{A69B09F2-3D8E-40CF-A20B-E9D3D7499571}"/>
          </ac:spMkLst>
        </pc:spChg>
        <pc:spChg chg="mod">
          <ac:chgData name="Phyllipe Lima" userId="afbdb2a7827722fd" providerId="LiveId" clId="{F643D221-4670-664E-ADF6-1C84ABE7BAEC}" dt="2020-10-26T17:41:24.177" v="665" actId="1076"/>
          <ac:spMkLst>
            <pc:docMk/>
            <pc:sldMk cId="589361010" sldId="1094"/>
            <ac:spMk id="6" creationId="{F095E3CF-A2A1-40E9-9904-EBBB8A7DA51A}"/>
          </ac:spMkLst>
        </pc:spChg>
        <pc:spChg chg="mod">
          <ac:chgData name="Phyllipe Lima" userId="afbdb2a7827722fd" providerId="LiveId" clId="{F643D221-4670-664E-ADF6-1C84ABE7BAEC}" dt="2020-10-26T17:41:24.177" v="665" actId="1076"/>
          <ac:spMkLst>
            <pc:docMk/>
            <pc:sldMk cId="589361010" sldId="1094"/>
            <ac:spMk id="7" creationId="{334BA0BE-2EBB-4DBA-931D-C05626CA6B1C}"/>
          </ac:spMkLst>
        </pc:spChg>
        <pc:spChg chg="mod">
          <ac:chgData name="Phyllipe Lima" userId="afbdb2a7827722fd" providerId="LiveId" clId="{F643D221-4670-664E-ADF6-1C84ABE7BAEC}" dt="2020-10-26T17:41:24.177" v="665" actId="1076"/>
          <ac:spMkLst>
            <pc:docMk/>
            <pc:sldMk cId="589361010" sldId="1094"/>
            <ac:spMk id="10" creationId="{CF0FECC4-3FC6-412D-A6BF-A17C495EC18B}"/>
          </ac:spMkLst>
        </pc:spChg>
        <pc:spChg chg="add mod">
          <ac:chgData name="Phyllipe Lima" userId="afbdb2a7827722fd" providerId="LiveId" clId="{F643D221-4670-664E-ADF6-1C84ABE7BAEC}" dt="2020-10-26T17:41:17.621" v="664" actId="114"/>
          <ac:spMkLst>
            <pc:docMk/>
            <pc:sldMk cId="589361010" sldId="1094"/>
            <ac:spMk id="12" creationId="{4B3592B4-9DA6-3E4A-854E-F1991CC22325}"/>
          </ac:spMkLst>
        </pc:spChg>
        <pc:cxnChg chg="mod">
          <ac:chgData name="Phyllipe Lima" userId="afbdb2a7827722fd" providerId="LiveId" clId="{F643D221-4670-664E-ADF6-1C84ABE7BAEC}" dt="2020-10-26T17:41:24.177" v="665" actId="1076"/>
          <ac:cxnSpMkLst>
            <pc:docMk/>
            <pc:sldMk cId="589361010" sldId="1094"/>
            <ac:cxnSpMk id="8" creationId="{FC3AEC42-B907-4819-817A-2980B184AA2A}"/>
          </ac:cxnSpMkLst>
        </pc:cxnChg>
        <pc:cxnChg chg="mod">
          <ac:chgData name="Phyllipe Lima" userId="afbdb2a7827722fd" providerId="LiveId" clId="{F643D221-4670-664E-ADF6-1C84ABE7BAEC}" dt="2020-10-26T17:41:24.177" v="665" actId="1076"/>
          <ac:cxnSpMkLst>
            <pc:docMk/>
            <pc:sldMk cId="589361010" sldId="1094"/>
            <ac:cxnSpMk id="9" creationId="{FDB9384E-DBC8-4682-99A2-3FD3595882EC}"/>
          </ac:cxnSpMkLst>
        </pc:cxnChg>
        <pc:cxnChg chg="mod">
          <ac:chgData name="Phyllipe Lima" userId="afbdb2a7827722fd" providerId="LiveId" clId="{F643D221-4670-664E-ADF6-1C84ABE7BAEC}" dt="2020-10-26T17:41:24.177" v="665" actId="1076"/>
          <ac:cxnSpMkLst>
            <pc:docMk/>
            <pc:sldMk cId="589361010" sldId="1094"/>
            <ac:cxnSpMk id="11" creationId="{B0D415C0-1F4E-4FD2-895C-C8A9286F9BE7}"/>
          </ac:cxnSpMkLst>
        </pc:cxnChg>
      </pc:sldChg>
      <pc:sldChg chg="addSp modSp add mod">
        <pc:chgData name="Phyllipe Lima" userId="afbdb2a7827722fd" providerId="LiveId" clId="{F643D221-4670-664E-ADF6-1C84ABE7BAEC}" dt="2020-10-26T18:07:01.868" v="716" actId="14100"/>
        <pc:sldMkLst>
          <pc:docMk/>
          <pc:sldMk cId="2600493338" sldId="1095"/>
        </pc:sldMkLst>
        <pc:spChg chg="add mod">
          <ac:chgData name="Phyllipe Lima" userId="afbdb2a7827722fd" providerId="LiveId" clId="{F643D221-4670-664E-ADF6-1C84ABE7BAEC}" dt="2020-10-26T18:07:01.868" v="716" actId="14100"/>
          <ac:spMkLst>
            <pc:docMk/>
            <pc:sldMk cId="2600493338" sldId="1095"/>
            <ac:spMk id="2" creationId="{720FC1F9-E0C5-3B47-812B-548F02424021}"/>
          </ac:spMkLst>
        </pc:spChg>
        <pc:spChg chg="mod">
          <ac:chgData name="Phyllipe Lima" userId="afbdb2a7827722fd" providerId="LiveId" clId="{F643D221-4670-664E-ADF6-1C84ABE7BAEC}" dt="2020-10-26T18:06:23.066" v="703" actId="20577"/>
          <ac:spMkLst>
            <pc:docMk/>
            <pc:sldMk cId="2600493338" sldId="1095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18:06:48.616" v="711" actId="1076"/>
          <ac:picMkLst>
            <pc:docMk/>
            <pc:sldMk cId="2600493338" sldId="1095"/>
            <ac:picMk id="4" creationId="{832927E6-B47C-9C45-97F7-84302B694136}"/>
          </ac:picMkLst>
        </pc:picChg>
        <pc:picChg chg="add mod">
          <ac:chgData name="Phyllipe Lima" userId="afbdb2a7827722fd" providerId="LiveId" clId="{F643D221-4670-664E-ADF6-1C84ABE7BAEC}" dt="2020-10-26T18:06:59.953" v="715" actId="14100"/>
          <ac:picMkLst>
            <pc:docMk/>
            <pc:sldMk cId="2600493338" sldId="1095"/>
            <ac:picMk id="6" creationId="{6E9457F2-2D84-174E-877D-832BE5B15A8A}"/>
          </ac:picMkLst>
        </pc:picChg>
      </pc:sldChg>
      <pc:sldChg chg="addSp modSp add mod">
        <pc:chgData name="Phyllipe Lima" userId="afbdb2a7827722fd" providerId="LiveId" clId="{F643D221-4670-664E-ADF6-1C84ABE7BAEC}" dt="2020-10-26T18:08:07.184" v="735" actId="1076"/>
        <pc:sldMkLst>
          <pc:docMk/>
          <pc:sldMk cId="1292541970" sldId="1096"/>
        </pc:sldMkLst>
        <pc:spChg chg="add mod">
          <ac:chgData name="Phyllipe Lima" userId="afbdb2a7827722fd" providerId="LiveId" clId="{F643D221-4670-664E-ADF6-1C84ABE7BAEC}" dt="2020-10-26T18:07:31.922" v="725"/>
          <ac:spMkLst>
            <pc:docMk/>
            <pc:sldMk cId="1292541970" sldId="1096"/>
            <ac:spMk id="6" creationId="{9120B85B-361E-2A4B-A41D-ED4F9094672D}"/>
          </ac:spMkLst>
        </pc:spChg>
        <pc:spChg chg="add mod">
          <ac:chgData name="Phyllipe Lima" userId="afbdb2a7827722fd" providerId="LiveId" clId="{F643D221-4670-664E-ADF6-1C84ABE7BAEC}" dt="2020-10-26T18:08:07.184" v="735" actId="1076"/>
          <ac:spMkLst>
            <pc:docMk/>
            <pc:sldMk cId="1292541970" sldId="1096"/>
            <ac:spMk id="7" creationId="{6DE26245-F0B8-7746-90AA-2835054DF85B}"/>
          </ac:spMkLst>
        </pc:spChg>
        <pc:spChg chg="mod">
          <ac:chgData name="Phyllipe Lima" userId="afbdb2a7827722fd" providerId="LiveId" clId="{F643D221-4670-664E-ADF6-1C84ABE7BAEC}" dt="2020-10-26T18:07:27.329" v="724" actId="403"/>
          <ac:spMkLst>
            <pc:docMk/>
            <pc:sldMk cId="1292541970" sldId="1096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18:07:31.922" v="725"/>
          <ac:picMkLst>
            <pc:docMk/>
            <pc:sldMk cId="1292541970" sldId="1096"/>
            <ac:picMk id="4" creationId="{82E90390-E62B-4540-8AB8-49B5B4BF734A}"/>
          </ac:picMkLst>
        </pc:picChg>
        <pc:picChg chg="add mod">
          <ac:chgData name="Phyllipe Lima" userId="afbdb2a7827722fd" providerId="LiveId" clId="{F643D221-4670-664E-ADF6-1C84ABE7BAEC}" dt="2020-10-26T18:08:07.184" v="735" actId="1076"/>
          <ac:picMkLst>
            <pc:docMk/>
            <pc:sldMk cId="1292541970" sldId="1096"/>
            <ac:picMk id="8" creationId="{27ACF89C-CF91-C944-90DF-453590F4CC7B}"/>
          </ac:picMkLst>
        </pc:picChg>
        <pc:picChg chg="add mod">
          <ac:chgData name="Phyllipe Lima" userId="afbdb2a7827722fd" providerId="LiveId" clId="{F643D221-4670-664E-ADF6-1C84ABE7BAEC}" dt="2020-10-26T18:08:07.184" v="735" actId="1076"/>
          <ac:picMkLst>
            <pc:docMk/>
            <pc:sldMk cId="1292541970" sldId="1096"/>
            <ac:picMk id="9" creationId="{0A24376D-3DB4-8A41-84BF-C0D0DB812167}"/>
          </ac:picMkLst>
        </pc:picChg>
        <pc:picChg chg="add mod">
          <ac:chgData name="Phyllipe Lima" userId="afbdb2a7827722fd" providerId="LiveId" clId="{F643D221-4670-664E-ADF6-1C84ABE7BAEC}" dt="2020-10-26T18:08:07.184" v="735" actId="1076"/>
          <ac:picMkLst>
            <pc:docMk/>
            <pc:sldMk cId="1292541970" sldId="1096"/>
            <ac:picMk id="10" creationId="{C3FBC367-3383-7C46-8880-7938FFCB6D50}"/>
          </ac:picMkLst>
        </pc:picChg>
      </pc:sldChg>
      <pc:sldChg chg="add del">
        <pc:chgData name="Phyllipe Lima" userId="afbdb2a7827722fd" providerId="LiveId" clId="{F643D221-4670-664E-ADF6-1C84ABE7BAEC}" dt="2020-10-26T18:09:26.034" v="750" actId="2696"/>
        <pc:sldMkLst>
          <pc:docMk/>
          <pc:sldMk cId="3489591101" sldId="1097"/>
        </pc:sldMkLst>
      </pc:sldChg>
      <pc:sldChg chg="addSp delSp modSp add mod">
        <pc:chgData name="Phyllipe Lima" userId="afbdb2a7827722fd" providerId="LiveId" clId="{F643D221-4670-664E-ADF6-1C84ABE7BAEC}" dt="2020-10-26T18:09:14.597" v="749" actId="1076"/>
        <pc:sldMkLst>
          <pc:docMk/>
          <pc:sldMk cId="3059529434" sldId="1098"/>
        </pc:sldMkLst>
        <pc:spChg chg="add del mod">
          <ac:chgData name="Phyllipe Lima" userId="afbdb2a7827722fd" providerId="LiveId" clId="{F643D221-4670-664E-ADF6-1C84ABE7BAEC}" dt="2020-10-26T18:09:10.021" v="745" actId="478"/>
          <ac:spMkLst>
            <pc:docMk/>
            <pc:sldMk cId="3059529434" sldId="1098"/>
            <ac:spMk id="6" creationId="{E47755CA-8081-F94D-97D5-9C707DB15417}"/>
          </ac:spMkLst>
        </pc:spChg>
        <pc:spChg chg="mod">
          <ac:chgData name="Phyllipe Lima" userId="afbdb2a7827722fd" providerId="LiveId" clId="{F643D221-4670-664E-ADF6-1C84ABE7BAEC}" dt="2020-10-26T18:07:21.921" v="722" actId="20577"/>
          <ac:spMkLst>
            <pc:docMk/>
            <pc:sldMk cId="3059529434" sldId="1098"/>
            <ac:spMk id="40" creationId="{7A85F32B-C581-419D-9AC6-ADD295701503}"/>
          </ac:spMkLst>
        </pc:spChg>
        <pc:picChg chg="add del mod">
          <ac:chgData name="Phyllipe Lima" userId="afbdb2a7827722fd" providerId="LiveId" clId="{F643D221-4670-664E-ADF6-1C84ABE7BAEC}" dt="2020-10-26T18:09:10.621" v="746" actId="478"/>
          <ac:picMkLst>
            <pc:docMk/>
            <pc:sldMk cId="3059529434" sldId="1098"/>
            <ac:picMk id="4" creationId="{3676B6E8-AFB3-2741-B7DD-4F0E5BBD01C2}"/>
          </ac:picMkLst>
        </pc:picChg>
        <pc:picChg chg="add mod">
          <ac:chgData name="Phyllipe Lima" userId="afbdb2a7827722fd" providerId="LiveId" clId="{F643D221-4670-664E-ADF6-1C84ABE7BAEC}" dt="2020-10-26T18:09:14.597" v="749" actId="1076"/>
          <ac:picMkLst>
            <pc:docMk/>
            <pc:sldMk cId="3059529434" sldId="1098"/>
            <ac:picMk id="13314" creationId="{49797CEB-10FE-D747-8F42-CC0A43DA7202}"/>
          </ac:picMkLst>
        </pc:picChg>
      </pc:sldChg>
      <pc:sldChg chg="addSp delSp modSp add mod">
        <pc:chgData name="Phyllipe Lima" userId="afbdb2a7827722fd" providerId="LiveId" clId="{F643D221-4670-664E-ADF6-1C84ABE7BAEC}" dt="2020-10-26T18:14:30.925" v="801" actId="1076"/>
        <pc:sldMkLst>
          <pc:docMk/>
          <pc:sldMk cId="2101361525" sldId="1099"/>
        </pc:sldMkLst>
        <pc:spChg chg="mod">
          <ac:chgData name="Phyllipe Lima" userId="afbdb2a7827722fd" providerId="LiveId" clId="{F643D221-4670-664E-ADF6-1C84ABE7BAEC}" dt="2020-10-26T18:14:26.961" v="798" actId="14100"/>
          <ac:spMkLst>
            <pc:docMk/>
            <pc:sldMk cId="2101361525" sldId="1099"/>
            <ac:spMk id="40" creationId="{7A85F32B-C581-419D-9AC6-ADD295701503}"/>
          </ac:spMkLst>
        </pc:spChg>
        <pc:picChg chg="del">
          <ac:chgData name="Phyllipe Lima" userId="afbdb2a7827722fd" providerId="LiveId" clId="{F643D221-4670-664E-ADF6-1C84ABE7BAEC}" dt="2020-10-26T18:12:55.541" v="782" actId="478"/>
          <ac:picMkLst>
            <pc:docMk/>
            <pc:sldMk cId="2101361525" sldId="1099"/>
            <ac:picMk id="4" creationId="{FF8F0752-F026-C344-9A5C-FE2A9D4BB7BC}"/>
          </ac:picMkLst>
        </pc:picChg>
        <pc:picChg chg="del">
          <ac:chgData name="Phyllipe Lima" userId="afbdb2a7827722fd" providerId="LiveId" clId="{F643D221-4670-664E-ADF6-1C84ABE7BAEC}" dt="2020-10-26T18:12:56.288" v="783" actId="478"/>
          <ac:picMkLst>
            <pc:docMk/>
            <pc:sldMk cId="2101361525" sldId="1099"/>
            <ac:picMk id="6" creationId="{9538FA53-7E46-A94B-B6F2-6473877D9FCC}"/>
          </ac:picMkLst>
        </pc:picChg>
        <pc:picChg chg="add del mod">
          <ac:chgData name="Phyllipe Lima" userId="afbdb2a7827722fd" providerId="LiveId" clId="{F643D221-4670-664E-ADF6-1C84ABE7BAEC}" dt="2020-10-26T18:14:23.177" v="796" actId="478"/>
          <ac:picMkLst>
            <pc:docMk/>
            <pc:sldMk cId="2101361525" sldId="1099"/>
            <ac:picMk id="7" creationId="{2773EE4A-FFE0-E947-BC9D-DCCE34CF77B1}"/>
          </ac:picMkLst>
        </pc:picChg>
        <pc:picChg chg="add mod">
          <ac:chgData name="Phyllipe Lima" userId="afbdb2a7827722fd" providerId="LiveId" clId="{F643D221-4670-664E-ADF6-1C84ABE7BAEC}" dt="2020-10-26T18:14:30.925" v="801" actId="1076"/>
          <ac:picMkLst>
            <pc:docMk/>
            <pc:sldMk cId="2101361525" sldId="1099"/>
            <ac:picMk id="14338" creationId="{C22D02F0-E610-CF4A-96BF-913DF098E162}"/>
          </ac:picMkLst>
        </pc:picChg>
      </pc:sldChg>
      <pc:sldChg chg="add del">
        <pc:chgData name="Phyllipe Lima" userId="afbdb2a7827722fd" providerId="LiveId" clId="{F643D221-4670-664E-ADF6-1C84ABE7BAEC}" dt="2020-10-26T18:14:44.754" v="804" actId="2696"/>
        <pc:sldMkLst>
          <pc:docMk/>
          <pc:sldMk cId="2793578829" sldId="1100"/>
        </pc:sldMkLst>
      </pc:sldChg>
      <pc:sldChg chg="addSp modSp add mod">
        <pc:chgData name="Phyllipe Lima" userId="afbdb2a7827722fd" providerId="LiveId" clId="{F643D221-4670-664E-ADF6-1C84ABE7BAEC}" dt="2020-10-26T23:15:38.114" v="936" actId="732"/>
        <pc:sldMkLst>
          <pc:docMk/>
          <pc:sldMk cId="1221600173" sldId="1101"/>
        </pc:sldMkLst>
        <pc:spChg chg="mod">
          <ac:chgData name="Phyllipe Lima" userId="afbdb2a7827722fd" providerId="LiveId" clId="{F643D221-4670-664E-ADF6-1C84ABE7BAEC}" dt="2020-10-26T23:15:27.816" v="934" actId="1076"/>
          <ac:spMkLst>
            <pc:docMk/>
            <pc:sldMk cId="1221600173" sldId="1101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23:15:38.114" v="936" actId="732"/>
          <ac:picMkLst>
            <pc:docMk/>
            <pc:sldMk cId="1221600173" sldId="1101"/>
            <ac:picMk id="1026" creationId="{657512BE-5E17-854A-B542-0DF0ED19ED0E}"/>
          </ac:picMkLst>
        </pc:picChg>
      </pc:sldChg>
      <pc:sldChg chg="addSp delSp modSp add mod setBg">
        <pc:chgData name="Phyllipe Lima" userId="afbdb2a7827722fd" providerId="LiveId" clId="{F643D221-4670-664E-ADF6-1C84ABE7BAEC}" dt="2020-10-26T18:18:26.873" v="811" actId="1076"/>
        <pc:sldMkLst>
          <pc:docMk/>
          <pc:sldMk cId="1188850927" sldId="1102"/>
        </pc:sldMkLst>
        <pc:spChg chg="mod ord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5" creationId="{54F3F4C3-31EC-4EA5-9E32-E948A09F0B65}"/>
          </ac:spMkLst>
        </pc:spChg>
        <pc:spChg chg="mod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40" creationId="{7A85F32B-C581-419D-9AC6-ADD295701503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71" creationId="{07322A9E-F1EC-405E-8971-BA906EFFCCB8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73" creationId="{A5704422-1118-4FD1-95AD-29A064EB80D9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75" creationId="{A88B2AAA-B805-498E-A9E6-98B885855498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77" creationId="{9B8051E0-19D7-43E1-BFD9-E6DBFEB3A3F1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79" creationId="{4EDB2B02-86A2-46F5-A4BE-B7D9B10411D6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81" creationId="{43954639-FB5D-41F4-9560-6F6DFE778425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83" creationId="{E898931C-0323-41FA-A036-20F818B1FF81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85" creationId="{89AFE9DD-0792-4B98-B4EB-97ACA17E6AA8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87" creationId="{3981F5C4-9AE1-404E-AF44-A4E6DB374F9D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89" creationId="{763C1781-8726-4FAC-8C45-FF40376BE409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91" creationId="{301491B5-56C7-43DC-A3D9-861EECCA056A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93" creationId="{237E2353-22DF-46E0-A200-FB30F8F394E2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95" creationId="{DD6138DB-057B-45F7-A5F4-E7BFDA20D02C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97" creationId="{79A54AB1-B64F-4843-BFAB-81CB74E66B65}"/>
          </ac:spMkLst>
        </pc:spChg>
        <pc:picChg chg="add mod">
          <ac:chgData name="Phyllipe Lima" userId="afbdb2a7827722fd" providerId="LiveId" clId="{F643D221-4670-664E-ADF6-1C84ABE7BAEC}" dt="2020-10-26T18:18:26.873" v="811" actId="1076"/>
          <ac:picMkLst>
            <pc:docMk/>
            <pc:sldMk cId="1188850927" sldId="1102"/>
            <ac:picMk id="15362" creationId="{10D8D7D4-E271-474D-AC9C-748C1BFC8439}"/>
          </ac:picMkLst>
        </pc:picChg>
      </pc:sldChg>
      <pc:sldChg chg="addSp modSp add mod modAnim">
        <pc:chgData name="Phyllipe Lima" userId="afbdb2a7827722fd" providerId="LiveId" clId="{F643D221-4670-664E-ADF6-1C84ABE7BAEC}" dt="2020-10-26T23:26:17.524" v="981" actId="1076"/>
        <pc:sldMkLst>
          <pc:docMk/>
          <pc:sldMk cId="2510678358" sldId="1103"/>
        </pc:sldMkLst>
        <pc:spChg chg="add mod">
          <ac:chgData name="Phyllipe Lima" userId="afbdb2a7827722fd" providerId="LiveId" clId="{F643D221-4670-664E-ADF6-1C84ABE7BAEC}" dt="2020-10-26T23:26:17.524" v="981" actId="1076"/>
          <ac:spMkLst>
            <pc:docMk/>
            <pc:sldMk cId="2510678358" sldId="1103"/>
            <ac:spMk id="6" creationId="{DAD96924-138A-E944-A9F9-89714EEF303F}"/>
          </ac:spMkLst>
        </pc:spChg>
        <pc:spChg chg="mod">
          <ac:chgData name="Phyllipe Lima" userId="afbdb2a7827722fd" providerId="LiveId" clId="{F643D221-4670-664E-ADF6-1C84ABE7BAEC}" dt="2020-10-26T18:23:52.497" v="926" actId="20577"/>
          <ac:spMkLst>
            <pc:docMk/>
            <pc:sldMk cId="2510678358" sldId="1103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23:26:07.634" v="978" actId="1076"/>
          <ac:picMkLst>
            <pc:docMk/>
            <pc:sldMk cId="2510678358" sldId="1103"/>
            <ac:picMk id="3074" creationId="{DEC46A10-49F5-C44C-AFE1-6858618BBD6E}"/>
          </ac:picMkLst>
        </pc:picChg>
      </pc:sldChg>
      <pc:sldChg chg="addSp modSp add mod">
        <pc:chgData name="Phyllipe Lima" userId="afbdb2a7827722fd" providerId="LiveId" clId="{F643D221-4670-664E-ADF6-1C84ABE7BAEC}" dt="2020-10-26T23:24:55.353" v="974" actId="1076"/>
        <pc:sldMkLst>
          <pc:docMk/>
          <pc:sldMk cId="979902759" sldId="1104"/>
        </pc:sldMkLst>
        <pc:spChg chg="mod">
          <ac:chgData name="Phyllipe Lima" userId="afbdb2a7827722fd" providerId="LiveId" clId="{F643D221-4670-664E-ADF6-1C84ABE7BAEC}" dt="2020-10-26T18:23:40.386" v="922" actId="20577"/>
          <ac:spMkLst>
            <pc:docMk/>
            <pc:sldMk cId="979902759" sldId="1104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23:22:37.223" v="969" actId="1076"/>
          <ac:picMkLst>
            <pc:docMk/>
            <pc:sldMk cId="979902759" sldId="1104"/>
            <ac:picMk id="2050" creationId="{70085FEB-0E89-6549-B5FC-762AD373A231}"/>
          </ac:picMkLst>
        </pc:picChg>
        <pc:picChg chg="add mod">
          <ac:chgData name="Phyllipe Lima" userId="afbdb2a7827722fd" providerId="LiveId" clId="{F643D221-4670-664E-ADF6-1C84ABE7BAEC}" dt="2020-10-26T23:24:55.353" v="974" actId="1076"/>
          <ac:picMkLst>
            <pc:docMk/>
            <pc:sldMk cId="979902759" sldId="1104"/>
            <ac:picMk id="2052" creationId="{9B76C873-5EEF-DE4B-9054-565F135DF6E6}"/>
          </ac:picMkLst>
        </pc:picChg>
      </pc:sldChg>
      <pc:sldChg chg="addSp modSp add mod ord">
        <pc:chgData name="Phyllipe Lima" userId="afbdb2a7827722fd" providerId="LiveId" clId="{F643D221-4670-664E-ADF6-1C84ABE7BAEC}" dt="2020-10-26T23:25:40.070" v="975" actId="20578"/>
        <pc:sldMkLst>
          <pc:docMk/>
          <pc:sldMk cId="1410194949" sldId="1105"/>
        </pc:sldMkLst>
        <pc:spChg chg="mod">
          <ac:chgData name="Phyllipe Lima" userId="afbdb2a7827722fd" providerId="LiveId" clId="{F643D221-4670-664E-ADF6-1C84ABE7BAEC}" dt="2020-10-26T23:16:13.524" v="940" actId="403"/>
          <ac:spMkLst>
            <pc:docMk/>
            <pc:sldMk cId="1410194949" sldId="1105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23:16:32.383" v="944" actId="1076"/>
          <ac:picMkLst>
            <pc:docMk/>
            <pc:sldMk cId="1410194949" sldId="1105"/>
            <ac:picMk id="4" creationId="{84C592FB-96C1-F946-9F80-16182027E3A5}"/>
          </ac:picMkLst>
        </pc:picChg>
      </pc:sldChg>
      <pc:sldChg chg="modSp add mod ord">
        <pc:chgData name="Phyllipe Lima" userId="afbdb2a7827722fd" providerId="LiveId" clId="{F643D221-4670-664E-ADF6-1C84ABE7BAEC}" dt="2020-10-26T23:27:50.217" v="1048" actId="20577"/>
        <pc:sldMkLst>
          <pc:docMk/>
          <pc:sldMk cId="2844690398" sldId="1106"/>
        </pc:sldMkLst>
        <pc:spChg chg="mod">
          <ac:chgData name="Phyllipe Lima" userId="afbdb2a7827722fd" providerId="LiveId" clId="{F643D221-4670-664E-ADF6-1C84ABE7BAEC}" dt="2020-10-26T23:27:50.217" v="1048" actId="20577"/>
          <ac:spMkLst>
            <pc:docMk/>
            <pc:sldMk cId="2844690398" sldId="1106"/>
            <ac:spMk id="40" creationId="{7A85F32B-C581-419D-9AC6-ADD295701503}"/>
          </ac:spMkLst>
        </pc:spChg>
        <pc:picChg chg="mod">
          <ac:chgData name="Phyllipe Lima" userId="afbdb2a7827722fd" providerId="LiveId" clId="{F643D221-4670-664E-ADF6-1C84ABE7BAEC}" dt="2020-10-26T23:27:45.789" v="1045" actId="1076"/>
          <ac:picMkLst>
            <pc:docMk/>
            <pc:sldMk cId="2844690398" sldId="1106"/>
            <ac:picMk id="4098" creationId="{988877D8-87FB-3441-8207-04F42650483E}"/>
          </ac:picMkLst>
        </pc:picChg>
      </pc:sldChg>
      <pc:sldChg chg="delSp modSp add mod delAnim">
        <pc:chgData name="Phyllipe Lima" userId="afbdb2a7827722fd" providerId="LiveId" clId="{F643D221-4670-664E-ADF6-1C84ABE7BAEC}" dt="2020-10-28T15:15:14.033" v="1403" actId="12"/>
        <pc:sldMkLst>
          <pc:docMk/>
          <pc:sldMk cId="3659859181" sldId="1107"/>
        </pc:sldMkLst>
        <pc:spChg chg="del">
          <ac:chgData name="Phyllipe Lima" userId="afbdb2a7827722fd" providerId="LiveId" clId="{F643D221-4670-664E-ADF6-1C84ABE7BAEC}" dt="2020-10-28T15:13:38.045" v="1077" actId="478"/>
          <ac:spMkLst>
            <pc:docMk/>
            <pc:sldMk cId="3659859181" sldId="1107"/>
            <ac:spMk id="6" creationId="{DAD96924-138A-E944-A9F9-89714EEF303F}"/>
          </ac:spMkLst>
        </pc:spChg>
        <pc:spChg chg="mod">
          <ac:chgData name="Phyllipe Lima" userId="afbdb2a7827722fd" providerId="LiveId" clId="{F643D221-4670-664E-ADF6-1C84ABE7BAEC}" dt="2020-10-28T15:15:14.033" v="1403" actId="12"/>
          <ac:spMkLst>
            <pc:docMk/>
            <pc:sldMk cId="3659859181" sldId="1107"/>
            <ac:spMk id="40" creationId="{7A85F32B-C581-419D-9AC6-ADD295701503}"/>
          </ac:spMkLst>
        </pc:spChg>
        <pc:picChg chg="del">
          <ac:chgData name="Phyllipe Lima" userId="afbdb2a7827722fd" providerId="LiveId" clId="{F643D221-4670-664E-ADF6-1C84ABE7BAEC}" dt="2020-10-28T15:13:36.726" v="1076" actId="478"/>
          <ac:picMkLst>
            <pc:docMk/>
            <pc:sldMk cId="3659859181" sldId="1107"/>
            <ac:picMk id="3074" creationId="{DEC46A10-49F5-C44C-AFE1-6858618BBD6E}"/>
          </ac:picMkLst>
        </pc:picChg>
      </pc:sldChg>
    </pc:docChg>
  </pc:docChgLst>
  <pc:docChgLst>
    <pc:chgData name="Phyllipe Lima" userId="afbdb2a7827722fd" providerId="LiveId" clId="{7D1AB46C-C667-634B-A568-53461D379017}"/>
    <pc:docChg chg="undo custSel addSld delSld modSld sldOrd">
      <pc:chgData name="Phyllipe Lima" userId="afbdb2a7827722fd" providerId="LiveId" clId="{7D1AB46C-C667-634B-A568-53461D379017}" dt="2020-09-21T00:16:12.186" v="6661"/>
      <pc:docMkLst>
        <pc:docMk/>
      </pc:docMkLst>
      <pc:sldChg chg="del">
        <pc:chgData name="Phyllipe Lima" userId="afbdb2a7827722fd" providerId="LiveId" clId="{7D1AB46C-C667-634B-A568-53461D379017}" dt="2020-09-17T19:50:49.765" v="124" actId="2696"/>
        <pc:sldMkLst>
          <pc:docMk/>
          <pc:sldMk cId="594058921" sldId="256"/>
        </pc:sldMkLst>
      </pc:sldChg>
      <pc:sldChg chg="modSp mod">
        <pc:chgData name="Phyllipe Lima" userId="afbdb2a7827722fd" providerId="LiveId" clId="{7D1AB46C-C667-634B-A568-53461D379017}" dt="2020-09-15T10:23:12.731" v="31" actId="20577"/>
        <pc:sldMkLst>
          <pc:docMk/>
          <pc:sldMk cId="1975627203" sldId="257"/>
        </pc:sldMkLst>
        <pc:spChg chg="mod">
          <ac:chgData name="Phyllipe Lima" userId="afbdb2a7827722fd" providerId="LiveId" clId="{7D1AB46C-C667-634B-A568-53461D379017}" dt="2020-09-15T10:23:12.731" v="3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">
        <pc:chgData name="Phyllipe Lima" userId="afbdb2a7827722fd" providerId="LiveId" clId="{7D1AB46C-C667-634B-A568-53461D379017}" dt="2020-09-17T19:50:49.667" v="104" actId="2696"/>
        <pc:sldMkLst>
          <pc:docMk/>
          <pc:sldMk cId="575169285" sldId="513"/>
        </pc:sldMkLst>
      </pc:sldChg>
      <pc:sldChg chg="del">
        <pc:chgData name="Phyllipe Lima" userId="afbdb2a7827722fd" providerId="LiveId" clId="{7D1AB46C-C667-634B-A568-53461D379017}" dt="2020-09-15T10:23:30.295" v="33" actId="2696"/>
        <pc:sldMkLst>
          <pc:docMk/>
          <pc:sldMk cId="2852846820" sldId="516"/>
        </pc:sldMkLst>
      </pc:sldChg>
      <pc:sldChg chg="modSp mod">
        <pc:chgData name="Phyllipe Lima" userId="afbdb2a7827722fd" providerId="LiveId" clId="{7D1AB46C-C667-634B-A568-53461D379017}" dt="2020-09-17T19:50:23.810" v="64" actId="5793"/>
        <pc:sldMkLst>
          <pc:docMk/>
          <pc:sldMk cId="1360655610" sldId="517"/>
        </pc:sldMkLst>
        <pc:spChg chg="mod">
          <ac:chgData name="Phyllipe Lima" userId="afbdb2a7827722fd" providerId="LiveId" clId="{7D1AB46C-C667-634B-A568-53461D379017}" dt="2020-09-17T19:50:23.810" v="64" actId="5793"/>
          <ac:spMkLst>
            <pc:docMk/>
            <pc:sldMk cId="1360655610" sldId="517"/>
            <ac:spMk id="12" creationId="{5899A09A-9AB5-2D4C-9434-9593C8E45011}"/>
          </ac:spMkLst>
        </pc:spChg>
      </pc:sldChg>
      <pc:sldChg chg="del">
        <pc:chgData name="Phyllipe Lima" userId="afbdb2a7827722fd" providerId="LiveId" clId="{7D1AB46C-C667-634B-A568-53461D379017}" dt="2020-09-17T19:50:49.662" v="103" actId="2696"/>
        <pc:sldMkLst>
          <pc:docMk/>
          <pc:sldMk cId="3182075485" sldId="550"/>
        </pc:sldMkLst>
      </pc:sldChg>
      <pc:sldChg chg="modSp mod">
        <pc:chgData name="Phyllipe Lima" userId="afbdb2a7827722fd" providerId="LiveId" clId="{7D1AB46C-C667-634B-A568-53461D379017}" dt="2020-09-20T01:55:49.390" v="297" actId="20577"/>
        <pc:sldMkLst>
          <pc:docMk/>
          <pc:sldMk cId="1129798269" sldId="945"/>
        </pc:sldMkLst>
        <pc:spChg chg="mod">
          <ac:chgData name="Phyllipe Lima" userId="afbdb2a7827722fd" providerId="LiveId" clId="{7D1AB46C-C667-634B-A568-53461D379017}" dt="2020-09-20T01:55:49.390" v="297" actId="20577"/>
          <ac:spMkLst>
            <pc:docMk/>
            <pc:sldMk cId="1129798269" sldId="945"/>
            <ac:spMk id="10" creationId="{B49B171B-8E2E-4B50-ADB2-87B0FC0D608E}"/>
          </ac:spMkLst>
        </pc:spChg>
      </pc:sldChg>
      <pc:sldChg chg="del">
        <pc:chgData name="Phyllipe Lima" userId="afbdb2a7827722fd" providerId="LiveId" clId="{7D1AB46C-C667-634B-A568-53461D379017}" dt="2020-09-17T19:50:49.808" v="133" actId="2696"/>
        <pc:sldMkLst>
          <pc:docMk/>
          <pc:sldMk cId="1210153522" sldId="946"/>
        </pc:sldMkLst>
      </pc:sldChg>
      <pc:sldChg chg="addSp delSp modSp mod">
        <pc:chgData name="Phyllipe Lima" userId="afbdb2a7827722fd" providerId="LiveId" clId="{7D1AB46C-C667-634B-A568-53461D379017}" dt="2020-09-20T02:38:46.584" v="914" actId="14100"/>
        <pc:sldMkLst>
          <pc:docMk/>
          <pc:sldMk cId="2508325728" sldId="947"/>
        </pc:sldMkLst>
        <pc:spChg chg="del">
          <ac:chgData name="Phyllipe Lima" userId="afbdb2a7827722fd" providerId="LiveId" clId="{7D1AB46C-C667-634B-A568-53461D379017}" dt="2020-09-17T19:51:05.168" v="135" actId="478"/>
          <ac:spMkLst>
            <pc:docMk/>
            <pc:sldMk cId="2508325728" sldId="947"/>
            <ac:spMk id="6" creationId="{E9F5E002-1DCE-8C4A-B033-0BF8FD806471}"/>
          </ac:spMkLst>
        </pc:spChg>
        <pc:spChg chg="mod">
          <ac:chgData name="Phyllipe Lima" userId="afbdb2a7827722fd" providerId="LiveId" clId="{7D1AB46C-C667-634B-A568-53461D379017}" dt="2020-09-20T02:32:09.194" v="909" actId="20577"/>
          <ac:spMkLst>
            <pc:docMk/>
            <pc:sldMk cId="2508325728" sldId="947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02:38:46.584" v="914" actId="14100"/>
          <ac:picMkLst>
            <pc:docMk/>
            <pc:sldMk cId="2508325728" sldId="947"/>
            <ac:picMk id="1026" creationId="{4E2EB4C7-4880-BE44-B758-B40AD6F0E7AF}"/>
          </ac:picMkLst>
        </pc:picChg>
        <pc:picChg chg="del">
          <ac:chgData name="Phyllipe Lima" userId="afbdb2a7827722fd" providerId="LiveId" clId="{7D1AB46C-C667-634B-A568-53461D379017}" dt="2020-09-20T00:14:36.364" v="145" actId="478"/>
          <ac:picMkLst>
            <pc:docMk/>
            <pc:sldMk cId="2508325728" sldId="947"/>
            <ac:picMk id="1028" creationId="{40A428D5-F0E1-B941-ADB7-6E8D66A8E20F}"/>
          </ac:picMkLst>
        </pc:picChg>
      </pc:sldChg>
      <pc:sldChg chg="del">
        <pc:chgData name="Phyllipe Lima" userId="afbdb2a7827722fd" providerId="LiveId" clId="{7D1AB46C-C667-634B-A568-53461D379017}" dt="2020-09-17T19:50:49.813" v="134" actId="2696"/>
        <pc:sldMkLst>
          <pc:docMk/>
          <pc:sldMk cId="1155282307" sldId="948"/>
        </pc:sldMkLst>
      </pc:sldChg>
      <pc:sldChg chg="del">
        <pc:chgData name="Phyllipe Lima" userId="afbdb2a7827722fd" providerId="LiveId" clId="{7D1AB46C-C667-634B-A568-53461D379017}" dt="2020-09-17T19:50:49.803" v="132" actId="2696"/>
        <pc:sldMkLst>
          <pc:docMk/>
          <pc:sldMk cId="1623759735" sldId="949"/>
        </pc:sldMkLst>
      </pc:sldChg>
      <pc:sldChg chg="del">
        <pc:chgData name="Phyllipe Lima" userId="afbdb2a7827722fd" providerId="LiveId" clId="{7D1AB46C-C667-634B-A568-53461D379017}" dt="2020-09-17T19:50:49.799" v="131" actId="2696"/>
        <pc:sldMkLst>
          <pc:docMk/>
          <pc:sldMk cId="2868726825" sldId="950"/>
        </pc:sldMkLst>
      </pc:sldChg>
      <pc:sldChg chg="del">
        <pc:chgData name="Phyllipe Lima" userId="afbdb2a7827722fd" providerId="LiveId" clId="{7D1AB46C-C667-634B-A568-53461D379017}" dt="2020-09-17T19:50:49.794" v="130" actId="2696"/>
        <pc:sldMkLst>
          <pc:docMk/>
          <pc:sldMk cId="2709633243" sldId="951"/>
        </pc:sldMkLst>
      </pc:sldChg>
      <pc:sldChg chg="del">
        <pc:chgData name="Phyllipe Lima" userId="afbdb2a7827722fd" providerId="LiveId" clId="{7D1AB46C-C667-634B-A568-53461D379017}" dt="2020-09-17T19:50:49.790" v="129" actId="2696"/>
        <pc:sldMkLst>
          <pc:docMk/>
          <pc:sldMk cId="4045605370" sldId="952"/>
        </pc:sldMkLst>
      </pc:sldChg>
      <pc:sldChg chg="del">
        <pc:chgData name="Phyllipe Lima" userId="afbdb2a7827722fd" providerId="LiveId" clId="{7D1AB46C-C667-634B-A568-53461D379017}" dt="2020-09-17T19:50:49.785" v="128" actId="2696"/>
        <pc:sldMkLst>
          <pc:docMk/>
          <pc:sldMk cId="950207455" sldId="953"/>
        </pc:sldMkLst>
      </pc:sldChg>
      <pc:sldChg chg="del">
        <pc:chgData name="Phyllipe Lima" userId="afbdb2a7827722fd" providerId="LiveId" clId="{7D1AB46C-C667-634B-A568-53461D379017}" dt="2020-09-17T19:50:49.780" v="127" actId="2696"/>
        <pc:sldMkLst>
          <pc:docMk/>
          <pc:sldMk cId="1256338041" sldId="954"/>
        </pc:sldMkLst>
      </pc:sldChg>
      <pc:sldChg chg="del">
        <pc:chgData name="Phyllipe Lima" userId="afbdb2a7827722fd" providerId="LiveId" clId="{7D1AB46C-C667-634B-A568-53461D379017}" dt="2020-09-17T19:50:49.775" v="126" actId="2696"/>
        <pc:sldMkLst>
          <pc:docMk/>
          <pc:sldMk cId="1094420399" sldId="955"/>
        </pc:sldMkLst>
      </pc:sldChg>
      <pc:sldChg chg="del">
        <pc:chgData name="Phyllipe Lima" userId="afbdb2a7827722fd" providerId="LiveId" clId="{7D1AB46C-C667-634B-A568-53461D379017}" dt="2020-09-17T19:50:49.770" v="125" actId="2696"/>
        <pc:sldMkLst>
          <pc:docMk/>
          <pc:sldMk cId="4203542119" sldId="956"/>
        </pc:sldMkLst>
      </pc:sldChg>
      <pc:sldChg chg="del">
        <pc:chgData name="Phyllipe Lima" userId="afbdb2a7827722fd" providerId="LiveId" clId="{7D1AB46C-C667-634B-A568-53461D379017}" dt="2020-09-17T19:50:49.761" v="123" actId="2696"/>
        <pc:sldMkLst>
          <pc:docMk/>
          <pc:sldMk cId="2260970113" sldId="957"/>
        </pc:sldMkLst>
      </pc:sldChg>
      <pc:sldChg chg="del">
        <pc:chgData name="Phyllipe Lima" userId="afbdb2a7827722fd" providerId="LiveId" clId="{7D1AB46C-C667-634B-A568-53461D379017}" dt="2020-09-17T19:50:49.756" v="122" actId="2696"/>
        <pc:sldMkLst>
          <pc:docMk/>
          <pc:sldMk cId="2632047086" sldId="958"/>
        </pc:sldMkLst>
      </pc:sldChg>
      <pc:sldChg chg="del">
        <pc:chgData name="Phyllipe Lima" userId="afbdb2a7827722fd" providerId="LiveId" clId="{7D1AB46C-C667-634B-A568-53461D379017}" dt="2020-09-17T19:50:49.751" v="121" actId="2696"/>
        <pc:sldMkLst>
          <pc:docMk/>
          <pc:sldMk cId="1157956120" sldId="959"/>
        </pc:sldMkLst>
      </pc:sldChg>
      <pc:sldChg chg="del">
        <pc:chgData name="Phyllipe Lima" userId="afbdb2a7827722fd" providerId="LiveId" clId="{7D1AB46C-C667-634B-A568-53461D379017}" dt="2020-09-17T19:50:49.746" v="120" actId="2696"/>
        <pc:sldMkLst>
          <pc:docMk/>
          <pc:sldMk cId="523473320" sldId="960"/>
        </pc:sldMkLst>
      </pc:sldChg>
      <pc:sldChg chg="del">
        <pc:chgData name="Phyllipe Lima" userId="afbdb2a7827722fd" providerId="LiveId" clId="{7D1AB46C-C667-634B-A568-53461D379017}" dt="2020-09-17T19:50:49.657" v="102" actId="2696"/>
        <pc:sldMkLst>
          <pc:docMk/>
          <pc:sldMk cId="1907758745" sldId="962"/>
        </pc:sldMkLst>
      </pc:sldChg>
      <pc:sldChg chg="del">
        <pc:chgData name="Phyllipe Lima" userId="afbdb2a7827722fd" providerId="LiveId" clId="{7D1AB46C-C667-634B-A568-53461D379017}" dt="2020-09-17T19:50:49.682" v="107" actId="2696"/>
        <pc:sldMkLst>
          <pc:docMk/>
          <pc:sldMk cId="936648414" sldId="970"/>
        </pc:sldMkLst>
      </pc:sldChg>
      <pc:sldChg chg="del">
        <pc:chgData name="Phyllipe Lima" userId="afbdb2a7827722fd" providerId="LiveId" clId="{7D1AB46C-C667-634B-A568-53461D379017}" dt="2020-09-17T19:50:49.652" v="101" actId="2696"/>
        <pc:sldMkLst>
          <pc:docMk/>
          <pc:sldMk cId="183816938" sldId="971"/>
        </pc:sldMkLst>
      </pc:sldChg>
      <pc:sldChg chg="del">
        <pc:chgData name="Phyllipe Lima" userId="afbdb2a7827722fd" providerId="LiveId" clId="{7D1AB46C-C667-634B-A568-53461D379017}" dt="2020-09-17T19:50:49.693" v="109" actId="2696"/>
        <pc:sldMkLst>
          <pc:docMk/>
          <pc:sldMk cId="4227436282" sldId="981"/>
        </pc:sldMkLst>
      </pc:sldChg>
      <pc:sldChg chg="del">
        <pc:chgData name="Phyllipe Lima" userId="afbdb2a7827722fd" providerId="LiveId" clId="{7D1AB46C-C667-634B-A568-53461D379017}" dt="2020-09-17T19:50:32.029" v="65" actId="2696"/>
        <pc:sldMkLst>
          <pc:docMk/>
          <pc:sldMk cId="2534277872" sldId="982"/>
        </pc:sldMkLst>
      </pc:sldChg>
      <pc:sldChg chg="del">
        <pc:chgData name="Phyllipe Lima" userId="afbdb2a7827722fd" providerId="LiveId" clId="{7D1AB46C-C667-634B-A568-53461D379017}" dt="2020-09-17T19:50:49.647" v="100" actId="2696"/>
        <pc:sldMkLst>
          <pc:docMk/>
          <pc:sldMk cId="2484922347" sldId="983"/>
        </pc:sldMkLst>
      </pc:sldChg>
      <pc:sldChg chg="del">
        <pc:chgData name="Phyllipe Lima" userId="afbdb2a7827722fd" providerId="LiveId" clId="{7D1AB46C-C667-634B-A568-53461D379017}" dt="2020-09-17T19:50:49.741" v="119" actId="2696"/>
        <pc:sldMkLst>
          <pc:docMk/>
          <pc:sldMk cId="3147334092" sldId="984"/>
        </pc:sldMkLst>
      </pc:sldChg>
      <pc:sldChg chg="del">
        <pc:chgData name="Phyllipe Lima" userId="afbdb2a7827722fd" providerId="LiveId" clId="{7D1AB46C-C667-634B-A568-53461D379017}" dt="2020-09-17T19:50:49.737" v="118" actId="2696"/>
        <pc:sldMkLst>
          <pc:docMk/>
          <pc:sldMk cId="2252273254" sldId="985"/>
        </pc:sldMkLst>
      </pc:sldChg>
      <pc:sldChg chg="del">
        <pc:chgData name="Phyllipe Lima" userId="afbdb2a7827722fd" providerId="LiveId" clId="{7D1AB46C-C667-634B-A568-53461D379017}" dt="2020-09-17T19:50:49.732" v="117" actId="2696"/>
        <pc:sldMkLst>
          <pc:docMk/>
          <pc:sldMk cId="1719173071" sldId="986"/>
        </pc:sldMkLst>
      </pc:sldChg>
      <pc:sldChg chg="del">
        <pc:chgData name="Phyllipe Lima" userId="afbdb2a7827722fd" providerId="LiveId" clId="{7D1AB46C-C667-634B-A568-53461D379017}" dt="2020-09-17T19:50:49.722" v="115" actId="2696"/>
        <pc:sldMkLst>
          <pc:docMk/>
          <pc:sldMk cId="2754975468" sldId="987"/>
        </pc:sldMkLst>
      </pc:sldChg>
      <pc:sldChg chg="del">
        <pc:chgData name="Phyllipe Lima" userId="afbdb2a7827722fd" providerId="LiveId" clId="{7D1AB46C-C667-634B-A568-53461D379017}" dt="2020-09-17T19:50:49.717" v="114" actId="2696"/>
        <pc:sldMkLst>
          <pc:docMk/>
          <pc:sldMk cId="550895674" sldId="988"/>
        </pc:sldMkLst>
      </pc:sldChg>
      <pc:sldChg chg="del">
        <pc:chgData name="Phyllipe Lima" userId="afbdb2a7827722fd" providerId="LiveId" clId="{7D1AB46C-C667-634B-A568-53461D379017}" dt="2020-09-17T19:50:49.698" v="110" actId="2696"/>
        <pc:sldMkLst>
          <pc:docMk/>
          <pc:sldMk cId="1486450883" sldId="989"/>
        </pc:sldMkLst>
      </pc:sldChg>
      <pc:sldChg chg="del">
        <pc:chgData name="Phyllipe Lima" userId="afbdb2a7827722fd" providerId="LiveId" clId="{7D1AB46C-C667-634B-A568-53461D379017}" dt="2020-09-17T19:50:49.727" v="116" actId="2696"/>
        <pc:sldMkLst>
          <pc:docMk/>
          <pc:sldMk cId="3083860081" sldId="990"/>
        </pc:sldMkLst>
      </pc:sldChg>
      <pc:sldChg chg="del">
        <pc:chgData name="Phyllipe Lima" userId="afbdb2a7827722fd" providerId="LiveId" clId="{7D1AB46C-C667-634B-A568-53461D379017}" dt="2020-09-17T19:50:49.712" v="113" actId="2696"/>
        <pc:sldMkLst>
          <pc:docMk/>
          <pc:sldMk cId="2769994759" sldId="991"/>
        </pc:sldMkLst>
      </pc:sldChg>
      <pc:sldChg chg="del">
        <pc:chgData name="Phyllipe Lima" userId="afbdb2a7827722fd" providerId="LiveId" clId="{7D1AB46C-C667-634B-A568-53461D379017}" dt="2020-09-17T19:50:49.707" v="112" actId="2696"/>
        <pc:sldMkLst>
          <pc:docMk/>
          <pc:sldMk cId="2185446569" sldId="993"/>
        </pc:sldMkLst>
      </pc:sldChg>
      <pc:sldChg chg="del">
        <pc:chgData name="Phyllipe Lima" userId="afbdb2a7827722fd" providerId="LiveId" clId="{7D1AB46C-C667-634B-A568-53461D379017}" dt="2020-09-17T19:50:49.702" v="111" actId="2696"/>
        <pc:sldMkLst>
          <pc:docMk/>
          <pc:sldMk cId="1071792118" sldId="994"/>
        </pc:sldMkLst>
      </pc:sldChg>
      <pc:sldChg chg="del">
        <pc:chgData name="Phyllipe Lima" userId="afbdb2a7827722fd" providerId="LiveId" clId="{7D1AB46C-C667-634B-A568-53461D379017}" dt="2020-09-17T19:50:49.687" v="108" actId="2696"/>
        <pc:sldMkLst>
          <pc:docMk/>
          <pc:sldMk cId="694510230" sldId="995"/>
        </pc:sldMkLst>
      </pc:sldChg>
      <pc:sldChg chg="del">
        <pc:chgData name="Phyllipe Lima" userId="afbdb2a7827722fd" providerId="LiveId" clId="{7D1AB46C-C667-634B-A568-53461D379017}" dt="2020-09-17T19:50:49.672" v="105" actId="2696"/>
        <pc:sldMkLst>
          <pc:docMk/>
          <pc:sldMk cId="2116096726" sldId="996"/>
        </pc:sldMkLst>
      </pc:sldChg>
      <pc:sldChg chg="del">
        <pc:chgData name="Phyllipe Lima" userId="afbdb2a7827722fd" providerId="LiveId" clId="{7D1AB46C-C667-634B-A568-53461D379017}" dt="2020-09-17T19:50:49.677" v="106" actId="2696"/>
        <pc:sldMkLst>
          <pc:docMk/>
          <pc:sldMk cId="3630674202" sldId="997"/>
        </pc:sldMkLst>
      </pc:sldChg>
      <pc:sldChg chg="del">
        <pc:chgData name="Phyllipe Lima" userId="afbdb2a7827722fd" providerId="LiveId" clId="{7D1AB46C-C667-634B-A568-53461D379017}" dt="2020-09-17T19:50:49.642" v="99" actId="2696"/>
        <pc:sldMkLst>
          <pc:docMk/>
          <pc:sldMk cId="885056825" sldId="998"/>
        </pc:sldMkLst>
      </pc:sldChg>
      <pc:sldChg chg="del">
        <pc:chgData name="Phyllipe Lima" userId="afbdb2a7827722fd" providerId="LiveId" clId="{7D1AB46C-C667-634B-A568-53461D379017}" dt="2020-09-17T19:50:49.605" v="92" actId="2696"/>
        <pc:sldMkLst>
          <pc:docMk/>
          <pc:sldMk cId="3629574179" sldId="999"/>
        </pc:sldMkLst>
      </pc:sldChg>
      <pc:sldChg chg="del">
        <pc:chgData name="Phyllipe Lima" userId="afbdb2a7827722fd" providerId="LiveId" clId="{7D1AB46C-C667-634B-A568-53461D379017}" dt="2020-09-17T19:50:49.631" v="97" actId="2696"/>
        <pc:sldMkLst>
          <pc:docMk/>
          <pc:sldMk cId="3880256619" sldId="1000"/>
        </pc:sldMkLst>
      </pc:sldChg>
      <pc:sldChg chg="del">
        <pc:chgData name="Phyllipe Lima" userId="afbdb2a7827722fd" providerId="LiveId" clId="{7D1AB46C-C667-634B-A568-53461D379017}" dt="2020-09-17T19:50:49.626" v="96" actId="2696"/>
        <pc:sldMkLst>
          <pc:docMk/>
          <pc:sldMk cId="1989037304" sldId="1001"/>
        </pc:sldMkLst>
      </pc:sldChg>
      <pc:sldChg chg="del">
        <pc:chgData name="Phyllipe Lima" userId="afbdb2a7827722fd" providerId="LiveId" clId="{7D1AB46C-C667-634B-A568-53461D379017}" dt="2020-09-17T19:50:49.621" v="95" actId="2696"/>
        <pc:sldMkLst>
          <pc:docMk/>
          <pc:sldMk cId="107128635" sldId="1002"/>
        </pc:sldMkLst>
      </pc:sldChg>
      <pc:sldChg chg="del">
        <pc:chgData name="Phyllipe Lima" userId="afbdb2a7827722fd" providerId="LiveId" clId="{7D1AB46C-C667-634B-A568-53461D379017}" dt="2020-09-17T19:50:49.616" v="94" actId="2696"/>
        <pc:sldMkLst>
          <pc:docMk/>
          <pc:sldMk cId="607225552" sldId="1003"/>
        </pc:sldMkLst>
      </pc:sldChg>
      <pc:sldChg chg="del">
        <pc:chgData name="Phyllipe Lima" userId="afbdb2a7827722fd" providerId="LiveId" clId="{7D1AB46C-C667-634B-A568-53461D379017}" dt="2020-09-17T19:50:49.610" v="93" actId="2696"/>
        <pc:sldMkLst>
          <pc:docMk/>
          <pc:sldMk cId="1406389037" sldId="1004"/>
        </pc:sldMkLst>
      </pc:sldChg>
      <pc:sldChg chg="del">
        <pc:chgData name="Phyllipe Lima" userId="afbdb2a7827722fd" providerId="LiveId" clId="{7D1AB46C-C667-634B-A568-53461D379017}" dt="2020-09-17T19:50:49.584" v="88" actId="2696"/>
        <pc:sldMkLst>
          <pc:docMk/>
          <pc:sldMk cId="4196786981" sldId="1005"/>
        </pc:sldMkLst>
      </pc:sldChg>
      <pc:sldChg chg="del">
        <pc:chgData name="Phyllipe Lima" userId="afbdb2a7827722fd" providerId="LiveId" clId="{7D1AB46C-C667-634B-A568-53461D379017}" dt="2020-09-17T19:50:49.600" v="91" actId="2696"/>
        <pc:sldMkLst>
          <pc:docMk/>
          <pc:sldMk cId="4174144299" sldId="1006"/>
        </pc:sldMkLst>
      </pc:sldChg>
      <pc:sldChg chg="del">
        <pc:chgData name="Phyllipe Lima" userId="afbdb2a7827722fd" providerId="LiveId" clId="{7D1AB46C-C667-634B-A568-53461D379017}" dt="2020-09-17T19:50:49.594" v="90" actId="2696"/>
        <pc:sldMkLst>
          <pc:docMk/>
          <pc:sldMk cId="1463618729" sldId="1007"/>
        </pc:sldMkLst>
      </pc:sldChg>
      <pc:sldChg chg="del">
        <pc:chgData name="Phyllipe Lima" userId="afbdb2a7827722fd" providerId="LiveId" clId="{7D1AB46C-C667-634B-A568-53461D379017}" dt="2020-09-17T19:50:49.589" v="89" actId="2696"/>
        <pc:sldMkLst>
          <pc:docMk/>
          <pc:sldMk cId="1582620048" sldId="1008"/>
        </pc:sldMkLst>
      </pc:sldChg>
      <pc:sldChg chg="del">
        <pc:chgData name="Phyllipe Lima" userId="afbdb2a7827722fd" providerId="LiveId" clId="{7D1AB46C-C667-634B-A568-53461D379017}" dt="2020-09-17T19:50:49.567" v="85" actId="2696"/>
        <pc:sldMkLst>
          <pc:docMk/>
          <pc:sldMk cId="2219628902" sldId="1009"/>
        </pc:sldMkLst>
      </pc:sldChg>
      <pc:sldChg chg="del">
        <pc:chgData name="Phyllipe Lima" userId="afbdb2a7827722fd" providerId="LiveId" clId="{7D1AB46C-C667-634B-A568-53461D379017}" dt="2020-09-17T19:50:49.578" v="87" actId="2696"/>
        <pc:sldMkLst>
          <pc:docMk/>
          <pc:sldMk cId="4177689749" sldId="1010"/>
        </pc:sldMkLst>
      </pc:sldChg>
      <pc:sldChg chg="del">
        <pc:chgData name="Phyllipe Lima" userId="afbdb2a7827722fd" providerId="LiveId" clId="{7D1AB46C-C667-634B-A568-53461D379017}" dt="2020-09-17T19:50:49.573" v="86" actId="2696"/>
        <pc:sldMkLst>
          <pc:docMk/>
          <pc:sldMk cId="3881097220" sldId="1011"/>
        </pc:sldMkLst>
      </pc:sldChg>
      <pc:sldChg chg="del">
        <pc:chgData name="Phyllipe Lima" userId="afbdb2a7827722fd" providerId="LiveId" clId="{7D1AB46C-C667-634B-A568-53461D379017}" dt="2020-09-17T19:50:49.538" v="80" actId="2696"/>
        <pc:sldMkLst>
          <pc:docMk/>
          <pc:sldMk cId="4030996360" sldId="1012"/>
        </pc:sldMkLst>
      </pc:sldChg>
      <pc:sldChg chg="del">
        <pc:chgData name="Phyllipe Lima" userId="afbdb2a7827722fd" providerId="LiveId" clId="{7D1AB46C-C667-634B-A568-53461D379017}" dt="2020-09-17T19:50:49.561" v="84" actId="2696"/>
        <pc:sldMkLst>
          <pc:docMk/>
          <pc:sldMk cId="3548097534" sldId="1013"/>
        </pc:sldMkLst>
      </pc:sldChg>
      <pc:sldChg chg="del">
        <pc:chgData name="Phyllipe Lima" userId="afbdb2a7827722fd" providerId="LiveId" clId="{7D1AB46C-C667-634B-A568-53461D379017}" dt="2020-09-17T19:50:49.556" v="83" actId="2696"/>
        <pc:sldMkLst>
          <pc:docMk/>
          <pc:sldMk cId="2994667188" sldId="1014"/>
        </pc:sldMkLst>
      </pc:sldChg>
      <pc:sldChg chg="del">
        <pc:chgData name="Phyllipe Lima" userId="afbdb2a7827722fd" providerId="LiveId" clId="{7D1AB46C-C667-634B-A568-53461D379017}" dt="2020-09-17T19:50:49.550" v="82" actId="2696"/>
        <pc:sldMkLst>
          <pc:docMk/>
          <pc:sldMk cId="287323546" sldId="1015"/>
        </pc:sldMkLst>
      </pc:sldChg>
      <pc:sldChg chg="del">
        <pc:chgData name="Phyllipe Lima" userId="afbdb2a7827722fd" providerId="LiveId" clId="{7D1AB46C-C667-634B-A568-53461D379017}" dt="2020-09-17T19:50:49.545" v="81" actId="2696"/>
        <pc:sldMkLst>
          <pc:docMk/>
          <pc:sldMk cId="1099464838" sldId="1016"/>
        </pc:sldMkLst>
      </pc:sldChg>
      <pc:sldChg chg="del">
        <pc:chgData name="Phyllipe Lima" userId="afbdb2a7827722fd" providerId="LiveId" clId="{7D1AB46C-C667-634B-A568-53461D379017}" dt="2020-09-17T19:50:49.504" v="74" actId="2696"/>
        <pc:sldMkLst>
          <pc:docMk/>
          <pc:sldMk cId="2501461860" sldId="1017"/>
        </pc:sldMkLst>
      </pc:sldChg>
      <pc:sldChg chg="del">
        <pc:chgData name="Phyllipe Lima" userId="afbdb2a7827722fd" providerId="LiveId" clId="{7D1AB46C-C667-634B-A568-53461D379017}" dt="2020-09-17T19:50:49.532" v="79" actId="2696"/>
        <pc:sldMkLst>
          <pc:docMk/>
          <pc:sldMk cId="1285903626" sldId="1018"/>
        </pc:sldMkLst>
      </pc:sldChg>
      <pc:sldChg chg="del">
        <pc:chgData name="Phyllipe Lima" userId="afbdb2a7827722fd" providerId="LiveId" clId="{7D1AB46C-C667-634B-A568-53461D379017}" dt="2020-09-17T19:50:49.526" v="78" actId="2696"/>
        <pc:sldMkLst>
          <pc:docMk/>
          <pc:sldMk cId="523125992" sldId="1019"/>
        </pc:sldMkLst>
      </pc:sldChg>
      <pc:sldChg chg="del">
        <pc:chgData name="Phyllipe Lima" userId="afbdb2a7827722fd" providerId="LiveId" clId="{7D1AB46C-C667-634B-A568-53461D379017}" dt="2020-09-17T19:50:49.521" v="77" actId="2696"/>
        <pc:sldMkLst>
          <pc:docMk/>
          <pc:sldMk cId="1589841463" sldId="1020"/>
        </pc:sldMkLst>
      </pc:sldChg>
      <pc:sldChg chg="del">
        <pc:chgData name="Phyllipe Lima" userId="afbdb2a7827722fd" providerId="LiveId" clId="{7D1AB46C-C667-634B-A568-53461D379017}" dt="2020-09-17T19:50:49.515" v="76" actId="2696"/>
        <pc:sldMkLst>
          <pc:docMk/>
          <pc:sldMk cId="603125431" sldId="1021"/>
        </pc:sldMkLst>
      </pc:sldChg>
      <pc:sldChg chg="del">
        <pc:chgData name="Phyllipe Lima" userId="afbdb2a7827722fd" providerId="LiveId" clId="{7D1AB46C-C667-634B-A568-53461D379017}" dt="2020-09-17T19:50:49.509" v="75" actId="2696"/>
        <pc:sldMkLst>
          <pc:docMk/>
          <pc:sldMk cId="3786127654" sldId="1022"/>
        </pc:sldMkLst>
      </pc:sldChg>
      <pc:sldChg chg="del">
        <pc:chgData name="Phyllipe Lima" userId="afbdb2a7827722fd" providerId="LiveId" clId="{7D1AB46C-C667-634B-A568-53461D379017}" dt="2020-09-17T19:50:32.897" v="66" actId="2696"/>
        <pc:sldMkLst>
          <pc:docMk/>
          <pc:sldMk cId="1964148367" sldId="1023"/>
        </pc:sldMkLst>
      </pc:sldChg>
      <pc:sldChg chg="del">
        <pc:chgData name="Phyllipe Lima" userId="afbdb2a7827722fd" providerId="LiveId" clId="{7D1AB46C-C667-634B-A568-53461D379017}" dt="2020-09-17T19:50:49.497" v="73" actId="2696"/>
        <pc:sldMkLst>
          <pc:docMk/>
          <pc:sldMk cId="3333003233" sldId="1024"/>
        </pc:sldMkLst>
      </pc:sldChg>
      <pc:sldChg chg="del">
        <pc:chgData name="Phyllipe Lima" userId="afbdb2a7827722fd" providerId="LiveId" clId="{7D1AB46C-C667-634B-A568-53461D379017}" dt="2020-09-17T19:50:49.492" v="72" actId="2696"/>
        <pc:sldMkLst>
          <pc:docMk/>
          <pc:sldMk cId="2981860016" sldId="1025"/>
        </pc:sldMkLst>
      </pc:sldChg>
      <pc:sldChg chg="del">
        <pc:chgData name="Phyllipe Lima" userId="afbdb2a7827722fd" providerId="LiveId" clId="{7D1AB46C-C667-634B-A568-53461D379017}" dt="2020-09-17T19:50:49.486" v="71" actId="2696"/>
        <pc:sldMkLst>
          <pc:docMk/>
          <pc:sldMk cId="1572581491" sldId="1026"/>
        </pc:sldMkLst>
      </pc:sldChg>
      <pc:sldChg chg="del">
        <pc:chgData name="Phyllipe Lima" userId="afbdb2a7827722fd" providerId="LiveId" clId="{7D1AB46C-C667-634B-A568-53461D379017}" dt="2020-09-17T19:50:49.480" v="70" actId="2696"/>
        <pc:sldMkLst>
          <pc:docMk/>
          <pc:sldMk cId="3348566147" sldId="1027"/>
        </pc:sldMkLst>
      </pc:sldChg>
      <pc:sldChg chg="del">
        <pc:chgData name="Phyllipe Lima" userId="afbdb2a7827722fd" providerId="LiveId" clId="{7D1AB46C-C667-634B-A568-53461D379017}" dt="2020-09-17T19:50:49.474" v="69" actId="2696"/>
        <pc:sldMkLst>
          <pc:docMk/>
          <pc:sldMk cId="1746749250" sldId="1028"/>
        </pc:sldMkLst>
      </pc:sldChg>
      <pc:sldChg chg="del">
        <pc:chgData name="Phyllipe Lima" userId="afbdb2a7827722fd" providerId="LiveId" clId="{7D1AB46C-C667-634B-A568-53461D379017}" dt="2020-09-17T19:50:49.468" v="68" actId="2696"/>
        <pc:sldMkLst>
          <pc:docMk/>
          <pc:sldMk cId="3904971620" sldId="1029"/>
        </pc:sldMkLst>
      </pc:sldChg>
      <pc:sldChg chg="del">
        <pc:chgData name="Phyllipe Lima" userId="afbdb2a7827722fd" providerId="LiveId" clId="{7D1AB46C-C667-634B-A568-53461D379017}" dt="2020-09-17T19:50:34.333" v="67" actId="2696"/>
        <pc:sldMkLst>
          <pc:docMk/>
          <pc:sldMk cId="95035653" sldId="1030"/>
        </pc:sldMkLst>
      </pc:sldChg>
      <pc:sldChg chg="del">
        <pc:chgData name="Phyllipe Lima" userId="afbdb2a7827722fd" providerId="LiveId" clId="{7D1AB46C-C667-634B-A568-53461D379017}" dt="2020-09-17T19:50:49.637" v="98" actId="2696"/>
        <pc:sldMkLst>
          <pc:docMk/>
          <pc:sldMk cId="904314723" sldId="1031"/>
        </pc:sldMkLst>
      </pc:sldChg>
      <pc:sldChg chg="add del">
        <pc:chgData name="Phyllipe Lima" userId="afbdb2a7827722fd" providerId="LiveId" clId="{7D1AB46C-C667-634B-A568-53461D379017}" dt="2020-09-17T19:47:52.463" v="35" actId="2696"/>
        <pc:sldMkLst>
          <pc:docMk/>
          <pc:sldMk cId="3930525546" sldId="1032"/>
        </pc:sldMkLst>
      </pc:sldChg>
      <pc:sldChg chg="add">
        <pc:chgData name="Phyllipe Lima" userId="afbdb2a7827722fd" providerId="LiveId" clId="{7D1AB46C-C667-634B-A568-53461D379017}" dt="2020-09-17T19:47:49.920" v="34"/>
        <pc:sldMkLst>
          <pc:docMk/>
          <pc:sldMk cId="1242904372" sldId="1033"/>
        </pc:sldMkLst>
      </pc:sldChg>
      <pc:sldChg chg="modSp add mod ord">
        <pc:chgData name="Phyllipe Lima" userId="afbdb2a7827722fd" providerId="LiveId" clId="{7D1AB46C-C667-634B-A568-53461D379017}" dt="2020-09-20T16:11:04.944" v="2052" actId="20577"/>
        <pc:sldMkLst>
          <pc:docMk/>
          <pc:sldMk cId="3724847157" sldId="1034"/>
        </pc:sldMkLst>
        <pc:spChg chg="mod">
          <ac:chgData name="Phyllipe Lima" userId="afbdb2a7827722fd" providerId="LiveId" clId="{7D1AB46C-C667-634B-A568-53461D379017}" dt="2020-09-20T16:11:04.944" v="2052" actId="20577"/>
          <ac:spMkLst>
            <pc:docMk/>
            <pc:sldMk cId="3724847157" sldId="1034"/>
            <ac:spMk id="13" creationId="{80214C85-4602-A64F-8A18-B940445EC2CA}"/>
          </ac:spMkLst>
        </pc:spChg>
        <pc:picChg chg="mod">
          <ac:chgData name="Phyllipe Lima" userId="afbdb2a7827722fd" providerId="LiveId" clId="{7D1AB46C-C667-634B-A568-53461D379017}" dt="2020-09-20T16:10:55.883" v="2024" actId="1076"/>
          <ac:picMkLst>
            <pc:docMk/>
            <pc:sldMk cId="3724847157" sldId="1034"/>
            <ac:picMk id="2" creationId="{696C51F8-7226-204F-9EA0-AB852E048B19}"/>
          </ac:picMkLst>
        </pc:picChg>
      </pc:sldChg>
      <pc:sldChg chg="addSp add del">
        <pc:chgData name="Phyllipe Lima" userId="afbdb2a7827722fd" providerId="LiveId" clId="{7D1AB46C-C667-634B-A568-53461D379017}" dt="2020-09-20T02:02:38.177" v="491" actId="2696"/>
        <pc:sldMkLst>
          <pc:docMk/>
          <pc:sldMk cId="4234099055" sldId="1034"/>
        </pc:sldMkLst>
        <pc:picChg chg="add">
          <ac:chgData name="Phyllipe Lima" userId="afbdb2a7827722fd" providerId="LiveId" clId="{7D1AB46C-C667-634B-A568-53461D379017}" dt="2020-09-20T01:39:05.808" v="261"/>
          <ac:picMkLst>
            <pc:docMk/>
            <pc:sldMk cId="4234099055" sldId="1034"/>
            <ac:picMk id="2" creationId="{696C51F8-7226-204F-9EA0-AB852E048B19}"/>
          </ac:picMkLst>
        </pc:picChg>
      </pc:sldChg>
      <pc:sldChg chg="modSp add mod ord">
        <pc:chgData name="Phyllipe Lima" userId="afbdb2a7827722fd" providerId="LiveId" clId="{7D1AB46C-C667-634B-A568-53461D379017}" dt="2020-09-20T16:38:41.991" v="2305" actId="20577"/>
        <pc:sldMkLst>
          <pc:docMk/>
          <pc:sldMk cId="710510575" sldId="1035"/>
        </pc:sldMkLst>
        <pc:spChg chg="mod">
          <ac:chgData name="Phyllipe Lima" userId="afbdb2a7827722fd" providerId="LiveId" clId="{7D1AB46C-C667-634B-A568-53461D379017}" dt="2020-09-20T16:38:41.991" v="2305" actId="20577"/>
          <ac:spMkLst>
            <pc:docMk/>
            <pc:sldMk cId="710510575" sldId="1035"/>
            <ac:spMk id="13" creationId="{80214C85-4602-A64F-8A18-B940445EC2CA}"/>
          </ac:spMkLst>
        </pc:spChg>
        <pc:picChg chg="mod">
          <ac:chgData name="Phyllipe Lima" userId="afbdb2a7827722fd" providerId="LiveId" clId="{7D1AB46C-C667-634B-A568-53461D379017}" dt="2020-09-20T16:38:33.045" v="2269" actId="1076"/>
          <ac:picMkLst>
            <pc:docMk/>
            <pc:sldMk cId="710510575" sldId="1035"/>
            <ac:picMk id="3" creationId="{AE03DDE5-DBED-644B-B5D8-FB74728142F5}"/>
          </ac:picMkLst>
        </pc:picChg>
      </pc:sldChg>
      <pc:sldChg chg="addSp delSp add del mod">
        <pc:chgData name="Phyllipe Lima" userId="afbdb2a7827722fd" providerId="LiveId" clId="{7D1AB46C-C667-634B-A568-53461D379017}" dt="2020-09-20T02:02:38.170" v="490" actId="2696"/>
        <pc:sldMkLst>
          <pc:docMk/>
          <pc:sldMk cId="800742365" sldId="1035"/>
        </pc:sldMkLst>
        <pc:picChg chg="del">
          <ac:chgData name="Phyllipe Lima" userId="afbdb2a7827722fd" providerId="LiveId" clId="{7D1AB46C-C667-634B-A568-53461D379017}" dt="2020-09-20T01:39:10.408" v="263" actId="478"/>
          <ac:picMkLst>
            <pc:docMk/>
            <pc:sldMk cId="800742365" sldId="1035"/>
            <ac:picMk id="2" creationId="{696C51F8-7226-204F-9EA0-AB852E048B19}"/>
          </ac:picMkLst>
        </pc:picChg>
        <pc:picChg chg="add">
          <ac:chgData name="Phyllipe Lima" userId="afbdb2a7827722fd" providerId="LiveId" clId="{7D1AB46C-C667-634B-A568-53461D379017}" dt="2020-09-20T01:41:09.680" v="264"/>
          <ac:picMkLst>
            <pc:docMk/>
            <pc:sldMk cId="800742365" sldId="1035"/>
            <ac:picMk id="3" creationId="{AE03DDE5-DBED-644B-B5D8-FB74728142F5}"/>
          </ac:picMkLst>
        </pc:picChg>
      </pc:sldChg>
      <pc:sldChg chg="add del">
        <pc:chgData name="Phyllipe Lima" userId="afbdb2a7827722fd" providerId="LiveId" clId="{7D1AB46C-C667-634B-A568-53461D379017}" dt="2020-09-20T16:28:29.902" v="2205" actId="2696"/>
        <pc:sldMkLst>
          <pc:docMk/>
          <pc:sldMk cId="1482761980" sldId="1035"/>
        </pc:sldMkLst>
      </pc:sldChg>
      <pc:sldChg chg="addSp delSp modSp add mod ord">
        <pc:chgData name="Phyllipe Lima" userId="afbdb2a7827722fd" providerId="LiveId" clId="{7D1AB46C-C667-634B-A568-53461D379017}" dt="2020-09-20T22:48:50.301" v="4655" actId="20577"/>
        <pc:sldMkLst>
          <pc:docMk/>
          <pc:sldMk cId="3505744273" sldId="1036"/>
        </pc:sldMkLst>
        <pc:spChg chg="mod">
          <ac:chgData name="Phyllipe Lima" userId="afbdb2a7827722fd" providerId="LiveId" clId="{7D1AB46C-C667-634B-A568-53461D379017}" dt="2020-09-20T22:48:50.301" v="4655" actId="20577"/>
          <ac:spMkLst>
            <pc:docMk/>
            <pc:sldMk cId="3505744273" sldId="1036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01:42:02.969" v="269" actId="1076"/>
          <ac:picMkLst>
            <pc:docMk/>
            <pc:sldMk cId="3505744273" sldId="1036"/>
            <ac:picMk id="2" creationId="{3A3FA5D9-FE9F-8448-A6F0-1671D6E6EC71}"/>
          </ac:picMkLst>
        </pc:picChg>
        <pc:picChg chg="del">
          <ac:chgData name="Phyllipe Lima" userId="afbdb2a7827722fd" providerId="LiveId" clId="{7D1AB46C-C667-634B-A568-53461D379017}" dt="2020-09-20T01:41:58.636" v="266" actId="478"/>
          <ac:picMkLst>
            <pc:docMk/>
            <pc:sldMk cId="3505744273" sldId="1036"/>
            <ac:picMk id="3" creationId="{AE03DDE5-DBED-644B-B5D8-FB74728142F5}"/>
          </ac:picMkLst>
        </pc:picChg>
      </pc:sldChg>
      <pc:sldChg chg="addSp delSp modSp add mod">
        <pc:chgData name="Phyllipe Lima" userId="afbdb2a7827722fd" providerId="LiveId" clId="{7D1AB46C-C667-634B-A568-53461D379017}" dt="2020-09-20T23:32:57.231" v="5806" actId="1076"/>
        <pc:sldMkLst>
          <pc:docMk/>
          <pc:sldMk cId="480011526" sldId="1037"/>
        </pc:sldMkLst>
        <pc:spChg chg="mod">
          <ac:chgData name="Phyllipe Lima" userId="afbdb2a7827722fd" providerId="LiveId" clId="{7D1AB46C-C667-634B-A568-53461D379017}" dt="2020-09-20T23:31:56.276" v="5794" actId="403"/>
          <ac:spMkLst>
            <pc:docMk/>
            <pc:sldMk cId="480011526" sldId="1037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01:42:22.740" v="271" actId="478"/>
          <ac:picMkLst>
            <pc:docMk/>
            <pc:sldMk cId="480011526" sldId="1037"/>
            <ac:picMk id="2" creationId="{3A3FA5D9-FE9F-8448-A6F0-1671D6E6EC71}"/>
          </ac:picMkLst>
        </pc:picChg>
        <pc:picChg chg="add del">
          <ac:chgData name="Phyllipe Lima" userId="afbdb2a7827722fd" providerId="LiveId" clId="{7D1AB46C-C667-634B-A568-53461D379017}" dt="2020-09-20T23:16:12.453" v="5763" actId="478"/>
          <ac:picMkLst>
            <pc:docMk/>
            <pc:sldMk cId="480011526" sldId="1037"/>
            <ac:picMk id="3" creationId="{954C5CB9-6F6D-B042-9B35-709631B23814}"/>
          </ac:picMkLst>
        </pc:picChg>
        <pc:picChg chg="add mod">
          <ac:chgData name="Phyllipe Lima" userId="afbdb2a7827722fd" providerId="LiveId" clId="{7D1AB46C-C667-634B-A568-53461D379017}" dt="2020-09-20T23:32:56.174" v="5805" actId="1076"/>
          <ac:picMkLst>
            <pc:docMk/>
            <pc:sldMk cId="480011526" sldId="1037"/>
            <ac:picMk id="4" creationId="{7CF9B8BC-F93F-BD4E-A59B-0915673295A8}"/>
          </ac:picMkLst>
        </pc:picChg>
        <pc:picChg chg="add del mod">
          <ac:chgData name="Phyllipe Lima" userId="afbdb2a7827722fd" providerId="LiveId" clId="{7D1AB46C-C667-634B-A568-53461D379017}" dt="2020-09-20T23:32:46.766" v="5799" actId="478"/>
          <ac:picMkLst>
            <pc:docMk/>
            <pc:sldMk cId="480011526" sldId="1037"/>
            <ac:picMk id="5" creationId="{F8F60EC6-50C1-CB43-8BF8-CE862F49AEEC}"/>
          </ac:picMkLst>
        </pc:picChg>
        <pc:picChg chg="add mod">
          <ac:chgData name="Phyllipe Lima" userId="afbdb2a7827722fd" providerId="LiveId" clId="{7D1AB46C-C667-634B-A568-53461D379017}" dt="2020-09-20T23:32:57.231" v="5806" actId="1076"/>
          <ac:picMkLst>
            <pc:docMk/>
            <pc:sldMk cId="480011526" sldId="1037"/>
            <ac:picMk id="6" creationId="{3E5281E6-9CF0-F845-9207-7AAE27FD3E6E}"/>
          </ac:picMkLst>
        </pc:picChg>
      </pc:sldChg>
      <pc:sldChg chg="modSp add mod ord">
        <pc:chgData name="Phyllipe Lima" userId="afbdb2a7827722fd" providerId="LiveId" clId="{7D1AB46C-C667-634B-A568-53461D379017}" dt="2020-09-20T17:27:46.460" v="3031" actId="20577"/>
        <pc:sldMkLst>
          <pc:docMk/>
          <pc:sldMk cId="567073174" sldId="1038"/>
        </pc:sldMkLst>
        <pc:spChg chg="mod">
          <ac:chgData name="Phyllipe Lima" userId="afbdb2a7827722fd" providerId="LiveId" clId="{7D1AB46C-C667-634B-A568-53461D379017}" dt="2020-09-20T17:27:46.460" v="3031" actId="20577"/>
          <ac:spMkLst>
            <pc:docMk/>
            <pc:sldMk cId="567073174" sldId="1038"/>
            <ac:spMk id="13" creationId="{80214C85-4602-A64F-8A18-B940445EC2CA}"/>
          </ac:spMkLst>
        </pc:spChg>
      </pc:sldChg>
      <pc:sldChg chg="addSp modSp add mod">
        <pc:chgData name="Phyllipe Lima" userId="afbdb2a7827722fd" providerId="LiveId" clId="{7D1AB46C-C667-634B-A568-53461D379017}" dt="2020-09-20T17:30:29.509" v="3049" actId="1076"/>
        <pc:sldMkLst>
          <pc:docMk/>
          <pc:sldMk cId="229310025" sldId="1039"/>
        </pc:sldMkLst>
        <pc:spChg chg="mod">
          <ac:chgData name="Phyllipe Lima" userId="afbdb2a7827722fd" providerId="LiveId" clId="{7D1AB46C-C667-634B-A568-53461D379017}" dt="2020-09-20T17:28:24.254" v="3042" actId="20577"/>
          <ac:spMkLst>
            <pc:docMk/>
            <pc:sldMk cId="229310025" sldId="1039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30:29.509" v="3049" actId="1076"/>
          <ac:picMkLst>
            <pc:docMk/>
            <pc:sldMk cId="229310025" sldId="1039"/>
            <ac:picMk id="9218" creationId="{1BD0024B-E9B5-B147-A995-3F3599F0FBF2}"/>
          </ac:picMkLst>
        </pc:picChg>
      </pc:sldChg>
      <pc:sldChg chg="addSp modSp add mod">
        <pc:chgData name="Phyllipe Lima" userId="afbdb2a7827722fd" providerId="LiveId" clId="{7D1AB46C-C667-634B-A568-53461D379017}" dt="2020-09-20T17:35:46.334" v="3057" actId="1076"/>
        <pc:sldMkLst>
          <pc:docMk/>
          <pc:sldMk cId="1739920844" sldId="1040"/>
        </pc:sldMkLst>
        <pc:spChg chg="mod">
          <ac:chgData name="Phyllipe Lima" userId="afbdb2a7827722fd" providerId="LiveId" clId="{7D1AB46C-C667-634B-A568-53461D379017}" dt="2020-09-20T17:35:37.999" v="3055" actId="20577"/>
          <ac:spMkLst>
            <pc:docMk/>
            <pc:sldMk cId="1739920844" sldId="1040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35:46.334" v="3057" actId="1076"/>
          <ac:picMkLst>
            <pc:docMk/>
            <pc:sldMk cId="1739920844" sldId="1040"/>
            <ac:picMk id="3" creationId="{3CB704C5-B461-0C4A-A070-699EE9FB55DD}"/>
          </ac:picMkLst>
        </pc:picChg>
      </pc:sldChg>
      <pc:sldChg chg="addSp modSp add mod">
        <pc:chgData name="Phyllipe Lima" userId="afbdb2a7827722fd" providerId="LiveId" clId="{7D1AB46C-C667-634B-A568-53461D379017}" dt="2020-09-20T17:36:50.876" v="3063" actId="1076"/>
        <pc:sldMkLst>
          <pc:docMk/>
          <pc:sldMk cId="2150126250" sldId="1041"/>
        </pc:sldMkLst>
        <pc:spChg chg="mod">
          <ac:chgData name="Phyllipe Lima" userId="afbdb2a7827722fd" providerId="LiveId" clId="{7D1AB46C-C667-634B-A568-53461D379017}" dt="2020-09-20T17:36:07.857" v="3058" actId="20577"/>
          <ac:spMkLst>
            <pc:docMk/>
            <pc:sldMk cId="2150126250" sldId="1041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36:50.876" v="3063" actId="1076"/>
          <ac:picMkLst>
            <pc:docMk/>
            <pc:sldMk cId="2150126250" sldId="1041"/>
            <ac:picMk id="11266" creationId="{4378FA71-BFD6-444B-AAFB-03797BBBBF2C}"/>
          </ac:picMkLst>
        </pc:picChg>
      </pc:sldChg>
      <pc:sldChg chg="addSp modSp add mod">
        <pc:chgData name="Phyllipe Lima" userId="afbdb2a7827722fd" providerId="LiveId" clId="{7D1AB46C-C667-634B-A568-53461D379017}" dt="2020-09-20T17:37:39.938" v="3066" actId="1076"/>
        <pc:sldMkLst>
          <pc:docMk/>
          <pc:sldMk cId="2600232807" sldId="1042"/>
        </pc:sldMkLst>
        <pc:spChg chg="mod">
          <ac:chgData name="Phyllipe Lima" userId="afbdb2a7827722fd" providerId="LiveId" clId="{7D1AB46C-C667-634B-A568-53461D379017}" dt="2020-09-20T17:37:15.796" v="3064" actId="20577"/>
          <ac:spMkLst>
            <pc:docMk/>
            <pc:sldMk cId="2600232807" sldId="1042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37:39.938" v="3066" actId="1076"/>
          <ac:picMkLst>
            <pc:docMk/>
            <pc:sldMk cId="2600232807" sldId="1042"/>
            <ac:picMk id="12290" creationId="{94CB4D64-0D89-714F-9E34-310C569D7AAA}"/>
          </ac:picMkLst>
        </pc:picChg>
      </pc:sldChg>
      <pc:sldChg chg="addSp modSp add mod ord">
        <pc:chgData name="Phyllipe Lima" userId="afbdb2a7827722fd" providerId="LiveId" clId="{7D1AB46C-C667-634B-A568-53461D379017}" dt="2020-09-20T13:53:09.716" v="1577" actId="1076"/>
        <pc:sldMkLst>
          <pc:docMk/>
          <pc:sldMk cId="2347065697" sldId="1043"/>
        </pc:sldMkLst>
        <pc:spChg chg="mod">
          <ac:chgData name="Phyllipe Lima" userId="afbdb2a7827722fd" providerId="LiveId" clId="{7D1AB46C-C667-634B-A568-53461D379017}" dt="2020-09-20T13:53:09.716" v="1577" actId="1076"/>
          <ac:spMkLst>
            <pc:docMk/>
            <pc:sldMk cId="2347065697" sldId="1043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3:53:07.217" v="1576" actId="1076"/>
          <ac:picMkLst>
            <pc:docMk/>
            <pc:sldMk cId="2347065697" sldId="1043"/>
            <ac:picMk id="10242" creationId="{421614C1-FF9E-0543-A3EF-6F6FB177A8F7}"/>
          </ac:picMkLst>
        </pc:picChg>
      </pc:sldChg>
      <pc:sldChg chg="add del">
        <pc:chgData name="Phyllipe Lima" userId="afbdb2a7827722fd" providerId="LiveId" clId="{7D1AB46C-C667-634B-A568-53461D379017}" dt="2020-09-20T02:16:08.084" v="861" actId="2696"/>
        <pc:sldMkLst>
          <pc:docMk/>
          <pc:sldMk cId="568709143" sldId="1044"/>
        </pc:sldMkLst>
      </pc:sldChg>
      <pc:sldChg chg="addSp modSp add mod ord">
        <pc:chgData name="Phyllipe Lima" userId="afbdb2a7827722fd" providerId="LiveId" clId="{7D1AB46C-C667-634B-A568-53461D379017}" dt="2020-09-20T13:42:39.409" v="1441" actId="20577"/>
        <pc:sldMkLst>
          <pc:docMk/>
          <pc:sldMk cId="314639281" sldId="1045"/>
        </pc:sldMkLst>
        <pc:spChg chg="mod">
          <ac:chgData name="Phyllipe Lima" userId="afbdb2a7827722fd" providerId="LiveId" clId="{7D1AB46C-C667-634B-A568-53461D379017}" dt="2020-09-20T13:42:39.409" v="1441" actId="20577"/>
          <ac:spMkLst>
            <pc:docMk/>
            <pc:sldMk cId="314639281" sldId="1045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02:52:32.995" v="980" actId="1076"/>
          <ac:picMkLst>
            <pc:docMk/>
            <pc:sldMk cId="314639281" sldId="1045"/>
            <ac:picMk id="3" creationId="{FA290DCC-A6D4-B042-89D3-32CA814543B6}"/>
          </ac:picMkLst>
        </pc:picChg>
      </pc:sldChg>
      <pc:sldChg chg="addSp delSp modSp add mod ord">
        <pc:chgData name="Phyllipe Lima" userId="afbdb2a7827722fd" providerId="LiveId" clId="{7D1AB46C-C667-634B-A568-53461D379017}" dt="2020-09-20T14:42:41.489" v="1869" actId="20577"/>
        <pc:sldMkLst>
          <pc:docMk/>
          <pc:sldMk cId="82544163" sldId="1046"/>
        </pc:sldMkLst>
        <pc:spChg chg="add mod">
          <ac:chgData name="Phyllipe Lima" userId="afbdb2a7827722fd" providerId="LiveId" clId="{7D1AB46C-C667-634B-A568-53461D379017}" dt="2020-09-20T14:42:41.489" v="1869" actId="20577"/>
          <ac:spMkLst>
            <pc:docMk/>
            <pc:sldMk cId="82544163" sldId="1046"/>
            <ac:spMk id="4" creationId="{93A55B51-115A-D54B-8B88-1FA5FDF2E7FC}"/>
          </ac:spMkLst>
        </pc:spChg>
        <pc:spChg chg="del mod">
          <ac:chgData name="Phyllipe Lima" userId="afbdb2a7827722fd" providerId="LiveId" clId="{7D1AB46C-C667-634B-A568-53461D379017}" dt="2020-09-20T14:41:04.892" v="1766" actId="478"/>
          <ac:spMkLst>
            <pc:docMk/>
            <pc:sldMk cId="82544163" sldId="1046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4:41:11.135" v="1769" actId="1076"/>
          <ac:picMkLst>
            <pc:docMk/>
            <pc:sldMk cId="82544163" sldId="1046"/>
            <ac:picMk id="3" creationId="{BADB65A7-D89B-4644-B08F-871F4267C05C}"/>
          </ac:picMkLst>
        </pc:picChg>
      </pc:sldChg>
      <pc:sldChg chg="addSp delSp modSp add mod">
        <pc:chgData name="Phyllipe Lima" userId="afbdb2a7827722fd" providerId="LiveId" clId="{7D1AB46C-C667-634B-A568-53461D379017}" dt="2020-09-20T16:27:48.173" v="2204" actId="20577"/>
        <pc:sldMkLst>
          <pc:docMk/>
          <pc:sldMk cId="2595279986" sldId="1047"/>
        </pc:sldMkLst>
        <pc:spChg chg="mod">
          <ac:chgData name="Phyllipe Lima" userId="afbdb2a7827722fd" providerId="LiveId" clId="{7D1AB46C-C667-634B-A568-53461D379017}" dt="2020-09-20T16:27:48.173" v="2204" actId="20577"/>
          <ac:spMkLst>
            <pc:docMk/>
            <pc:sldMk cId="2595279986" sldId="1047"/>
            <ac:spMk id="13" creationId="{80214C85-4602-A64F-8A18-B940445EC2CA}"/>
          </ac:spMkLst>
        </pc:spChg>
        <pc:picChg chg="add del mod">
          <ac:chgData name="Phyllipe Lima" userId="afbdb2a7827722fd" providerId="LiveId" clId="{7D1AB46C-C667-634B-A568-53461D379017}" dt="2020-09-20T16:27:34.743" v="2183" actId="478"/>
          <ac:picMkLst>
            <pc:docMk/>
            <pc:sldMk cId="2595279986" sldId="1047"/>
            <ac:picMk id="2050" creationId="{0C7AC211-3BE0-144A-AA25-BDA01D1651B7}"/>
          </ac:picMkLst>
        </pc:picChg>
        <pc:picChg chg="add mod">
          <ac:chgData name="Phyllipe Lima" userId="afbdb2a7827722fd" providerId="LiveId" clId="{7D1AB46C-C667-634B-A568-53461D379017}" dt="2020-09-20T16:27:36.947" v="2185" actId="1076"/>
          <ac:picMkLst>
            <pc:docMk/>
            <pc:sldMk cId="2595279986" sldId="1047"/>
            <ac:picMk id="2052" creationId="{15D17B9D-37E7-5F4D-8D83-C44C8AADA9EC}"/>
          </ac:picMkLst>
        </pc:picChg>
      </pc:sldChg>
      <pc:sldChg chg="addSp delSp modSp add mod">
        <pc:chgData name="Phyllipe Lima" userId="afbdb2a7827722fd" providerId="LiveId" clId="{7D1AB46C-C667-634B-A568-53461D379017}" dt="2020-09-20T13:44:43.056" v="1442" actId="20577"/>
        <pc:sldMkLst>
          <pc:docMk/>
          <pc:sldMk cId="2288792051" sldId="1048"/>
        </pc:sldMkLst>
        <pc:spChg chg="mod">
          <ac:chgData name="Phyllipe Lima" userId="afbdb2a7827722fd" providerId="LiveId" clId="{7D1AB46C-C667-634B-A568-53461D379017}" dt="2020-09-20T13:44:43.056" v="1442" actId="20577"/>
          <ac:spMkLst>
            <pc:docMk/>
            <pc:sldMk cId="2288792051" sldId="1048"/>
            <ac:spMk id="13" creationId="{80214C85-4602-A64F-8A18-B940445EC2CA}"/>
          </ac:spMkLst>
        </pc:spChg>
        <pc:picChg chg="add del mod">
          <ac:chgData name="Phyllipe Lima" userId="afbdb2a7827722fd" providerId="LiveId" clId="{7D1AB46C-C667-634B-A568-53461D379017}" dt="2020-09-20T03:00:03.072" v="1343" actId="478"/>
          <ac:picMkLst>
            <pc:docMk/>
            <pc:sldMk cId="2288792051" sldId="1048"/>
            <ac:picMk id="3074" creationId="{74A17812-9044-AD4F-A4AE-F442BC9EAD08}"/>
          </ac:picMkLst>
        </pc:picChg>
        <pc:picChg chg="add mod">
          <ac:chgData name="Phyllipe Lima" userId="afbdb2a7827722fd" providerId="LiveId" clId="{7D1AB46C-C667-634B-A568-53461D379017}" dt="2020-09-20T03:00:10.840" v="1347" actId="1076"/>
          <ac:picMkLst>
            <pc:docMk/>
            <pc:sldMk cId="2288792051" sldId="1048"/>
            <ac:picMk id="3076" creationId="{2A40CFB2-E1F2-7148-A4EE-B2E1EAC2F5E4}"/>
          </ac:picMkLst>
        </pc:picChg>
      </pc:sldChg>
      <pc:sldChg chg="addSp delSp modSp add mod">
        <pc:chgData name="Phyllipe Lima" userId="afbdb2a7827722fd" providerId="LiveId" clId="{7D1AB46C-C667-634B-A568-53461D379017}" dt="2020-09-20T02:57:20.932" v="1185" actId="1076"/>
        <pc:sldMkLst>
          <pc:docMk/>
          <pc:sldMk cId="999069111" sldId="1049"/>
        </pc:sldMkLst>
        <pc:spChg chg="mod">
          <ac:chgData name="Phyllipe Lima" userId="afbdb2a7827722fd" providerId="LiveId" clId="{7D1AB46C-C667-634B-A568-53461D379017}" dt="2020-09-20T02:57:14.166" v="1182" actId="20577"/>
          <ac:spMkLst>
            <pc:docMk/>
            <pc:sldMk cId="999069111" sldId="1049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02:56:43.579" v="1181" actId="478"/>
          <ac:picMkLst>
            <pc:docMk/>
            <pc:sldMk cId="999069111" sldId="1049"/>
            <ac:picMk id="3074" creationId="{74A17812-9044-AD4F-A4AE-F442BC9EAD08}"/>
          </ac:picMkLst>
        </pc:picChg>
        <pc:picChg chg="add mod">
          <ac:chgData name="Phyllipe Lima" userId="afbdb2a7827722fd" providerId="LiveId" clId="{7D1AB46C-C667-634B-A568-53461D379017}" dt="2020-09-20T02:57:20.932" v="1185" actId="1076"/>
          <ac:picMkLst>
            <pc:docMk/>
            <pc:sldMk cId="999069111" sldId="1049"/>
            <ac:picMk id="5122" creationId="{EE3A63B6-2DD7-A144-BE79-6461F1A6B96C}"/>
          </ac:picMkLst>
        </pc:picChg>
      </pc:sldChg>
      <pc:sldChg chg="addSp delSp modSp add mod">
        <pc:chgData name="Phyllipe Lima" userId="afbdb2a7827722fd" providerId="LiveId" clId="{7D1AB46C-C667-634B-A568-53461D379017}" dt="2020-09-20T13:45:44.704" v="1444" actId="114"/>
        <pc:sldMkLst>
          <pc:docMk/>
          <pc:sldMk cId="3570792927" sldId="1050"/>
        </pc:sldMkLst>
        <pc:spChg chg="mod">
          <ac:chgData name="Phyllipe Lima" userId="afbdb2a7827722fd" providerId="LiveId" clId="{7D1AB46C-C667-634B-A568-53461D379017}" dt="2020-09-20T13:45:44.704" v="1444" actId="114"/>
          <ac:spMkLst>
            <pc:docMk/>
            <pc:sldMk cId="3570792927" sldId="1050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02:59:04.231" v="1334" actId="14100"/>
          <ac:picMkLst>
            <pc:docMk/>
            <pc:sldMk cId="3570792927" sldId="1050"/>
            <ac:picMk id="4" creationId="{33660977-C119-874C-9F3D-60443CF5F0B9}"/>
          </ac:picMkLst>
        </pc:picChg>
        <pc:picChg chg="del">
          <ac:chgData name="Phyllipe Lima" userId="afbdb2a7827722fd" providerId="LiveId" clId="{7D1AB46C-C667-634B-A568-53461D379017}" dt="2020-09-20T02:58:18.739" v="1211" actId="478"/>
          <ac:picMkLst>
            <pc:docMk/>
            <pc:sldMk cId="3570792927" sldId="1050"/>
            <ac:picMk id="3074" creationId="{74A17812-9044-AD4F-A4AE-F442BC9EAD08}"/>
          </ac:picMkLst>
        </pc:picChg>
      </pc:sldChg>
      <pc:sldChg chg="addSp delSp modSp add mod">
        <pc:chgData name="Phyllipe Lima" userId="afbdb2a7827722fd" providerId="LiveId" clId="{7D1AB46C-C667-634B-A568-53461D379017}" dt="2020-09-20T13:49:39.280" v="1547" actId="113"/>
        <pc:sldMkLst>
          <pc:docMk/>
          <pc:sldMk cId="571658624" sldId="1051"/>
        </pc:sldMkLst>
        <pc:spChg chg="add mod">
          <ac:chgData name="Phyllipe Lima" userId="afbdb2a7827722fd" providerId="LiveId" clId="{7D1AB46C-C667-634B-A568-53461D379017}" dt="2020-09-20T13:48:39.749" v="1492" actId="1076"/>
          <ac:spMkLst>
            <pc:docMk/>
            <pc:sldMk cId="571658624" sldId="1051"/>
            <ac:spMk id="2" creationId="{8D3F45BA-B00F-684A-95A0-D30D0684CEB8}"/>
          </ac:spMkLst>
        </pc:spChg>
        <pc:spChg chg="add mod">
          <ac:chgData name="Phyllipe Lima" userId="afbdb2a7827722fd" providerId="LiveId" clId="{7D1AB46C-C667-634B-A568-53461D379017}" dt="2020-09-20T13:47:52.726" v="1477" actId="208"/>
          <ac:spMkLst>
            <pc:docMk/>
            <pc:sldMk cId="571658624" sldId="1051"/>
            <ac:spMk id="3" creationId="{E0E0DAE6-3271-3A4D-94FD-A37D3D0C5675}"/>
          </ac:spMkLst>
        </pc:spChg>
        <pc:spChg chg="add mod">
          <ac:chgData name="Phyllipe Lima" userId="afbdb2a7827722fd" providerId="LiveId" clId="{7D1AB46C-C667-634B-A568-53461D379017}" dt="2020-09-20T13:48:55.881" v="1503" actId="1076"/>
          <ac:spMkLst>
            <pc:docMk/>
            <pc:sldMk cId="571658624" sldId="1051"/>
            <ac:spMk id="8" creationId="{CBE4A3B2-6B68-0E49-9E08-AE86E5F719A5}"/>
          </ac:spMkLst>
        </pc:spChg>
        <pc:spChg chg="add mod">
          <ac:chgData name="Phyllipe Lima" userId="afbdb2a7827722fd" providerId="LiveId" clId="{7D1AB46C-C667-634B-A568-53461D379017}" dt="2020-09-20T13:49:04.911" v="1514" actId="20577"/>
          <ac:spMkLst>
            <pc:docMk/>
            <pc:sldMk cId="571658624" sldId="1051"/>
            <ac:spMk id="9" creationId="{4BAF94DB-22B0-DC41-9F0E-9003CA053592}"/>
          </ac:spMkLst>
        </pc:spChg>
        <pc:spChg chg="add mod">
          <ac:chgData name="Phyllipe Lima" userId="afbdb2a7827722fd" providerId="LiveId" clId="{7D1AB46C-C667-634B-A568-53461D379017}" dt="2020-09-20T13:49:26.355" v="1527" actId="14100"/>
          <ac:spMkLst>
            <pc:docMk/>
            <pc:sldMk cId="571658624" sldId="1051"/>
            <ac:spMk id="10" creationId="{AF06FD9B-0D78-DE49-88F8-D65875A9ED99}"/>
          </ac:spMkLst>
        </pc:spChg>
        <pc:spChg chg="add mod">
          <ac:chgData name="Phyllipe Lima" userId="afbdb2a7827722fd" providerId="LiveId" clId="{7D1AB46C-C667-634B-A568-53461D379017}" dt="2020-09-20T13:49:39.280" v="1547" actId="113"/>
          <ac:spMkLst>
            <pc:docMk/>
            <pc:sldMk cId="571658624" sldId="1051"/>
            <ac:spMk id="11" creationId="{AE08CF9A-3D71-6A49-B014-2CE54B51E5D4}"/>
          </ac:spMkLst>
        </pc:spChg>
        <pc:spChg chg="mod">
          <ac:chgData name="Phyllipe Lima" userId="afbdb2a7827722fd" providerId="LiveId" clId="{7D1AB46C-C667-634B-A568-53461D379017}" dt="2020-09-20T13:47:10.242" v="1445" actId="14100"/>
          <ac:spMkLst>
            <pc:docMk/>
            <pc:sldMk cId="571658624" sldId="1051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03:01:11.973" v="1349" actId="478"/>
          <ac:picMkLst>
            <pc:docMk/>
            <pc:sldMk cId="571658624" sldId="1051"/>
            <ac:picMk id="4" creationId="{33660977-C119-874C-9F3D-60443CF5F0B9}"/>
          </ac:picMkLst>
        </pc:picChg>
        <pc:picChg chg="add del mod">
          <ac:chgData name="Phyllipe Lima" userId="afbdb2a7827722fd" providerId="LiveId" clId="{7D1AB46C-C667-634B-A568-53461D379017}" dt="2020-09-20T03:04:21.295" v="1420" actId="21"/>
          <ac:picMkLst>
            <pc:docMk/>
            <pc:sldMk cId="571658624" sldId="1051"/>
            <ac:picMk id="8194" creationId="{21FF3E86-5C3C-6F40-9743-391E4A620C0C}"/>
          </ac:picMkLst>
        </pc:picChg>
        <pc:picChg chg="add mod">
          <ac:chgData name="Phyllipe Lima" userId="afbdb2a7827722fd" providerId="LiveId" clId="{7D1AB46C-C667-634B-A568-53461D379017}" dt="2020-09-20T13:47:19.868" v="1450" actId="14100"/>
          <ac:picMkLst>
            <pc:docMk/>
            <pc:sldMk cId="571658624" sldId="1051"/>
            <ac:picMk id="8196" creationId="{00C48B81-F8E2-1E4B-8CEB-B9AF8F8CCBDE}"/>
          </ac:picMkLst>
        </pc:picChg>
      </pc:sldChg>
      <pc:sldChg chg="add del">
        <pc:chgData name="Phyllipe Lima" userId="afbdb2a7827722fd" providerId="LiveId" clId="{7D1AB46C-C667-634B-A568-53461D379017}" dt="2020-09-20T14:42:51.331" v="1871" actId="2696"/>
        <pc:sldMkLst>
          <pc:docMk/>
          <pc:sldMk cId="3935297558" sldId="1052"/>
        </pc:sldMkLst>
      </pc:sldChg>
      <pc:sldChg chg="addSp modSp add mod">
        <pc:chgData name="Phyllipe Lima" userId="afbdb2a7827722fd" providerId="LiveId" clId="{7D1AB46C-C667-634B-A568-53461D379017}" dt="2020-09-20T13:56:12.135" v="1609" actId="114"/>
        <pc:sldMkLst>
          <pc:docMk/>
          <pc:sldMk cId="4242209591" sldId="1053"/>
        </pc:sldMkLst>
        <pc:spChg chg="mod">
          <ac:chgData name="Phyllipe Lima" userId="afbdb2a7827722fd" providerId="LiveId" clId="{7D1AB46C-C667-634B-A568-53461D379017}" dt="2020-09-20T13:56:12.135" v="1609" actId="114"/>
          <ac:spMkLst>
            <pc:docMk/>
            <pc:sldMk cId="4242209591" sldId="1053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3:54:51.226" v="1607" actId="1076"/>
          <ac:picMkLst>
            <pc:docMk/>
            <pc:sldMk cId="4242209591" sldId="1053"/>
            <ac:picMk id="11266" creationId="{D4F801D7-6AEA-B948-8E66-10DED6BD5CF5}"/>
          </ac:picMkLst>
        </pc:picChg>
      </pc:sldChg>
      <pc:sldChg chg="add del">
        <pc:chgData name="Phyllipe Lima" userId="afbdb2a7827722fd" providerId="LiveId" clId="{7D1AB46C-C667-634B-A568-53461D379017}" dt="2020-09-20T14:32:49.513" v="1643" actId="2696"/>
        <pc:sldMkLst>
          <pc:docMk/>
          <pc:sldMk cId="316243045" sldId="1054"/>
        </pc:sldMkLst>
      </pc:sldChg>
      <pc:sldChg chg="addSp delSp modSp add mod">
        <pc:chgData name="Phyllipe Lima" userId="afbdb2a7827722fd" providerId="LiveId" clId="{7D1AB46C-C667-634B-A568-53461D379017}" dt="2020-09-20T14:32:43.712" v="1642" actId="1076"/>
        <pc:sldMkLst>
          <pc:docMk/>
          <pc:sldMk cId="2131763745" sldId="1055"/>
        </pc:sldMkLst>
        <pc:spChg chg="mod">
          <ac:chgData name="Phyllipe Lima" userId="afbdb2a7827722fd" providerId="LiveId" clId="{7D1AB46C-C667-634B-A568-53461D379017}" dt="2020-09-20T14:32:34.440" v="1639" actId="114"/>
          <ac:spMkLst>
            <pc:docMk/>
            <pc:sldMk cId="2131763745" sldId="1055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13:56:48.991" v="1611" actId="478"/>
          <ac:picMkLst>
            <pc:docMk/>
            <pc:sldMk cId="2131763745" sldId="1055"/>
            <ac:picMk id="11266" creationId="{D4F801D7-6AEA-B948-8E66-10DED6BD5CF5}"/>
          </ac:picMkLst>
        </pc:picChg>
        <pc:picChg chg="add mod">
          <ac:chgData name="Phyllipe Lima" userId="afbdb2a7827722fd" providerId="LiveId" clId="{7D1AB46C-C667-634B-A568-53461D379017}" dt="2020-09-20T14:32:43.712" v="1642" actId="1076"/>
          <ac:picMkLst>
            <pc:docMk/>
            <pc:sldMk cId="2131763745" sldId="1055"/>
            <ac:picMk id="13314" creationId="{10B58407-9426-B549-ADB3-00A5B928072F}"/>
          </ac:picMkLst>
        </pc:picChg>
      </pc:sldChg>
      <pc:sldChg chg="addSp delSp modSp add mod modAnim">
        <pc:chgData name="Phyllipe Lima" userId="afbdb2a7827722fd" providerId="LiveId" clId="{7D1AB46C-C667-634B-A568-53461D379017}" dt="2020-09-20T14:43:08.591" v="1876" actId="114"/>
        <pc:sldMkLst>
          <pc:docMk/>
          <pc:sldMk cId="640758820" sldId="1056"/>
        </pc:sldMkLst>
        <pc:spChg chg="add mod">
          <ac:chgData name="Phyllipe Lima" userId="afbdb2a7827722fd" providerId="LiveId" clId="{7D1AB46C-C667-634B-A568-53461D379017}" dt="2020-09-20T14:43:08.591" v="1876" actId="114"/>
          <ac:spMkLst>
            <pc:docMk/>
            <pc:sldMk cId="640758820" sldId="1056"/>
            <ac:spMk id="5" creationId="{2DE908A0-01CA-D24F-968F-661F0F421486}"/>
          </ac:spMkLst>
        </pc:spChg>
        <pc:spChg chg="del mod">
          <ac:chgData name="Phyllipe Lima" userId="afbdb2a7827722fd" providerId="LiveId" clId="{7D1AB46C-C667-634B-A568-53461D379017}" dt="2020-09-20T14:38:04.609" v="1675" actId="478"/>
          <ac:spMkLst>
            <pc:docMk/>
            <pc:sldMk cId="640758820" sldId="1056"/>
            <ac:spMk id="13" creationId="{80214C85-4602-A64F-8A18-B940445EC2CA}"/>
          </ac:spMkLst>
        </pc:spChg>
        <pc:picChg chg="del mod">
          <ac:chgData name="Phyllipe Lima" userId="afbdb2a7827722fd" providerId="LiveId" clId="{7D1AB46C-C667-634B-A568-53461D379017}" dt="2020-09-20T14:33:30.826" v="1646" actId="478"/>
          <ac:picMkLst>
            <pc:docMk/>
            <pc:sldMk cId="640758820" sldId="1056"/>
            <ac:picMk id="13314" creationId="{10B58407-9426-B549-ADB3-00A5B928072F}"/>
          </ac:picMkLst>
        </pc:picChg>
        <pc:picChg chg="add mod">
          <ac:chgData name="Phyllipe Lima" userId="afbdb2a7827722fd" providerId="LiveId" clId="{7D1AB46C-C667-634B-A568-53461D379017}" dt="2020-09-20T14:39:29.527" v="1715" actId="14100"/>
          <ac:picMkLst>
            <pc:docMk/>
            <pc:sldMk cId="640758820" sldId="1056"/>
            <ac:picMk id="15362" creationId="{2629A177-FE73-874E-A191-D2115F63BA08}"/>
          </ac:picMkLst>
        </pc:picChg>
      </pc:sldChg>
      <pc:sldChg chg="add del">
        <pc:chgData name="Phyllipe Lima" userId="afbdb2a7827722fd" providerId="LiveId" clId="{7D1AB46C-C667-634B-A568-53461D379017}" dt="2020-09-20T14:42:50.259" v="1870" actId="2696"/>
        <pc:sldMkLst>
          <pc:docMk/>
          <pc:sldMk cId="718503236" sldId="1057"/>
        </pc:sldMkLst>
      </pc:sldChg>
      <pc:sldChg chg="addSp delSp modSp add mod">
        <pc:chgData name="Phyllipe Lima" userId="afbdb2a7827722fd" providerId="LiveId" clId="{7D1AB46C-C667-634B-A568-53461D379017}" dt="2020-09-20T14:50:19.526" v="1939" actId="20577"/>
        <pc:sldMkLst>
          <pc:docMk/>
          <pc:sldMk cId="1501678458" sldId="1058"/>
        </pc:sldMkLst>
        <pc:spChg chg="add mod">
          <ac:chgData name="Phyllipe Lima" userId="afbdb2a7827722fd" providerId="LiveId" clId="{7D1AB46C-C667-634B-A568-53461D379017}" dt="2020-09-20T14:50:19.526" v="1939" actId="20577"/>
          <ac:spMkLst>
            <pc:docMk/>
            <pc:sldMk cId="1501678458" sldId="1058"/>
            <ac:spMk id="6" creationId="{8CFC31FA-09D0-174C-996B-525E461BBE57}"/>
          </ac:spMkLst>
        </pc:spChg>
        <pc:spChg chg="del">
          <ac:chgData name="Phyllipe Lima" userId="afbdb2a7827722fd" providerId="LiveId" clId="{7D1AB46C-C667-634B-A568-53461D379017}" dt="2020-09-20T14:49:52.736" v="1883" actId="478"/>
          <ac:spMkLst>
            <pc:docMk/>
            <pc:sldMk cId="1501678458" sldId="1058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14:49:34.046" v="1877" actId="478"/>
          <ac:picMkLst>
            <pc:docMk/>
            <pc:sldMk cId="1501678458" sldId="1058"/>
            <ac:picMk id="3" creationId="{BADB65A7-D89B-4644-B08F-871F4267C05C}"/>
          </ac:picMkLst>
        </pc:picChg>
        <pc:picChg chg="add del">
          <ac:chgData name="Phyllipe Lima" userId="afbdb2a7827722fd" providerId="LiveId" clId="{7D1AB46C-C667-634B-A568-53461D379017}" dt="2020-09-20T14:49:35.713" v="1879" actId="478"/>
          <ac:picMkLst>
            <pc:docMk/>
            <pc:sldMk cId="1501678458" sldId="1058"/>
            <ac:picMk id="17410" creationId="{B3D2FA70-0F85-EA48-81F7-6C74F22B936B}"/>
          </ac:picMkLst>
        </pc:picChg>
        <pc:picChg chg="add mod">
          <ac:chgData name="Phyllipe Lima" userId="afbdb2a7827722fd" providerId="LiveId" clId="{7D1AB46C-C667-634B-A568-53461D379017}" dt="2020-09-20T14:50:10.463" v="1921" actId="1076"/>
          <ac:picMkLst>
            <pc:docMk/>
            <pc:sldMk cId="1501678458" sldId="1058"/>
            <ac:picMk id="17412" creationId="{10781791-B1B2-7045-AAC1-2869D87BB260}"/>
          </ac:picMkLst>
        </pc:picChg>
      </pc:sldChg>
      <pc:sldChg chg="addSp delSp modSp add mod">
        <pc:chgData name="Phyllipe Lima" userId="afbdb2a7827722fd" providerId="LiveId" clId="{7D1AB46C-C667-634B-A568-53461D379017}" dt="2020-09-20T16:10:32.989" v="2021" actId="20577"/>
        <pc:sldMkLst>
          <pc:docMk/>
          <pc:sldMk cId="1208571692" sldId="1059"/>
        </pc:sldMkLst>
        <pc:spChg chg="mod">
          <ac:chgData name="Phyllipe Lima" userId="afbdb2a7827722fd" providerId="LiveId" clId="{7D1AB46C-C667-634B-A568-53461D379017}" dt="2020-09-20T16:10:32.989" v="2021" actId="20577"/>
          <ac:spMkLst>
            <pc:docMk/>
            <pc:sldMk cId="1208571692" sldId="1059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6:00:48.689" v="2013" actId="1076"/>
          <ac:picMkLst>
            <pc:docMk/>
            <pc:sldMk cId="1208571692" sldId="1059"/>
            <ac:picMk id="1026" creationId="{912BBAA0-4828-1A4A-8B33-4534039ACE06}"/>
          </ac:picMkLst>
        </pc:picChg>
        <pc:picChg chg="del">
          <ac:chgData name="Phyllipe Lima" userId="afbdb2a7827722fd" providerId="LiveId" clId="{7D1AB46C-C667-634B-A568-53461D379017}" dt="2020-09-20T15:50:14.373" v="1940" actId="478"/>
          <ac:picMkLst>
            <pc:docMk/>
            <pc:sldMk cId="1208571692" sldId="1059"/>
            <ac:picMk id="17412" creationId="{10781791-B1B2-7045-AAC1-2869D87BB260}"/>
          </ac:picMkLst>
        </pc:picChg>
      </pc:sldChg>
      <pc:sldChg chg="addSp delSp modSp add mod ord">
        <pc:chgData name="Phyllipe Lima" userId="afbdb2a7827722fd" providerId="LiveId" clId="{7D1AB46C-C667-634B-A568-53461D379017}" dt="2020-09-20T15:57:23.279" v="1984" actId="20578"/>
        <pc:sldMkLst>
          <pc:docMk/>
          <pc:sldMk cId="1823011368" sldId="1060"/>
        </pc:sldMkLst>
        <pc:spChg chg="add mod">
          <ac:chgData name="Phyllipe Lima" userId="afbdb2a7827722fd" providerId="LiveId" clId="{7D1AB46C-C667-634B-A568-53461D379017}" dt="2020-09-20T15:50:43.276" v="1982" actId="114"/>
          <ac:spMkLst>
            <pc:docMk/>
            <pc:sldMk cId="1823011368" sldId="1060"/>
            <ac:spMk id="3" creationId="{9F6202EC-651D-B241-8E04-888AE29ED9A7}"/>
          </ac:spMkLst>
        </pc:spChg>
        <pc:spChg chg="del">
          <ac:chgData name="Phyllipe Lima" userId="afbdb2a7827722fd" providerId="LiveId" clId="{7D1AB46C-C667-634B-A568-53461D379017}" dt="2020-09-20T15:50:20.300" v="1942" actId="478"/>
          <ac:spMkLst>
            <pc:docMk/>
            <pc:sldMk cId="1823011368" sldId="1060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5:54:54.335" v="1983"/>
          <ac:picMkLst>
            <pc:docMk/>
            <pc:sldMk cId="1823011368" sldId="1060"/>
            <ac:picMk id="4" creationId="{98EBC1F3-81E1-4046-B85C-EEA7DFA6C4CE}"/>
          </ac:picMkLst>
        </pc:picChg>
      </pc:sldChg>
      <pc:sldChg chg="add del">
        <pc:chgData name="Phyllipe Lima" userId="afbdb2a7827722fd" providerId="LiveId" clId="{7D1AB46C-C667-634B-A568-53461D379017}" dt="2020-09-20T17:07:29.079" v="2404" actId="2696"/>
        <pc:sldMkLst>
          <pc:docMk/>
          <pc:sldMk cId="336144858" sldId="1061"/>
        </pc:sldMkLst>
      </pc:sldChg>
      <pc:sldChg chg="add del">
        <pc:chgData name="Phyllipe Lima" userId="afbdb2a7827722fd" providerId="LiveId" clId="{7D1AB46C-C667-634B-A568-53461D379017}" dt="2020-09-20T17:07:27.863" v="2403" actId="2696"/>
        <pc:sldMkLst>
          <pc:docMk/>
          <pc:sldMk cId="85999289" sldId="1062"/>
        </pc:sldMkLst>
      </pc:sldChg>
      <pc:sldChg chg="add del">
        <pc:chgData name="Phyllipe Lima" userId="afbdb2a7827722fd" providerId="LiveId" clId="{7D1AB46C-C667-634B-A568-53461D379017}" dt="2020-09-20T16:01:56.137" v="2020" actId="2696"/>
        <pc:sldMkLst>
          <pc:docMk/>
          <pc:sldMk cId="3490647811" sldId="1062"/>
        </pc:sldMkLst>
      </pc:sldChg>
      <pc:sldChg chg="addSp modSp add mod">
        <pc:chgData name="Phyllipe Lima" userId="afbdb2a7827722fd" providerId="LiveId" clId="{7D1AB46C-C667-634B-A568-53461D379017}" dt="2020-09-20T17:05:06.761" v="2385" actId="14100"/>
        <pc:sldMkLst>
          <pc:docMk/>
          <pc:sldMk cId="2015967183" sldId="1063"/>
        </pc:sldMkLst>
        <pc:spChg chg="mod">
          <ac:chgData name="Phyllipe Lima" userId="afbdb2a7827722fd" providerId="LiveId" clId="{7D1AB46C-C667-634B-A568-53461D379017}" dt="2020-09-20T17:02:10.705" v="2368" actId="114"/>
          <ac:spMkLst>
            <pc:docMk/>
            <pc:sldMk cId="2015967183" sldId="1063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03:34.242" v="2372" actId="14100"/>
          <ac:picMkLst>
            <pc:docMk/>
            <pc:sldMk cId="2015967183" sldId="1063"/>
            <ac:picMk id="5122" creationId="{B3C0F231-2D59-8F43-B488-34E2433D99F8}"/>
          </ac:picMkLst>
        </pc:picChg>
        <pc:picChg chg="add mod">
          <ac:chgData name="Phyllipe Lima" userId="afbdb2a7827722fd" providerId="LiveId" clId="{7D1AB46C-C667-634B-A568-53461D379017}" dt="2020-09-20T17:04:33.360" v="2379" actId="14100"/>
          <ac:picMkLst>
            <pc:docMk/>
            <pc:sldMk cId="2015967183" sldId="1063"/>
            <ac:picMk id="5124" creationId="{87E15629-919B-8E4A-803E-F9AB0EB485B4}"/>
          </ac:picMkLst>
        </pc:picChg>
        <pc:picChg chg="add mod">
          <ac:chgData name="Phyllipe Lima" userId="afbdb2a7827722fd" providerId="LiveId" clId="{7D1AB46C-C667-634B-A568-53461D379017}" dt="2020-09-20T17:05:06.761" v="2385" actId="14100"/>
          <ac:picMkLst>
            <pc:docMk/>
            <pc:sldMk cId="2015967183" sldId="1063"/>
            <ac:picMk id="5126" creationId="{E071AF07-3B98-CD40-B892-3092D1886155}"/>
          </ac:picMkLst>
        </pc:picChg>
      </pc:sldChg>
      <pc:sldChg chg="delSp modSp add del mod ord">
        <pc:chgData name="Phyllipe Lima" userId="afbdb2a7827722fd" providerId="LiveId" clId="{7D1AB46C-C667-634B-A568-53461D379017}" dt="2020-09-20T16:38:19.617" v="2259" actId="2696"/>
        <pc:sldMkLst>
          <pc:docMk/>
          <pc:sldMk cId="538425085" sldId="1064"/>
        </pc:sldMkLst>
        <pc:spChg chg="mod">
          <ac:chgData name="Phyllipe Lima" userId="afbdb2a7827722fd" providerId="LiveId" clId="{7D1AB46C-C667-634B-A568-53461D379017}" dt="2020-09-20T16:34:11.733" v="2257" actId="20577"/>
          <ac:spMkLst>
            <pc:docMk/>
            <pc:sldMk cId="538425085" sldId="1064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16:28:52.237" v="2210" actId="478"/>
          <ac:picMkLst>
            <pc:docMk/>
            <pc:sldMk cId="538425085" sldId="1064"/>
            <ac:picMk id="2050" creationId="{0C7AC211-3BE0-144A-AA25-BDA01D1651B7}"/>
          </ac:picMkLst>
        </pc:picChg>
      </pc:sldChg>
      <pc:sldChg chg="addSp delSp modSp add mod">
        <pc:chgData name="Phyllipe Lima" userId="afbdb2a7827722fd" providerId="LiveId" clId="{7D1AB46C-C667-634B-A568-53461D379017}" dt="2020-09-20T17:11:19.225" v="2472" actId="1076"/>
        <pc:sldMkLst>
          <pc:docMk/>
          <pc:sldMk cId="2648697609" sldId="1064"/>
        </pc:sldMkLst>
        <pc:spChg chg="mod">
          <ac:chgData name="Phyllipe Lima" userId="afbdb2a7827722fd" providerId="LiveId" clId="{7D1AB46C-C667-634B-A568-53461D379017}" dt="2020-09-20T17:11:12.481" v="2469" actId="20577"/>
          <ac:spMkLst>
            <pc:docMk/>
            <pc:sldMk cId="2648697609" sldId="1064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11:19.225" v="2472" actId="1076"/>
          <ac:picMkLst>
            <pc:docMk/>
            <pc:sldMk cId="2648697609" sldId="1064"/>
            <ac:picMk id="4" creationId="{8194515A-63DA-2D44-942B-782DB3C59910}"/>
          </ac:picMkLst>
        </pc:picChg>
        <pc:picChg chg="add del mod">
          <ac:chgData name="Phyllipe Lima" userId="afbdb2a7827722fd" providerId="LiveId" clId="{7D1AB46C-C667-634B-A568-53461D379017}" dt="2020-09-20T17:06:54.355" v="2397" actId="478"/>
          <ac:picMkLst>
            <pc:docMk/>
            <pc:sldMk cId="2648697609" sldId="1064"/>
            <ac:picMk id="6146" creationId="{6ED525C5-1D72-8049-9D31-124BE5B3EFBD}"/>
          </ac:picMkLst>
        </pc:picChg>
      </pc:sldChg>
      <pc:sldChg chg="add del">
        <pc:chgData name="Phyllipe Lima" userId="afbdb2a7827722fd" providerId="LiveId" clId="{7D1AB46C-C667-634B-A568-53461D379017}" dt="2020-09-20T16:30:03.120" v="2252" actId="2696"/>
        <pc:sldMkLst>
          <pc:docMk/>
          <pc:sldMk cId="372093598" sldId="1065"/>
        </pc:sldMkLst>
      </pc:sldChg>
      <pc:sldChg chg="addSp delSp modSp add mod">
        <pc:chgData name="Phyllipe Lima" userId="afbdb2a7827722fd" providerId="LiveId" clId="{7D1AB46C-C667-634B-A568-53461D379017}" dt="2020-09-20T17:17:38.899" v="2729" actId="1076"/>
        <pc:sldMkLst>
          <pc:docMk/>
          <pc:sldMk cId="3061735083" sldId="1065"/>
        </pc:sldMkLst>
        <pc:spChg chg="mod">
          <ac:chgData name="Phyllipe Lima" userId="afbdb2a7827722fd" providerId="LiveId" clId="{7D1AB46C-C667-634B-A568-53461D379017}" dt="2020-09-20T17:17:01.553" v="2714" actId="20577"/>
          <ac:spMkLst>
            <pc:docMk/>
            <pc:sldMk cId="3061735083" sldId="1065"/>
            <ac:spMk id="13" creationId="{80214C85-4602-A64F-8A18-B940445EC2CA}"/>
          </ac:spMkLst>
        </pc:spChg>
        <pc:picChg chg="add del mod">
          <ac:chgData name="Phyllipe Lima" userId="afbdb2a7827722fd" providerId="LiveId" clId="{7D1AB46C-C667-634B-A568-53461D379017}" dt="2020-09-20T17:14:53.241" v="2675" actId="478"/>
          <ac:picMkLst>
            <pc:docMk/>
            <pc:sldMk cId="3061735083" sldId="1065"/>
            <ac:picMk id="3" creationId="{2BC89346-466C-8748-84D3-F3B6363B73B2}"/>
          </ac:picMkLst>
        </pc:picChg>
        <pc:picChg chg="add del mod">
          <ac:chgData name="Phyllipe Lima" userId="afbdb2a7827722fd" providerId="LiveId" clId="{7D1AB46C-C667-634B-A568-53461D379017}" dt="2020-09-20T17:14:49.253" v="2673" actId="478"/>
          <ac:picMkLst>
            <pc:docMk/>
            <pc:sldMk cId="3061735083" sldId="1065"/>
            <ac:picMk id="4" creationId="{788F6413-8C5B-EA46-B34A-8EE34C1BC61C}"/>
          </ac:picMkLst>
        </pc:picChg>
        <pc:picChg chg="add del mod">
          <ac:chgData name="Phyllipe Lima" userId="afbdb2a7827722fd" providerId="LiveId" clId="{7D1AB46C-C667-634B-A568-53461D379017}" dt="2020-09-20T17:15:09.495" v="2682" actId="478"/>
          <ac:picMkLst>
            <pc:docMk/>
            <pc:sldMk cId="3061735083" sldId="1065"/>
            <ac:picMk id="5" creationId="{1D26B0E1-9E6C-DB47-B161-1246D564EA77}"/>
          </ac:picMkLst>
        </pc:picChg>
        <pc:picChg chg="add mod">
          <ac:chgData name="Phyllipe Lima" userId="afbdb2a7827722fd" providerId="LiveId" clId="{7D1AB46C-C667-634B-A568-53461D379017}" dt="2020-09-20T17:17:30.474" v="2724" actId="1076"/>
          <ac:picMkLst>
            <pc:docMk/>
            <pc:sldMk cId="3061735083" sldId="1065"/>
            <ac:picMk id="7" creationId="{D0701AA5-2B9A-7247-9D4C-0215398367EC}"/>
          </ac:picMkLst>
        </pc:picChg>
        <pc:picChg chg="add del mod">
          <ac:chgData name="Phyllipe Lima" userId="afbdb2a7827722fd" providerId="LiveId" clId="{7D1AB46C-C667-634B-A568-53461D379017}" dt="2020-09-20T17:17:09.615" v="2715" actId="478"/>
          <ac:picMkLst>
            <pc:docMk/>
            <pc:sldMk cId="3061735083" sldId="1065"/>
            <ac:picMk id="8" creationId="{FA959F8A-CC51-114E-9EDB-4F26A95F065A}"/>
          </ac:picMkLst>
        </pc:picChg>
        <pc:picChg chg="add mod">
          <ac:chgData name="Phyllipe Lima" userId="afbdb2a7827722fd" providerId="LiveId" clId="{7D1AB46C-C667-634B-A568-53461D379017}" dt="2020-09-20T17:17:38.899" v="2729" actId="1076"/>
          <ac:picMkLst>
            <pc:docMk/>
            <pc:sldMk cId="3061735083" sldId="1065"/>
            <ac:picMk id="7170" creationId="{4D33CDC1-140B-F44E-8E9B-78B085FA70A5}"/>
          </ac:picMkLst>
        </pc:picChg>
        <pc:picChg chg="add mod">
          <ac:chgData name="Phyllipe Lima" userId="afbdb2a7827722fd" providerId="LiveId" clId="{7D1AB46C-C667-634B-A568-53461D379017}" dt="2020-09-20T17:17:35.119" v="2726" actId="1076"/>
          <ac:picMkLst>
            <pc:docMk/>
            <pc:sldMk cId="3061735083" sldId="1065"/>
            <ac:picMk id="7172" creationId="{9D2B8679-8484-F141-83D2-9175643DDCC0}"/>
          </ac:picMkLst>
        </pc:picChg>
        <pc:picChg chg="add mod">
          <ac:chgData name="Phyllipe Lima" userId="afbdb2a7827722fd" providerId="LiveId" clId="{7D1AB46C-C667-634B-A568-53461D379017}" dt="2020-09-20T17:17:33.105" v="2725" actId="1076"/>
          <ac:picMkLst>
            <pc:docMk/>
            <pc:sldMk cId="3061735083" sldId="1065"/>
            <ac:picMk id="7174" creationId="{1CD16EDD-B3F1-8345-A37E-E2B4B21F8E6D}"/>
          </ac:picMkLst>
        </pc:picChg>
      </pc:sldChg>
      <pc:sldChg chg="addSp modSp add mod">
        <pc:chgData name="Phyllipe Lima" userId="afbdb2a7827722fd" providerId="LiveId" clId="{7D1AB46C-C667-634B-A568-53461D379017}" dt="2020-09-20T17:18:53.330" v="2750" actId="1076"/>
        <pc:sldMkLst>
          <pc:docMk/>
          <pc:sldMk cId="1377165432" sldId="1066"/>
        </pc:sldMkLst>
        <pc:spChg chg="mod">
          <ac:chgData name="Phyllipe Lima" userId="afbdb2a7827722fd" providerId="LiveId" clId="{7D1AB46C-C667-634B-A568-53461D379017}" dt="2020-09-20T17:17:56.406" v="2741" actId="20577"/>
          <ac:spMkLst>
            <pc:docMk/>
            <pc:sldMk cId="1377165432" sldId="1066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18:27.386" v="2745" actId="1076"/>
          <ac:picMkLst>
            <pc:docMk/>
            <pc:sldMk cId="1377165432" sldId="1066"/>
            <ac:picMk id="8194" creationId="{5934AEA1-0C18-444E-A08D-4CB18276C7AB}"/>
          </ac:picMkLst>
        </pc:picChg>
        <pc:picChg chg="add mod">
          <ac:chgData name="Phyllipe Lima" userId="afbdb2a7827722fd" providerId="LiveId" clId="{7D1AB46C-C667-634B-A568-53461D379017}" dt="2020-09-20T17:18:53.330" v="2750" actId="1076"/>
          <ac:picMkLst>
            <pc:docMk/>
            <pc:sldMk cId="1377165432" sldId="1066"/>
            <ac:picMk id="8196" creationId="{815CE351-C5F6-3F41-8112-79D1F8684F0F}"/>
          </ac:picMkLst>
        </pc:picChg>
      </pc:sldChg>
      <pc:sldChg chg="modSp add mod">
        <pc:chgData name="Phyllipe Lima" userId="afbdb2a7827722fd" providerId="LiveId" clId="{7D1AB46C-C667-634B-A568-53461D379017}" dt="2020-09-20T17:25:27.726" v="2808" actId="1076"/>
        <pc:sldMkLst>
          <pc:docMk/>
          <pc:sldMk cId="289971366" sldId="1067"/>
        </pc:sldMkLst>
        <pc:spChg chg="mod">
          <ac:chgData name="Phyllipe Lima" userId="afbdb2a7827722fd" providerId="LiveId" clId="{7D1AB46C-C667-634B-A568-53461D379017}" dt="2020-09-20T17:25:27.726" v="2808" actId="1076"/>
          <ac:spMkLst>
            <pc:docMk/>
            <pc:sldMk cId="289971366" sldId="1067"/>
            <ac:spMk id="13" creationId="{80214C85-4602-A64F-8A18-B940445EC2CA}"/>
          </ac:spMkLst>
        </pc:spChg>
      </pc:sldChg>
      <pc:sldChg chg="addSp delSp modSp add mod">
        <pc:chgData name="Phyllipe Lima" userId="afbdb2a7827722fd" providerId="LiveId" clId="{7D1AB46C-C667-634B-A568-53461D379017}" dt="2020-09-20T23:59:31.895" v="6325" actId="20577"/>
        <pc:sldMkLst>
          <pc:docMk/>
          <pc:sldMk cId="3594355165" sldId="1068"/>
        </pc:sldMkLst>
        <pc:spChg chg="mod">
          <ac:chgData name="Phyllipe Lima" userId="afbdb2a7827722fd" providerId="LiveId" clId="{7D1AB46C-C667-634B-A568-53461D379017}" dt="2020-09-20T23:59:31.895" v="6325" actId="20577"/>
          <ac:spMkLst>
            <pc:docMk/>
            <pc:sldMk cId="3594355165" sldId="1068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22:49:48.956" v="4711" actId="478"/>
          <ac:picMkLst>
            <pc:docMk/>
            <pc:sldMk cId="3594355165" sldId="1068"/>
            <ac:picMk id="2" creationId="{3A3FA5D9-FE9F-8448-A6F0-1671D6E6EC71}"/>
          </ac:picMkLst>
        </pc:picChg>
        <pc:picChg chg="add mod">
          <ac:chgData name="Phyllipe Lima" userId="afbdb2a7827722fd" providerId="LiveId" clId="{7D1AB46C-C667-634B-A568-53461D379017}" dt="2020-09-20T22:59:59.975" v="4879" actId="1076"/>
          <ac:picMkLst>
            <pc:docMk/>
            <pc:sldMk cId="3594355165" sldId="1068"/>
            <ac:picMk id="7" creationId="{AE4AB2DE-96C3-634C-993C-08E844C591F4}"/>
          </ac:picMkLst>
        </pc:picChg>
        <pc:picChg chg="add del mod">
          <ac:chgData name="Phyllipe Lima" userId="afbdb2a7827722fd" providerId="LiveId" clId="{7D1AB46C-C667-634B-A568-53461D379017}" dt="2020-09-20T22:51:25.037" v="4782" actId="478"/>
          <ac:picMkLst>
            <pc:docMk/>
            <pc:sldMk cId="3594355165" sldId="1068"/>
            <ac:picMk id="1026" creationId="{60402C7D-111D-ED45-81E8-F5E713FA1473}"/>
          </ac:picMkLst>
        </pc:picChg>
        <pc:picChg chg="add del mod">
          <ac:chgData name="Phyllipe Lima" userId="afbdb2a7827722fd" providerId="LiveId" clId="{7D1AB46C-C667-634B-A568-53461D379017}" dt="2020-09-20T22:58:51.046" v="4863" actId="478"/>
          <ac:picMkLst>
            <pc:docMk/>
            <pc:sldMk cId="3594355165" sldId="1068"/>
            <ac:picMk id="1028" creationId="{5BA7159B-C94D-B64F-8516-D8E60CB3F218}"/>
          </ac:picMkLst>
        </pc:picChg>
        <pc:picChg chg="add del mod">
          <ac:chgData name="Phyllipe Lima" userId="afbdb2a7827722fd" providerId="LiveId" clId="{7D1AB46C-C667-634B-A568-53461D379017}" dt="2020-09-20T22:58:50.375" v="4862" actId="478"/>
          <ac:picMkLst>
            <pc:docMk/>
            <pc:sldMk cId="3594355165" sldId="1068"/>
            <ac:picMk id="1030" creationId="{938B4C37-4BAA-8D4C-BA11-698B8DBE6B11}"/>
          </ac:picMkLst>
        </pc:picChg>
      </pc:sldChg>
      <pc:sldChg chg="add del">
        <pc:chgData name="Phyllipe Lima" userId="afbdb2a7827722fd" providerId="LiveId" clId="{7D1AB46C-C667-634B-A568-53461D379017}" dt="2020-09-20T18:15:42.522" v="4571" actId="2696"/>
        <pc:sldMkLst>
          <pc:docMk/>
          <pc:sldMk cId="4110436135" sldId="1069"/>
        </pc:sldMkLst>
      </pc:sldChg>
      <pc:sldChg chg="delSp modSp add mod">
        <pc:chgData name="Phyllipe Lima" userId="afbdb2a7827722fd" providerId="LiveId" clId="{7D1AB46C-C667-634B-A568-53461D379017}" dt="2020-09-20T17:57:33.239" v="3728" actId="1076"/>
        <pc:sldMkLst>
          <pc:docMk/>
          <pc:sldMk cId="2524387412" sldId="1070"/>
        </pc:sldMkLst>
        <pc:spChg chg="mod">
          <ac:chgData name="Phyllipe Lima" userId="afbdb2a7827722fd" providerId="LiveId" clId="{7D1AB46C-C667-634B-A568-53461D379017}" dt="2020-09-20T17:57:33.239" v="3728" actId="1076"/>
          <ac:spMkLst>
            <pc:docMk/>
            <pc:sldMk cId="2524387412" sldId="1070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17:38:31.264" v="3069" actId="478"/>
          <ac:picMkLst>
            <pc:docMk/>
            <pc:sldMk cId="2524387412" sldId="1070"/>
            <ac:picMk id="2" creationId="{3A3FA5D9-FE9F-8448-A6F0-1671D6E6EC71}"/>
          </ac:picMkLst>
        </pc:picChg>
      </pc:sldChg>
      <pc:sldChg chg="modSp add mod">
        <pc:chgData name="Phyllipe Lima" userId="afbdb2a7827722fd" providerId="LiveId" clId="{7D1AB46C-C667-634B-A568-53461D379017}" dt="2020-09-20T18:15:01.172" v="4562" actId="114"/>
        <pc:sldMkLst>
          <pc:docMk/>
          <pc:sldMk cId="2363950694" sldId="1071"/>
        </pc:sldMkLst>
        <pc:spChg chg="mod">
          <ac:chgData name="Phyllipe Lima" userId="afbdb2a7827722fd" providerId="LiveId" clId="{7D1AB46C-C667-634B-A568-53461D379017}" dt="2020-09-20T18:15:01.172" v="4562" actId="114"/>
          <ac:spMkLst>
            <pc:docMk/>
            <pc:sldMk cId="2363950694" sldId="1071"/>
            <ac:spMk id="13" creationId="{80214C85-4602-A64F-8A18-B940445EC2CA}"/>
          </ac:spMkLst>
        </pc:spChg>
      </pc:sldChg>
      <pc:sldChg chg="modSp add mod">
        <pc:chgData name="Phyllipe Lima" userId="afbdb2a7827722fd" providerId="LiveId" clId="{7D1AB46C-C667-634B-A568-53461D379017}" dt="2020-09-20T23:59:07.464" v="6321" actId="114"/>
        <pc:sldMkLst>
          <pc:docMk/>
          <pc:sldMk cId="2479572397" sldId="1072"/>
        </pc:sldMkLst>
        <pc:spChg chg="mod">
          <ac:chgData name="Phyllipe Lima" userId="afbdb2a7827722fd" providerId="LiveId" clId="{7D1AB46C-C667-634B-A568-53461D379017}" dt="2020-09-20T23:59:07.464" v="6321" actId="114"/>
          <ac:spMkLst>
            <pc:docMk/>
            <pc:sldMk cId="2479572397" sldId="1072"/>
            <ac:spMk id="13" creationId="{80214C85-4602-A64F-8A18-B940445EC2CA}"/>
          </ac:spMkLst>
        </pc:spChg>
      </pc:sldChg>
      <pc:sldChg chg="addSp modSp add mod ord">
        <pc:chgData name="Phyllipe Lima" userId="afbdb2a7827722fd" providerId="LiveId" clId="{7D1AB46C-C667-634B-A568-53461D379017}" dt="2020-09-20T17:58:54.855" v="3752" actId="1076"/>
        <pc:sldMkLst>
          <pc:docMk/>
          <pc:sldMk cId="2609247775" sldId="1073"/>
        </pc:sldMkLst>
        <pc:spChg chg="mod">
          <ac:chgData name="Phyllipe Lima" userId="afbdb2a7827722fd" providerId="LiveId" clId="{7D1AB46C-C667-634B-A568-53461D379017}" dt="2020-09-20T17:58:48.279" v="3750" actId="790"/>
          <ac:spMkLst>
            <pc:docMk/>
            <pc:sldMk cId="2609247775" sldId="1073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58:54.855" v="3752" actId="1076"/>
          <ac:picMkLst>
            <pc:docMk/>
            <pc:sldMk cId="2609247775" sldId="1073"/>
            <ac:picMk id="13314" creationId="{A264D647-A8D9-E546-BA28-9C6A1EEEE855}"/>
          </ac:picMkLst>
        </pc:picChg>
      </pc:sldChg>
      <pc:sldChg chg="addSp delSp modSp add mod">
        <pc:chgData name="Phyllipe Lima" userId="afbdb2a7827722fd" providerId="LiveId" clId="{7D1AB46C-C667-634B-A568-53461D379017}" dt="2020-09-20T18:15:22.096" v="4570" actId="1076"/>
        <pc:sldMkLst>
          <pc:docMk/>
          <pc:sldMk cId="2280654355" sldId="1074"/>
        </pc:sldMkLst>
        <pc:spChg chg="mod">
          <ac:chgData name="Phyllipe Lima" userId="afbdb2a7827722fd" providerId="LiveId" clId="{7D1AB46C-C667-634B-A568-53461D379017}" dt="2020-09-20T18:12:53.442" v="4544" actId="20577"/>
          <ac:spMkLst>
            <pc:docMk/>
            <pc:sldMk cId="2280654355" sldId="1074"/>
            <ac:spMk id="13" creationId="{80214C85-4602-A64F-8A18-B940445EC2CA}"/>
          </ac:spMkLst>
        </pc:spChg>
        <pc:picChg chg="add del mod">
          <ac:chgData name="Phyllipe Lima" userId="afbdb2a7827722fd" providerId="LiveId" clId="{7D1AB46C-C667-634B-A568-53461D379017}" dt="2020-09-20T18:13:21.615" v="4547" actId="478"/>
          <ac:picMkLst>
            <pc:docMk/>
            <pc:sldMk cId="2280654355" sldId="1074"/>
            <ac:picMk id="20482" creationId="{3FB8C129-42A2-A542-8AE0-59F52D78CF39}"/>
          </ac:picMkLst>
        </pc:picChg>
        <pc:picChg chg="add del mod">
          <ac:chgData name="Phyllipe Lima" userId="afbdb2a7827722fd" providerId="LiveId" clId="{7D1AB46C-C667-634B-A568-53461D379017}" dt="2020-09-20T18:13:48.150" v="4555" actId="478"/>
          <ac:picMkLst>
            <pc:docMk/>
            <pc:sldMk cId="2280654355" sldId="1074"/>
            <ac:picMk id="20484" creationId="{3A58E8F6-3FE6-D14F-A24F-3F8652FF3EA3}"/>
          </ac:picMkLst>
        </pc:picChg>
        <pc:picChg chg="add mod">
          <ac:chgData name="Phyllipe Lima" userId="afbdb2a7827722fd" providerId="LiveId" clId="{7D1AB46C-C667-634B-A568-53461D379017}" dt="2020-09-20T18:15:22.096" v="4570" actId="1076"/>
          <ac:picMkLst>
            <pc:docMk/>
            <pc:sldMk cId="2280654355" sldId="1074"/>
            <ac:picMk id="20486" creationId="{5D910383-D03F-1E49-BFE3-E8EAD4D047C0}"/>
          </ac:picMkLst>
        </pc:picChg>
        <pc:picChg chg="add mod">
          <ac:chgData name="Phyllipe Lima" userId="afbdb2a7827722fd" providerId="LiveId" clId="{7D1AB46C-C667-634B-A568-53461D379017}" dt="2020-09-20T18:15:20.093" v="4569" actId="1076"/>
          <ac:picMkLst>
            <pc:docMk/>
            <pc:sldMk cId="2280654355" sldId="1074"/>
            <ac:picMk id="20488" creationId="{EAB867BB-9316-0848-93DB-3C27842DA428}"/>
          </ac:picMkLst>
        </pc:picChg>
      </pc:sldChg>
      <pc:sldChg chg="addSp delSp modSp add mod">
        <pc:chgData name="Phyllipe Lima" userId="afbdb2a7827722fd" providerId="LiveId" clId="{7D1AB46C-C667-634B-A568-53461D379017}" dt="2020-09-20T22:45:07.266" v="4573" actId="114"/>
        <pc:sldMkLst>
          <pc:docMk/>
          <pc:sldMk cId="3901365801" sldId="1075"/>
        </pc:sldMkLst>
        <pc:spChg chg="add mod">
          <ac:chgData name="Phyllipe Lima" userId="afbdb2a7827722fd" providerId="LiveId" clId="{7D1AB46C-C667-634B-A568-53461D379017}" dt="2020-09-20T18:03:18.206" v="3887" actId="1076"/>
          <ac:spMkLst>
            <pc:docMk/>
            <pc:sldMk cId="3901365801" sldId="1075"/>
            <ac:spMk id="2" creationId="{4E8534F6-5059-1B45-8A33-A6BF5DE427E7}"/>
          </ac:spMkLst>
        </pc:spChg>
        <pc:spChg chg="add mod">
          <ac:chgData name="Phyllipe Lima" userId="afbdb2a7827722fd" providerId="LiveId" clId="{7D1AB46C-C667-634B-A568-53461D379017}" dt="2020-09-20T18:03:46.809" v="3904" actId="1076"/>
          <ac:spMkLst>
            <pc:docMk/>
            <pc:sldMk cId="3901365801" sldId="1075"/>
            <ac:spMk id="5" creationId="{E79A8B6B-5B37-1140-8EC8-43B9197D2B21}"/>
          </ac:spMkLst>
        </pc:spChg>
        <pc:spChg chg="mod">
          <ac:chgData name="Phyllipe Lima" userId="afbdb2a7827722fd" providerId="LiveId" clId="{7D1AB46C-C667-634B-A568-53461D379017}" dt="2020-09-20T22:45:07.266" v="4573" actId="114"/>
          <ac:spMkLst>
            <pc:docMk/>
            <pc:sldMk cId="3901365801" sldId="1075"/>
            <ac:spMk id="13" creationId="{80214C85-4602-A64F-8A18-B940445EC2CA}"/>
          </ac:spMkLst>
        </pc:spChg>
        <pc:grpChg chg="add mod">
          <ac:chgData name="Phyllipe Lima" userId="afbdb2a7827722fd" providerId="LiveId" clId="{7D1AB46C-C667-634B-A568-53461D379017}" dt="2020-09-20T18:03:18.206" v="3887" actId="1076"/>
          <ac:grpSpMkLst>
            <pc:docMk/>
            <pc:sldMk cId="3901365801" sldId="1075"/>
            <ac:grpSpMk id="3" creationId="{5043FF10-5AE5-5D44-8515-9CBC63D3C30B}"/>
          </ac:grpSpMkLst>
        </pc:grpChg>
        <pc:picChg chg="add mod">
          <ac:chgData name="Phyllipe Lima" userId="afbdb2a7827722fd" providerId="LiveId" clId="{7D1AB46C-C667-634B-A568-53461D379017}" dt="2020-09-20T18:03:18.206" v="3887" actId="1076"/>
          <ac:picMkLst>
            <pc:docMk/>
            <pc:sldMk cId="3901365801" sldId="1075"/>
            <ac:picMk id="4" creationId="{C520B293-21C1-DF44-9152-D76111745D05}"/>
          </ac:picMkLst>
        </pc:picChg>
        <pc:picChg chg="del">
          <ac:chgData name="Phyllipe Lima" userId="afbdb2a7827722fd" providerId="LiveId" clId="{7D1AB46C-C667-634B-A568-53461D379017}" dt="2020-09-20T18:00:27.322" v="3867" actId="478"/>
          <ac:picMkLst>
            <pc:docMk/>
            <pc:sldMk cId="3901365801" sldId="1075"/>
            <ac:picMk id="13314" creationId="{A264D647-A8D9-E546-BA28-9C6A1EEEE855}"/>
          </ac:picMkLst>
        </pc:picChg>
        <pc:cxnChg chg="add mod">
          <ac:chgData name="Phyllipe Lima" userId="afbdb2a7827722fd" providerId="LiveId" clId="{7D1AB46C-C667-634B-A568-53461D379017}" dt="2020-09-20T18:04:04.912" v="3908" actId="1582"/>
          <ac:cxnSpMkLst>
            <pc:docMk/>
            <pc:sldMk cId="3901365801" sldId="1075"/>
            <ac:cxnSpMk id="7" creationId="{A159246F-984B-D044-AA39-7F865A739035}"/>
          </ac:cxnSpMkLst>
        </pc:cxnChg>
      </pc:sldChg>
      <pc:sldChg chg="addSp delSp modSp add mod">
        <pc:chgData name="Phyllipe Lima" userId="afbdb2a7827722fd" providerId="LiveId" clId="{7D1AB46C-C667-634B-A568-53461D379017}" dt="2020-09-20T22:45:22.439" v="4575" actId="114"/>
        <pc:sldMkLst>
          <pc:docMk/>
          <pc:sldMk cId="4024711480" sldId="1076"/>
        </pc:sldMkLst>
        <pc:spChg chg="del">
          <ac:chgData name="Phyllipe Lima" userId="afbdb2a7827722fd" providerId="LiveId" clId="{7D1AB46C-C667-634B-A568-53461D379017}" dt="2020-09-20T18:07:27.236" v="4124" actId="478"/>
          <ac:spMkLst>
            <pc:docMk/>
            <pc:sldMk cId="4024711480" sldId="1076"/>
            <ac:spMk id="5" creationId="{E79A8B6B-5B37-1140-8EC8-43B9197D2B21}"/>
          </ac:spMkLst>
        </pc:spChg>
        <pc:spChg chg="mod">
          <ac:chgData name="Phyllipe Lima" userId="afbdb2a7827722fd" providerId="LiveId" clId="{7D1AB46C-C667-634B-A568-53461D379017}" dt="2020-09-20T22:45:22.439" v="4575" actId="114"/>
          <ac:spMkLst>
            <pc:docMk/>
            <pc:sldMk cId="4024711480" sldId="1076"/>
            <ac:spMk id="13" creationId="{80214C85-4602-A64F-8A18-B940445EC2CA}"/>
          </ac:spMkLst>
        </pc:spChg>
        <pc:grpChg chg="del">
          <ac:chgData name="Phyllipe Lima" userId="afbdb2a7827722fd" providerId="LiveId" clId="{7D1AB46C-C667-634B-A568-53461D379017}" dt="2020-09-20T18:05:19.881" v="3971" actId="478"/>
          <ac:grpSpMkLst>
            <pc:docMk/>
            <pc:sldMk cId="4024711480" sldId="1076"/>
            <ac:grpSpMk id="3" creationId="{5043FF10-5AE5-5D44-8515-9CBC63D3C30B}"/>
          </ac:grpSpMkLst>
        </pc:grpChg>
        <pc:picChg chg="add mod">
          <ac:chgData name="Phyllipe Lima" userId="afbdb2a7827722fd" providerId="LiveId" clId="{7D1AB46C-C667-634B-A568-53461D379017}" dt="2020-09-20T18:07:51.911" v="4144" actId="1076"/>
          <ac:picMkLst>
            <pc:docMk/>
            <pc:sldMk cId="4024711480" sldId="1076"/>
            <ac:picMk id="17410" creationId="{4D9A3E34-E5F9-A849-BBEB-2A8167FA39B4}"/>
          </ac:picMkLst>
        </pc:picChg>
        <pc:cxnChg chg="add del">
          <ac:chgData name="Phyllipe Lima" userId="afbdb2a7827722fd" providerId="LiveId" clId="{7D1AB46C-C667-634B-A568-53461D379017}" dt="2020-09-20T18:07:27.795" v="4125" actId="478"/>
          <ac:cxnSpMkLst>
            <pc:docMk/>
            <pc:sldMk cId="4024711480" sldId="1076"/>
            <ac:cxnSpMk id="7" creationId="{A159246F-984B-D044-AA39-7F865A739035}"/>
          </ac:cxnSpMkLst>
        </pc:cxnChg>
      </pc:sldChg>
      <pc:sldChg chg="addSp delSp modSp add mod">
        <pc:chgData name="Phyllipe Lima" userId="afbdb2a7827722fd" providerId="LiveId" clId="{7D1AB46C-C667-634B-A568-53461D379017}" dt="2020-09-20T18:09:49.513" v="4335" actId="1076"/>
        <pc:sldMkLst>
          <pc:docMk/>
          <pc:sldMk cId="1737926188" sldId="1077"/>
        </pc:sldMkLst>
        <pc:spChg chg="mod">
          <ac:chgData name="Phyllipe Lima" userId="afbdb2a7827722fd" providerId="LiveId" clId="{7D1AB46C-C667-634B-A568-53461D379017}" dt="2020-09-20T18:09:30.863" v="4332" actId="20577"/>
          <ac:spMkLst>
            <pc:docMk/>
            <pc:sldMk cId="1737926188" sldId="1077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8:09:49.513" v="4335" actId="1076"/>
          <ac:picMkLst>
            <pc:docMk/>
            <pc:sldMk cId="1737926188" sldId="1077"/>
            <ac:picMk id="4" creationId="{41554254-9BC6-D043-AF15-F8815BD837A8}"/>
          </ac:picMkLst>
        </pc:picChg>
        <pc:picChg chg="del mod">
          <ac:chgData name="Phyllipe Lima" userId="afbdb2a7827722fd" providerId="LiveId" clId="{7D1AB46C-C667-634B-A568-53461D379017}" dt="2020-09-20T18:09:04.963" v="4279" actId="478"/>
          <ac:picMkLst>
            <pc:docMk/>
            <pc:sldMk cId="1737926188" sldId="1077"/>
            <ac:picMk id="17410" creationId="{4D9A3E34-E5F9-A849-BBEB-2A8167FA39B4}"/>
          </ac:picMkLst>
        </pc:picChg>
      </pc:sldChg>
      <pc:sldChg chg="addSp delSp modSp add mod">
        <pc:chgData name="Phyllipe Lima" userId="afbdb2a7827722fd" providerId="LiveId" clId="{7D1AB46C-C667-634B-A568-53461D379017}" dt="2020-09-20T23:58:43.135" v="6319" actId="20577"/>
        <pc:sldMkLst>
          <pc:docMk/>
          <pc:sldMk cId="2497626647" sldId="1078"/>
        </pc:sldMkLst>
        <pc:spChg chg="mod">
          <ac:chgData name="Phyllipe Lima" userId="afbdb2a7827722fd" providerId="LiveId" clId="{7D1AB46C-C667-634B-A568-53461D379017}" dt="2020-09-20T23:58:43.135" v="6319" actId="20577"/>
          <ac:spMkLst>
            <pc:docMk/>
            <pc:sldMk cId="2497626647" sldId="1078"/>
            <ac:spMk id="13" creationId="{80214C85-4602-A64F-8A18-B940445EC2CA}"/>
          </ac:spMkLst>
        </pc:spChg>
        <pc:picChg chg="del mod">
          <ac:chgData name="Phyllipe Lima" userId="afbdb2a7827722fd" providerId="LiveId" clId="{7D1AB46C-C667-634B-A568-53461D379017}" dt="2020-09-20T18:10:36.356" v="4448" actId="478"/>
          <ac:picMkLst>
            <pc:docMk/>
            <pc:sldMk cId="2497626647" sldId="1078"/>
            <ac:picMk id="4" creationId="{41554254-9BC6-D043-AF15-F8815BD837A8}"/>
          </ac:picMkLst>
        </pc:picChg>
        <pc:picChg chg="add mod">
          <ac:chgData name="Phyllipe Lima" userId="afbdb2a7827722fd" providerId="LiveId" clId="{7D1AB46C-C667-634B-A568-53461D379017}" dt="2020-09-20T18:12:16.616" v="4516" actId="14100"/>
          <ac:picMkLst>
            <pc:docMk/>
            <pc:sldMk cId="2497626647" sldId="1078"/>
            <ac:picMk id="19458" creationId="{3E0BB029-3698-CE45-A763-0B7448F3F93B}"/>
          </ac:picMkLst>
        </pc:picChg>
      </pc:sldChg>
      <pc:sldChg chg="addSp delSp modSp add mod modAnim">
        <pc:chgData name="Phyllipe Lima" userId="afbdb2a7827722fd" providerId="LiveId" clId="{7D1AB46C-C667-634B-A568-53461D379017}" dt="2020-09-20T23:13:23.655" v="5686"/>
        <pc:sldMkLst>
          <pc:docMk/>
          <pc:sldMk cId="666308329" sldId="1079"/>
        </pc:sldMkLst>
        <pc:spChg chg="mod">
          <ac:chgData name="Phyllipe Lima" userId="afbdb2a7827722fd" providerId="LiveId" clId="{7D1AB46C-C667-634B-A568-53461D379017}" dt="2020-09-20T23:08:28.975" v="5396" actId="20577"/>
          <ac:spMkLst>
            <pc:docMk/>
            <pc:sldMk cId="666308329" sldId="1079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23:08:40.150" v="5398" actId="1076"/>
          <ac:picMkLst>
            <pc:docMk/>
            <pc:sldMk cId="666308329" sldId="1079"/>
            <ac:picMk id="4" creationId="{7502AD53-AC74-DC4D-BE4A-BFC0D2EC975B}"/>
          </ac:picMkLst>
        </pc:picChg>
        <pc:picChg chg="del mod">
          <ac:chgData name="Phyllipe Lima" userId="afbdb2a7827722fd" providerId="LiveId" clId="{7D1AB46C-C667-634B-A568-53461D379017}" dt="2020-09-20T23:08:06.769" v="5311" actId="478"/>
          <ac:picMkLst>
            <pc:docMk/>
            <pc:sldMk cId="666308329" sldId="1079"/>
            <ac:picMk id="1028" creationId="{5BA7159B-C94D-B64F-8516-D8E60CB3F218}"/>
          </ac:picMkLst>
        </pc:picChg>
      </pc:sldChg>
      <pc:sldChg chg="addSp modSp add mod">
        <pc:chgData name="Phyllipe Lima" userId="afbdb2a7827722fd" providerId="LiveId" clId="{7D1AB46C-C667-634B-A568-53461D379017}" dt="2020-09-20T22:58:45.986" v="4861" actId="1582"/>
        <pc:sldMkLst>
          <pc:docMk/>
          <pc:sldMk cId="1006057367" sldId="1080"/>
        </pc:sldMkLst>
        <pc:spChg chg="mod">
          <ac:chgData name="Phyllipe Lima" userId="afbdb2a7827722fd" providerId="LiveId" clId="{7D1AB46C-C667-634B-A568-53461D379017}" dt="2020-09-20T22:58:06.187" v="4842" actId="14"/>
          <ac:spMkLst>
            <pc:docMk/>
            <pc:sldMk cId="1006057367" sldId="1080"/>
            <ac:spMk id="13" creationId="{80214C85-4602-A64F-8A18-B940445EC2CA}"/>
          </ac:spMkLst>
        </pc:spChg>
        <pc:picChg chg="mod">
          <ac:chgData name="Phyllipe Lima" userId="afbdb2a7827722fd" providerId="LiveId" clId="{7D1AB46C-C667-634B-A568-53461D379017}" dt="2020-09-20T22:58:07.785" v="4843" actId="1076"/>
          <ac:picMkLst>
            <pc:docMk/>
            <pc:sldMk cId="1006057367" sldId="1080"/>
            <ac:picMk id="1028" creationId="{5BA7159B-C94D-B64F-8516-D8E60CB3F218}"/>
          </ac:picMkLst>
        </pc:picChg>
        <pc:picChg chg="mod">
          <ac:chgData name="Phyllipe Lima" userId="afbdb2a7827722fd" providerId="LiveId" clId="{7D1AB46C-C667-634B-A568-53461D379017}" dt="2020-09-20T22:58:14.085" v="4848" actId="1076"/>
          <ac:picMkLst>
            <pc:docMk/>
            <pc:sldMk cId="1006057367" sldId="1080"/>
            <ac:picMk id="1030" creationId="{938B4C37-4BAA-8D4C-BA11-698B8DBE6B11}"/>
          </ac:picMkLst>
        </pc:picChg>
        <pc:cxnChg chg="add mod">
          <ac:chgData name="Phyllipe Lima" userId="afbdb2a7827722fd" providerId="LiveId" clId="{7D1AB46C-C667-634B-A568-53461D379017}" dt="2020-09-20T22:58:45.986" v="4861" actId="1582"/>
          <ac:cxnSpMkLst>
            <pc:docMk/>
            <pc:sldMk cId="1006057367" sldId="1080"/>
            <ac:cxnSpMk id="3" creationId="{46D57798-7C30-0443-9050-178ACE7E4E81}"/>
          </ac:cxnSpMkLst>
        </pc:cxnChg>
        <pc:cxnChg chg="add mod">
          <ac:chgData name="Phyllipe Lima" userId="afbdb2a7827722fd" providerId="LiveId" clId="{7D1AB46C-C667-634B-A568-53461D379017}" dt="2020-09-20T22:58:45.986" v="4861" actId="1582"/>
          <ac:cxnSpMkLst>
            <pc:docMk/>
            <pc:sldMk cId="1006057367" sldId="1080"/>
            <ac:cxnSpMk id="7" creationId="{5524A6F5-9C33-794A-9899-35DEE13C137D}"/>
          </ac:cxnSpMkLst>
        </pc:cxnChg>
      </pc:sldChg>
      <pc:sldChg chg="addSp modSp add mod">
        <pc:chgData name="Phyllipe Lima" userId="afbdb2a7827722fd" providerId="LiveId" clId="{7D1AB46C-C667-634B-A568-53461D379017}" dt="2020-09-20T23:59:49.368" v="6326" actId="20577"/>
        <pc:sldMkLst>
          <pc:docMk/>
          <pc:sldMk cId="2134112246" sldId="1081"/>
        </pc:sldMkLst>
        <pc:spChg chg="add mod">
          <ac:chgData name="Phyllipe Lima" userId="afbdb2a7827722fd" providerId="LiveId" clId="{7D1AB46C-C667-634B-A568-53461D379017}" dt="2020-09-20T23:59:49.368" v="6326" actId="20577"/>
          <ac:spMkLst>
            <pc:docMk/>
            <pc:sldMk cId="2134112246" sldId="1081"/>
            <ac:spMk id="11" creationId="{C45C442C-3350-F643-8385-AD3EC8524EA9}"/>
          </ac:spMkLst>
        </pc:spChg>
        <pc:spChg chg="mod">
          <ac:chgData name="Phyllipe Lima" userId="afbdb2a7827722fd" providerId="LiveId" clId="{7D1AB46C-C667-634B-A568-53461D379017}" dt="2020-09-20T23:00:59.984" v="4920" actId="14100"/>
          <ac:spMkLst>
            <pc:docMk/>
            <pc:sldMk cId="2134112246" sldId="1081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23:00:54.128" v="4919" actId="1076"/>
          <ac:picMkLst>
            <pc:docMk/>
            <pc:sldMk cId="2134112246" sldId="1081"/>
            <ac:picMk id="8" creationId="{CC2EE90B-772E-1140-860C-A51D9F527043}"/>
          </ac:picMkLst>
        </pc:picChg>
        <pc:picChg chg="mod">
          <ac:chgData name="Phyllipe Lima" userId="afbdb2a7827722fd" providerId="LiveId" clId="{7D1AB46C-C667-634B-A568-53461D379017}" dt="2020-09-20T23:00:48.752" v="4918" actId="1076"/>
          <ac:picMkLst>
            <pc:docMk/>
            <pc:sldMk cId="2134112246" sldId="1081"/>
            <ac:picMk id="1028" creationId="{5BA7159B-C94D-B64F-8516-D8E60CB3F218}"/>
          </ac:picMkLst>
        </pc:picChg>
        <pc:picChg chg="mod">
          <ac:chgData name="Phyllipe Lima" userId="afbdb2a7827722fd" providerId="LiveId" clId="{7D1AB46C-C667-634B-A568-53461D379017}" dt="2020-09-20T23:00:54.128" v="4919" actId="1076"/>
          <ac:picMkLst>
            <pc:docMk/>
            <pc:sldMk cId="2134112246" sldId="1081"/>
            <ac:picMk id="1030" creationId="{938B4C37-4BAA-8D4C-BA11-698B8DBE6B11}"/>
          </ac:picMkLst>
        </pc:picChg>
        <pc:cxnChg chg="mod">
          <ac:chgData name="Phyllipe Lima" userId="afbdb2a7827722fd" providerId="LiveId" clId="{7D1AB46C-C667-634B-A568-53461D379017}" dt="2020-09-20T23:00:54.128" v="4919" actId="1076"/>
          <ac:cxnSpMkLst>
            <pc:docMk/>
            <pc:sldMk cId="2134112246" sldId="1081"/>
            <ac:cxnSpMk id="3" creationId="{46D57798-7C30-0443-9050-178ACE7E4E81}"/>
          </ac:cxnSpMkLst>
        </pc:cxnChg>
        <pc:cxnChg chg="mod">
          <ac:chgData name="Phyllipe Lima" userId="afbdb2a7827722fd" providerId="LiveId" clId="{7D1AB46C-C667-634B-A568-53461D379017}" dt="2020-09-20T23:00:54.128" v="4919" actId="1076"/>
          <ac:cxnSpMkLst>
            <pc:docMk/>
            <pc:sldMk cId="2134112246" sldId="1081"/>
            <ac:cxnSpMk id="7" creationId="{5524A6F5-9C33-794A-9899-35DEE13C137D}"/>
          </ac:cxnSpMkLst>
        </pc:cxnChg>
      </pc:sldChg>
      <pc:sldChg chg="addSp delSp modSp add mod modAnim">
        <pc:chgData name="Phyllipe Lima" userId="afbdb2a7827722fd" providerId="LiveId" clId="{7D1AB46C-C667-634B-A568-53461D379017}" dt="2020-09-20T23:03:23.539" v="5184"/>
        <pc:sldMkLst>
          <pc:docMk/>
          <pc:sldMk cId="2298552975" sldId="1082"/>
        </pc:sldMkLst>
        <pc:spChg chg="del">
          <ac:chgData name="Phyllipe Lima" userId="afbdb2a7827722fd" providerId="LiveId" clId="{7D1AB46C-C667-634B-A568-53461D379017}" dt="2020-09-20T23:02:37.121" v="5172" actId="478"/>
          <ac:spMkLst>
            <pc:docMk/>
            <pc:sldMk cId="2298552975" sldId="1082"/>
            <ac:spMk id="11" creationId="{C45C442C-3350-F643-8385-AD3EC8524EA9}"/>
          </ac:spMkLst>
        </pc:spChg>
        <pc:spChg chg="mod">
          <ac:chgData name="Phyllipe Lima" userId="afbdb2a7827722fd" providerId="LiveId" clId="{7D1AB46C-C667-634B-A568-53461D379017}" dt="2020-09-20T23:02:43.801" v="5179" actId="403"/>
          <ac:spMkLst>
            <pc:docMk/>
            <pc:sldMk cId="2298552975" sldId="1082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23:02:40.564" v="5176" actId="478"/>
          <ac:picMkLst>
            <pc:docMk/>
            <pc:sldMk cId="2298552975" sldId="1082"/>
            <ac:picMk id="8" creationId="{CC2EE90B-772E-1140-860C-A51D9F527043}"/>
          </ac:picMkLst>
        </pc:picChg>
        <pc:picChg chg="add mod">
          <ac:chgData name="Phyllipe Lima" userId="afbdb2a7827722fd" providerId="LiveId" clId="{7D1AB46C-C667-634B-A568-53461D379017}" dt="2020-09-20T23:03:06.622" v="5183" actId="1076"/>
          <ac:picMkLst>
            <pc:docMk/>
            <pc:sldMk cId="2298552975" sldId="1082"/>
            <ac:picMk id="9" creationId="{BA35F497-10C0-3E43-BEFD-B1B77D232226}"/>
          </ac:picMkLst>
        </pc:picChg>
        <pc:picChg chg="del">
          <ac:chgData name="Phyllipe Lima" userId="afbdb2a7827722fd" providerId="LiveId" clId="{7D1AB46C-C667-634B-A568-53461D379017}" dt="2020-09-20T23:02:37.777" v="5173" actId="478"/>
          <ac:picMkLst>
            <pc:docMk/>
            <pc:sldMk cId="2298552975" sldId="1082"/>
            <ac:picMk id="1028" creationId="{5BA7159B-C94D-B64F-8516-D8E60CB3F218}"/>
          </ac:picMkLst>
        </pc:picChg>
        <pc:picChg chg="del">
          <ac:chgData name="Phyllipe Lima" userId="afbdb2a7827722fd" providerId="LiveId" clId="{7D1AB46C-C667-634B-A568-53461D379017}" dt="2020-09-20T23:02:38.283" v="5174" actId="478"/>
          <ac:picMkLst>
            <pc:docMk/>
            <pc:sldMk cId="2298552975" sldId="1082"/>
            <ac:picMk id="1030" creationId="{938B4C37-4BAA-8D4C-BA11-698B8DBE6B11}"/>
          </ac:picMkLst>
        </pc:picChg>
        <pc:cxnChg chg="del">
          <ac:chgData name="Phyllipe Lima" userId="afbdb2a7827722fd" providerId="LiveId" clId="{7D1AB46C-C667-634B-A568-53461D379017}" dt="2020-09-20T23:02:40.081" v="5175" actId="478"/>
          <ac:cxnSpMkLst>
            <pc:docMk/>
            <pc:sldMk cId="2298552975" sldId="1082"/>
            <ac:cxnSpMk id="3" creationId="{46D57798-7C30-0443-9050-178ACE7E4E81}"/>
          </ac:cxnSpMkLst>
        </pc:cxnChg>
        <pc:cxnChg chg="del">
          <ac:chgData name="Phyllipe Lima" userId="afbdb2a7827722fd" providerId="LiveId" clId="{7D1AB46C-C667-634B-A568-53461D379017}" dt="2020-09-20T23:02:41.007" v="5177" actId="478"/>
          <ac:cxnSpMkLst>
            <pc:docMk/>
            <pc:sldMk cId="2298552975" sldId="1082"/>
            <ac:cxnSpMk id="7" creationId="{5524A6F5-9C33-794A-9899-35DEE13C137D}"/>
          </ac:cxnSpMkLst>
        </pc:cxnChg>
      </pc:sldChg>
      <pc:sldChg chg="addSp delSp modSp add mod modAnim">
        <pc:chgData name="Phyllipe Lima" userId="afbdb2a7827722fd" providerId="LiveId" clId="{7D1AB46C-C667-634B-A568-53461D379017}" dt="2020-09-20T23:07:36.729" v="5309" actId="14100"/>
        <pc:sldMkLst>
          <pc:docMk/>
          <pc:sldMk cId="2023180086" sldId="1083"/>
        </pc:sldMkLst>
        <pc:spChg chg="mod">
          <ac:chgData name="Phyllipe Lima" userId="afbdb2a7827722fd" providerId="LiveId" clId="{7D1AB46C-C667-634B-A568-53461D379017}" dt="2020-09-20T23:04:19.286" v="5304" actId="20577"/>
          <ac:spMkLst>
            <pc:docMk/>
            <pc:sldMk cId="2023180086" sldId="1083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23:07:36.729" v="5309" actId="14100"/>
          <ac:picMkLst>
            <pc:docMk/>
            <pc:sldMk cId="2023180086" sldId="1083"/>
            <ac:picMk id="4" creationId="{5E75A959-0F73-DF4E-9D69-AA0D77078870}"/>
          </ac:picMkLst>
        </pc:picChg>
        <pc:picChg chg="del">
          <ac:chgData name="Phyllipe Lima" userId="afbdb2a7827722fd" providerId="LiveId" clId="{7D1AB46C-C667-634B-A568-53461D379017}" dt="2020-09-20T23:04:17.389" v="5303" actId="478"/>
          <ac:picMkLst>
            <pc:docMk/>
            <pc:sldMk cId="2023180086" sldId="1083"/>
            <ac:picMk id="9" creationId="{BA35F497-10C0-3E43-BEFD-B1B77D232226}"/>
          </ac:picMkLst>
        </pc:picChg>
      </pc:sldChg>
      <pc:sldChg chg="addSp delSp modSp add mod">
        <pc:chgData name="Phyllipe Lima" userId="afbdb2a7827722fd" providerId="LiveId" clId="{7D1AB46C-C667-634B-A568-53461D379017}" dt="2020-09-20T23:15:32.179" v="5761" actId="1076"/>
        <pc:sldMkLst>
          <pc:docMk/>
          <pc:sldMk cId="3701170744" sldId="1084"/>
        </pc:sldMkLst>
        <pc:spChg chg="mod">
          <ac:chgData name="Phyllipe Lima" userId="afbdb2a7827722fd" providerId="LiveId" clId="{7D1AB46C-C667-634B-A568-53461D379017}" dt="2020-09-20T23:14:50.655" v="5757" actId="20577"/>
          <ac:spMkLst>
            <pc:docMk/>
            <pc:sldMk cId="3701170744" sldId="1084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23:15:32.179" v="5761" actId="1076"/>
          <ac:picMkLst>
            <pc:docMk/>
            <pc:sldMk cId="3701170744" sldId="1084"/>
            <ac:picMk id="4" creationId="{31BABCF7-8FC2-5F46-A593-B97932BF22AC}"/>
          </ac:picMkLst>
        </pc:picChg>
        <pc:picChg chg="del">
          <ac:chgData name="Phyllipe Lima" userId="afbdb2a7827722fd" providerId="LiveId" clId="{7D1AB46C-C667-634B-A568-53461D379017}" dt="2020-09-20T23:14:41.288" v="5728" actId="478"/>
          <ac:picMkLst>
            <pc:docMk/>
            <pc:sldMk cId="3701170744" sldId="1084"/>
            <ac:picMk id="1028" creationId="{5BA7159B-C94D-B64F-8516-D8E60CB3F218}"/>
          </ac:picMkLst>
        </pc:picChg>
      </pc:sldChg>
      <pc:sldChg chg="addSp delSp modSp add mod">
        <pc:chgData name="Phyllipe Lima" userId="afbdb2a7827722fd" providerId="LiveId" clId="{7D1AB46C-C667-634B-A568-53461D379017}" dt="2020-09-20T23:11:26.396" v="5504" actId="1076"/>
        <pc:sldMkLst>
          <pc:docMk/>
          <pc:sldMk cId="3833645004" sldId="1085"/>
        </pc:sldMkLst>
        <pc:spChg chg="mod">
          <ac:chgData name="Phyllipe Lima" userId="afbdb2a7827722fd" providerId="LiveId" clId="{7D1AB46C-C667-634B-A568-53461D379017}" dt="2020-09-20T23:11:23.028" v="5503" actId="313"/>
          <ac:spMkLst>
            <pc:docMk/>
            <pc:sldMk cId="3833645004" sldId="1085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23:09:20.824" v="5446" actId="478"/>
          <ac:picMkLst>
            <pc:docMk/>
            <pc:sldMk cId="3833645004" sldId="1085"/>
            <ac:picMk id="4" creationId="{5E75A959-0F73-DF4E-9D69-AA0D77078870}"/>
          </ac:picMkLst>
        </pc:picChg>
        <pc:picChg chg="add mod">
          <ac:chgData name="Phyllipe Lima" userId="afbdb2a7827722fd" providerId="LiveId" clId="{7D1AB46C-C667-634B-A568-53461D379017}" dt="2020-09-20T23:11:26.396" v="5504" actId="1076"/>
          <ac:picMkLst>
            <pc:docMk/>
            <pc:sldMk cId="3833645004" sldId="1085"/>
            <ac:picMk id="4098" creationId="{A8CB66B7-D2B4-3A45-8342-ACEE8810943C}"/>
          </ac:picMkLst>
        </pc:picChg>
      </pc:sldChg>
      <pc:sldChg chg="modSp add mod">
        <pc:chgData name="Phyllipe Lima" userId="afbdb2a7827722fd" providerId="LiveId" clId="{7D1AB46C-C667-634B-A568-53461D379017}" dt="2020-09-20T23:13:15.431" v="5685" actId="14100"/>
        <pc:sldMkLst>
          <pc:docMk/>
          <pc:sldMk cId="4291720978" sldId="1086"/>
        </pc:sldMkLst>
        <pc:spChg chg="mod">
          <ac:chgData name="Phyllipe Lima" userId="afbdb2a7827722fd" providerId="LiveId" clId="{7D1AB46C-C667-634B-A568-53461D379017}" dt="2020-09-20T23:13:13.423" v="5684" actId="1076"/>
          <ac:spMkLst>
            <pc:docMk/>
            <pc:sldMk cId="4291720978" sldId="1086"/>
            <ac:spMk id="13" creationId="{80214C85-4602-A64F-8A18-B940445EC2CA}"/>
          </ac:spMkLst>
        </pc:spChg>
        <pc:picChg chg="mod">
          <ac:chgData name="Phyllipe Lima" userId="afbdb2a7827722fd" providerId="LiveId" clId="{7D1AB46C-C667-634B-A568-53461D379017}" dt="2020-09-20T23:13:15.431" v="5685" actId="14100"/>
          <ac:picMkLst>
            <pc:docMk/>
            <pc:sldMk cId="4291720978" sldId="1086"/>
            <ac:picMk id="4098" creationId="{A8CB66B7-D2B4-3A45-8342-ACEE8810943C}"/>
          </ac:picMkLst>
        </pc:picChg>
      </pc:sldChg>
      <pc:sldChg chg="addSp delSp modSp add mod modAnim">
        <pc:chgData name="Phyllipe Lima" userId="afbdb2a7827722fd" providerId="LiveId" clId="{7D1AB46C-C667-634B-A568-53461D379017}" dt="2020-09-20T23:14:08.077" v="5727" actId="1076"/>
        <pc:sldMkLst>
          <pc:docMk/>
          <pc:sldMk cId="3814614292" sldId="1087"/>
        </pc:sldMkLst>
        <pc:spChg chg="mod">
          <ac:chgData name="Phyllipe Lima" userId="afbdb2a7827722fd" providerId="LiveId" clId="{7D1AB46C-C667-634B-A568-53461D379017}" dt="2020-09-20T23:13:57.916" v="5724" actId="20577"/>
          <ac:spMkLst>
            <pc:docMk/>
            <pc:sldMk cId="3814614292" sldId="1087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23:13:59.496" v="5725" actId="478"/>
          <ac:picMkLst>
            <pc:docMk/>
            <pc:sldMk cId="3814614292" sldId="1087"/>
            <ac:picMk id="4" creationId="{7502AD53-AC74-DC4D-BE4A-BFC0D2EC975B}"/>
          </ac:picMkLst>
        </pc:picChg>
        <pc:picChg chg="add mod">
          <ac:chgData name="Phyllipe Lima" userId="afbdb2a7827722fd" providerId="LiveId" clId="{7D1AB46C-C667-634B-A568-53461D379017}" dt="2020-09-20T23:14:08.077" v="5727" actId="1076"/>
          <ac:picMkLst>
            <pc:docMk/>
            <pc:sldMk cId="3814614292" sldId="1087"/>
            <ac:picMk id="5" creationId="{52623BF0-6C58-7A4B-9612-393EC420F5E7}"/>
          </ac:picMkLst>
        </pc:picChg>
      </pc:sldChg>
      <pc:sldChg chg="addSp delSp modSp add mod">
        <pc:chgData name="Phyllipe Lima" userId="afbdb2a7827722fd" providerId="LiveId" clId="{7D1AB46C-C667-634B-A568-53461D379017}" dt="2020-09-21T00:15:07.510" v="6658"/>
        <pc:sldMkLst>
          <pc:docMk/>
          <pc:sldMk cId="4152064090" sldId="1088"/>
        </pc:sldMkLst>
        <pc:spChg chg="mod">
          <ac:chgData name="Phyllipe Lima" userId="afbdb2a7827722fd" providerId="LiveId" clId="{7D1AB46C-C667-634B-A568-53461D379017}" dt="2020-09-21T00:14:55.120" v="6657" actId="20577"/>
          <ac:spMkLst>
            <pc:docMk/>
            <pc:sldMk cId="4152064090" sldId="1088"/>
            <ac:spMk id="13" creationId="{80214C85-4602-A64F-8A18-B940445EC2CA}"/>
          </ac:spMkLst>
        </pc:spChg>
        <pc:picChg chg="del mod">
          <ac:chgData name="Phyllipe Lima" userId="afbdb2a7827722fd" providerId="LiveId" clId="{7D1AB46C-C667-634B-A568-53461D379017}" dt="2020-09-21T00:14:12.977" v="6584" actId="478"/>
          <ac:picMkLst>
            <pc:docMk/>
            <pc:sldMk cId="4152064090" sldId="1088"/>
            <ac:picMk id="3" creationId="{954C5CB9-6F6D-B042-9B35-709631B23814}"/>
          </ac:picMkLst>
        </pc:picChg>
        <pc:picChg chg="add mod">
          <ac:chgData name="Phyllipe Lima" userId="afbdb2a7827722fd" providerId="LiveId" clId="{7D1AB46C-C667-634B-A568-53461D379017}" dt="2020-09-21T00:15:07.510" v="6658"/>
          <ac:picMkLst>
            <pc:docMk/>
            <pc:sldMk cId="4152064090" sldId="1088"/>
            <ac:picMk id="4" creationId="{57CC297A-E147-B14E-AF87-D1B69E654A92}"/>
          </ac:picMkLst>
        </pc:picChg>
      </pc:sldChg>
      <pc:sldChg chg="addSp modSp add mod">
        <pc:chgData name="Phyllipe Lima" userId="afbdb2a7827722fd" providerId="LiveId" clId="{7D1AB46C-C667-634B-A568-53461D379017}" dt="2020-09-20T23:46:48.613" v="6027" actId="114"/>
        <pc:sldMkLst>
          <pc:docMk/>
          <pc:sldMk cId="338758230" sldId="1089"/>
        </pc:sldMkLst>
        <pc:spChg chg="mod">
          <ac:chgData name="Phyllipe Lima" userId="afbdb2a7827722fd" providerId="LiveId" clId="{7D1AB46C-C667-634B-A568-53461D379017}" dt="2020-09-20T23:46:48.613" v="6027" actId="114"/>
          <ac:spMkLst>
            <pc:docMk/>
            <pc:sldMk cId="338758230" sldId="1089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23:40:44.852" v="5878" actId="1076"/>
          <ac:picMkLst>
            <pc:docMk/>
            <pc:sldMk cId="338758230" sldId="1089"/>
            <ac:picMk id="7170" creationId="{AE9E6F70-388F-DD45-8139-7635224CE2F4}"/>
          </ac:picMkLst>
        </pc:picChg>
      </pc:sldChg>
      <pc:sldChg chg="addSp modSp add mod">
        <pc:chgData name="Phyllipe Lima" userId="afbdb2a7827722fd" providerId="LiveId" clId="{7D1AB46C-C667-634B-A568-53461D379017}" dt="2020-09-20T23:46:27.048" v="6025" actId="1076"/>
        <pc:sldMkLst>
          <pc:docMk/>
          <pc:sldMk cId="410106999" sldId="1090"/>
        </pc:sldMkLst>
        <pc:spChg chg="mod">
          <ac:chgData name="Phyllipe Lima" userId="afbdb2a7827722fd" providerId="LiveId" clId="{7D1AB46C-C667-634B-A568-53461D379017}" dt="2020-09-20T23:46:15.159" v="6023" actId="20577"/>
          <ac:spMkLst>
            <pc:docMk/>
            <pc:sldMk cId="410106999" sldId="1090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23:46:27.048" v="6025" actId="1076"/>
          <ac:picMkLst>
            <pc:docMk/>
            <pc:sldMk cId="410106999" sldId="1090"/>
            <ac:picMk id="8194" creationId="{FF01076F-625A-8743-8046-270D2310A3DA}"/>
          </ac:picMkLst>
        </pc:picChg>
      </pc:sldChg>
      <pc:sldChg chg="addSp delSp modSp add mod">
        <pc:chgData name="Phyllipe Lima" userId="afbdb2a7827722fd" providerId="LiveId" clId="{7D1AB46C-C667-634B-A568-53461D379017}" dt="2020-09-20T23:50:04.353" v="6314" actId="114"/>
        <pc:sldMkLst>
          <pc:docMk/>
          <pc:sldMk cId="1340525487" sldId="1091"/>
        </pc:sldMkLst>
        <pc:spChg chg="mod">
          <ac:chgData name="Phyllipe Lima" userId="afbdb2a7827722fd" providerId="LiveId" clId="{7D1AB46C-C667-634B-A568-53461D379017}" dt="2020-09-20T23:50:04.353" v="6314" actId="114"/>
          <ac:spMkLst>
            <pc:docMk/>
            <pc:sldMk cId="1340525487" sldId="1091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23:50:00.523" v="6312" actId="14100"/>
          <ac:picMkLst>
            <pc:docMk/>
            <pc:sldMk cId="1340525487" sldId="1091"/>
            <ac:picMk id="4" creationId="{69352D2B-958C-7346-B01D-B17BF07433E8}"/>
          </ac:picMkLst>
        </pc:picChg>
        <pc:picChg chg="del">
          <ac:chgData name="Phyllipe Lima" userId="afbdb2a7827722fd" providerId="LiveId" clId="{7D1AB46C-C667-634B-A568-53461D379017}" dt="2020-09-20T23:48:04.696" v="6029" actId="478"/>
          <ac:picMkLst>
            <pc:docMk/>
            <pc:sldMk cId="1340525487" sldId="1091"/>
            <ac:picMk id="8194" creationId="{FF01076F-625A-8743-8046-270D2310A3DA}"/>
          </ac:picMkLst>
        </pc:picChg>
      </pc:sldChg>
      <pc:sldChg chg="addSp delSp modSp add mod ord">
        <pc:chgData name="Phyllipe Lima" userId="afbdb2a7827722fd" providerId="LiveId" clId="{7D1AB46C-C667-634B-A568-53461D379017}" dt="2020-09-21T00:08:58.793" v="6533" actId="1076"/>
        <pc:sldMkLst>
          <pc:docMk/>
          <pc:sldMk cId="3238646897" sldId="1092"/>
        </pc:sldMkLst>
        <pc:spChg chg="mod">
          <ac:chgData name="Phyllipe Lima" userId="afbdb2a7827722fd" providerId="LiveId" clId="{7D1AB46C-C667-634B-A568-53461D379017}" dt="2020-09-21T00:06:42.810" v="6494" actId="404"/>
          <ac:spMkLst>
            <pc:docMk/>
            <pc:sldMk cId="3238646897" sldId="1092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1T00:03:04.657" v="6398" actId="478"/>
          <ac:picMkLst>
            <pc:docMk/>
            <pc:sldMk cId="3238646897" sldId="1092"/>
            <ac:picMk id="3" creationId="{954C5CB9-6F6D-B042-9B35-709631B23814}"/>
          </ac:picMkLst>
        </pc:picChg>
        <pc:picChg chg="add del mod">
          <ac:chgData name="Phyllipe Lima" userId="afbdb2a7827722fd" providerId="LiveId" clId="{7D1AB46C-C667-634B-A568-53461D379017}" dt="2020-09-21T00:06:20.866" v="6469" actId="478"/>
          <ac:picMkLst>
            <pc:docMk/>
            <pc:sldMk cId="3238646897" sldId="1092"/>
            <ac:picMk id="4" creationId="{5FA2F582-3B96-3D4B-BE59-172CFCB5FE22}"/>
          </ac:picMkLst>
        </pc:picChg>
        <pc:picChg chg="add del mod">
          <ac:chgData name="Phyllipe Lima" userId="afbdb2a7827722fd" providerId="LiveId" clId="{7D1AB46C-C667-634B-A568-53461D379017}" dt="2020-09-21T00:06:19.549" v="6468" actId="478"/>
          <ac:picMkLst>
            <pc:docMk/>
            <pc:sldMk cId="3238646897" sldId="1092"/>
            <ac:picMk id="5" creationId="{A4D2F087-C3DB-F141-9ACB-B5179ED9E32D}"/>
          </ac:picMkLst>
        </pc:picChg>
        <pc:picChg chg="add mod">
          <ac:chgData name="Phyllipe Lima" userId="afbdb2a7827722fd" providerId="LiveId" clId="{7D1AB46C-C667-634B-A568-53461D379017}" dt="2020-09-21T00:08:16.357" v="6516" actId="1076"/>
          <ac:picMkLst>
            <pc:docMk/>
            <pc:sldMk cId="3238646897" sldId="1092"/>
            <ac:picMk id="6" creationId="{4D8E5A8A-28DE-984E-9D15-0B9FC2F6421B}"/>
          </ac:picMkLst>
        </pc:picChg>
        <pc:picChg chg="add mod">
          <ac:chgData name="Phyllipe Lima" userId="afbdb2a7827722fd" providerId="LiveId" clId="{7D1AB46C-C667-634B-A568-53461D379017}" dt="2020-09-21T00:08:13.027" v="6514" actId="1076"/>
          <ac:picMkLst>
            <pc:docMk/>
            <pc:sldMk cId="3238646897" sldId="1092"/>
            <ac:picMk id="7" creationId="{FB6E7E18-C436-3A4F-9267-CEC0CBEB2117}"/>
          </ac:picMkLst>
        </pc:picChg>
        <pc:picChg chg="add mod">
          <ac:chgData name="Phyllipe Lima" userId="afbdb2a7827722fd" providerId="LiveId" clId="{7D1AB46C-C667-634B-A568-53461D379017}" dt="2020-09-21T00:08:09.717" v="6511" actId="14100"/>
          <ac:picMkLst>
            <pc:docMk/>
            <pc:sldMk cId="3238646897" sldId="1092"/>
            <ac:picMk id="8" creationId="{32095DB0-614F-CF4F-ABF3-FAD637A6FF4A}"/>
          </ac:picMkLst>
        </pc:picChg>
        <pc:picChg chg="add mod modCrop">
          <ac:chgData name="Phyllipe Lima" userId="afbdb2a7827722fd" providerId="LiveId" clId="{7D1AB46C-C667-634B-A568-53461D379017}" dt="2020-09-21T00:08:21.424" v="6517" actId="732"/>
          <ac:picMkLst>
            <pc:docMk/>
            <pc:sldMk cId="3238646897" sldId="1092"/>
            <ac:picMk id="9" creationId="{C9411A9D-3BBF-BF46-8CF8-2D065F01F6C3}"/>
          </ac:picMkLst>
        </pc:picChg>
        <pc:cxnChg chg="add del mod">
          <ac:chgData name="Phyllipe Lima" userId="afbdb2a7827722fd" providerId="LiveId" clId="{7D1AB46C-C667-634B-A568-53461D379017}" dt="2020-09-21T00:08:50.326" v="6528" actId="1076"/>
          <ac:cxnSpMkLst>
            <pc:docMk/>
            <pc:sldMk cId="3238646897" sldId="1092"/>
            <ac:cxnSpMk id="10" creationId="{CD88C8F0-70F4-684A-A448-15CE8D76E735}"/>
          </ac:cxnSpMkLst>
        </pc:cxnChg>
        <pc:cxnChg chg="add mod">
          <ac:chgData name="Phyllipe Lima" userId="afbdb2a7827722fd" providerId="LiveId" clId="{7D1AB46C-C667-634B-A568-53461D379017}" dt="2020-09-21T00:08:48.401" v="6527" actId="1076"/>
          <ac:cxnSpMkLst>
            <pc:docMk/>
            <pc:sldMk cId="3238646897" sldId="1092"/>
            <ac:cxnSpMk id="12" creationId="{C5B6726F-DFD3-4B49-8EAA-40ED5A4DA0D8}"/>
          </ac:cxnSpMkLst>
        </pc:cxnChg>
        <pc:cxnChg chg="add mod">
          <ac:chgData name="Phyllipe Lima" userId="afbdb2a7827722fd" providerId="LiveId" clId="{7D1AB46C-C667-634B-A568-53461D379017}" dt="2020-09-21T00:08:58.793" v="6533" actId="1076"/>
          <ac:cxnSpMkLst>
            <pc:docMk/>
            <pc:sldMk cId="3238646897" sldId="1092"/>
            <ac:cxnSpMk id="15" creationId="{A0056A97-8B8C-A748-A320-CE512235AC3B}"/>
          </ac:cxnSpMkLst>
        </pc:cxnChg>
      </pc:sldChg>
      <pc:sldChg chg="modSp add mod">
        <pc:chgData name="Phyllipe Lima" userId="afbdb2a7827722fd" providerId="LiveId" clId="{7D1AB46C-C667-634B-A568-53461D379017}" dt="2020-09-21T00:15:28.770" v="6660" actId="20577"/>
        <pc:sldMkLst>
          <pc:docMk/>
          <pc:sldMk cId="637145986" sldId="1093"/>
        </pc:sldMkLst>
        <pc:spChg chg="mod">
          <ac:chgData name="Phyllipe Lima" userId="afbdb2a7827722fd" providerId="LiveId" clId="{7D1AB46C-C667-634B-A568-53461D379017}" dt="2020-09-21T00:15:28.770" v="6660" actId="20577"/>
          <ac:spMkLst>
            <pc:docMk/>
            <pc:sldMk cId="637145986" sldId="1093"/>
            <ac:spMk id="13" creationId="{80214C85-4602-A64F-8A18-B940445EC2CA}"/>
          </ac:spMkLst>
        </pc:spChg>
      </pc:sldChg>
      <pc:sldChg chg="add">
        <pc:chgData name="Phyllipe Lima" userId="afbdb2a7827722fd" providerId="LiveId" clId="{7D1AB46C-C667-634B-A568-53461D379017}" dt="2020-09-21T00:16:12.186" v="6661"/>
        <pc:sldMkLst>
          <pc:docMk/>
          <pc:sldMk cId="3534669075" sldId="1094"/>
        </pc:sldMkLst>
      </pc:sldChg>
    </pc:docChg>
  </pc:docChgLst>
  <pc:docChgLst>
    <pc:chgData name="Phyllipe Lima" userId="afbdb2a7827722fd" providerId="LiveId" clId="{1E0868A2-B794-D346-98E1-A8954BD83255}"/>
    <pc:docChg chg="undo custSel addSld delSld modSld">
      <pc:chgData name="Phyllipe Lima" userId="afbdb2a7827722fd" providerId="LiveId" clId="{1E0868A2-B794-D346-98E1-A8954BD83255}" dt="2020-10-21T00:54:18.974" v="268" actId="20577"/>
      <pc:docMkLst>
        <pc:docMk/>
      </pc:docMkLst>
      <pc:sldChg chg="modSp mod">
        <pc:chgData name="Phyllipe Lima" userId="afbdb2a7827722fd" providerId="LiveId" clId="{1E0868A2-B794-D346-98E1-A8954BD83255}" dt="2020-10-20T20:48:46.113" v="34" actId="20577"/>
        <pc:sldMkLst>
          <pc:docMk/>
          <pc:sldMk cId="1975627203" sldId="257"/>
        </pc:sldMkLst>
        <pc:spChg chg="mod">
          <ac:chgData name="Phyllipe Lima" userId="afbdb2a7827722fd" providerId="LiveId" clId="{1E0868A2-B794-D346-98E1-A8954BD83255}" dt="2020-10-20T20:48:46.113" v="34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">
        <pc:chgData name="Phyllipe Lima" userId="afbdb2a7827722fd" providerId="LiveId" clId="{1E0868A2-B794-D346-98E1-A8954BD83255}" dt="2020-10-20T22:17:24.643" v="235" actId="12"/>
        <pc:sldMkLst>
          <pc:docMk/>
          <pc:sldMk cId="1360655610" sldId="517"/>
        </pc:sldMkLst>
        <pc:spChg chg="mod">
          <ac:chgData name="Phyllipe Lima" userId="afbdb2a7827722fd" providerId="LiveId" clId="{1E0868A2-B794-D346-98E1-A8954BD83255}" dt="2020-10-20T22:17:24.643" v="235" actId="12"/>
          <ac:spMkLst>
            <pc:docMk/>
            <pc:sldMk cId="1360655610" sldId="517"/>
            <ac:spMk id="12" creationId="{5899A09A-9AB5-2D4C-9434-9593C8E45011}"/>
          </ac:spMkLst>
        </pc:spChg>
      </pc:sldChg>
      <pc:sldChg chg="modSp mod">
        <pc:chgData name="Phyllipe Lima" userId="afbdb2a7827722fd" providerId="LiveId" clId="{1E0868A2-B794-D346-98E1-A8954BD83255}" dt="2020-10-20T21:45:16.900" v="158" actId="12"/>
        <pc:sldMkLst>
          <pc:docMk/>
          <pc:sldMk cId="1129798269" sldId="945"/>
        </pc:sldMkLst>
        <pc:spChg chg="mod">
          <ac:chgData name="Phyllipe Lima" userId="afbdb2a7827722fd" providerId="LiveId" clId="{1E0868A2-B794-D346-98E1-A8954BD83255}" dt="2020-10-20T21:45:16.900" v="158" actId="12"/>
          <ac:spMkLst>
            <pc:docMk/>
            <pc:sldMk cId="1129798269" sldId="945"/>
            <ac:spMk id="10" creationId="{B49B171B-8E2E-4B50-ADB2-87B0FC0D608E}"/>
          </ac:spMkLst>
        </pc:spChg>
      </pc:sldChg>
      <pc:sldChg chg="del">
        <pc:chgData name="Phyllipe Lima" userId="afbdb2a7827722fd" providerId="LiveId" clId="{1E0868A2-B794-D346-98E1-A8954BD83255}" dt="2020-10-20T20:48:50.381" v="35" actId="2696"/>
        <pc:sldMkLst>
          <pc:docMk/>
          <pc:sldMk cId="2508325728" sldId="947"/>
        </pc:sldMkLst>
      </pc:sldChg>
      <pc:sldChg chg="del">
        <pc:chgData name="Phyllipe Lima" userId="afbdb2a7827722fd" providerId="LiveId" clId="{1E0868A2-B794-D346-98E1-A8954BD83255}" dt="2020-10-20T22:17:37.331" v="237" actId="2696"/>
        <pc:sldMkLst>
          <pc:docMk/>
          <pc:sldMk cId="1242904372" sldId="1033"/>
        </pc:sldMkLst>
      </pc:sldChg>
      <pc:sldChg chg="delSp new mod">
        <pc:chgData name="Phyllipe Lima" userId="afbdb2a7827722fd" providerId="LiveId" clId="{1E0868A2-B794-D346-98E1-A8954BD83255}" dt="2020-10-20T20:49:17.471" v="55" actId="478"/>
        <pc:sldMkLst>
          <pc:docMk/>
          <pc:sldMk cId="1328557740" sldId="1034"/>
        </pc:sldMkLst>
        <pc:spChg chg="del">
          <ac:chgData name="Phyllipe Lima" userId="afbdb2a7827722fd" providerId="LiveId" clId="{1E0868A2-B794-D346-98E1-A8954BD83255}" dt="2020-10-20T20:49:14.511" v="53" actId="478"/>
          <ac:spMkLst>
            <pc:docMk/>
            <pc:sldMk cId="1328557740" sldId="1034"/>
            <ac:spMk id="2" creationId="{F2CC685E-F379-BD47-B66A-2F44DD4998CD}"/>
          </ac:spMkLst>
        </pc:spChg>
        <pc:spChg chg="del">
          <ac:chgData name="Phyllipe Lima" userId="afbdb2a7827722fd" providerId="LiveId" clId="{1E0868A2-B794-D346-98E1-A8954BD83255}" dt="2020-10-20T20:49:15.518" v="54" actId="478"/>
          <ac:spMkLst>
            <pc:docMk/>
            <pc:sldMk cId="1328557740" sldId="1034"/>
            <ac:spMk id="3" creationId="{D0F1F197-9DFF-0F40-8C35-1CA82D1813AC}"/>
          </ac:spMkLst>
        </pc:spChg>
        <pc:spChg chg="del">
          <ac:chgData name="Phyllipe Lima" userId="afbdb2a7827722fd" providerId="LiveId" clId="{1E0868A2-B794-D346-98E1-A8954BD83255}" dt="2020-10-20T20:49:17.471" v="55" actId="478"/>
          <ac:spMkLst>
            <pc:docMk/>
            <pc:sldMk cId="1328557740" sldId="1034"/>
            <ac:spMk id="4" creationId="{5C367BBF-0392-5241-AF25-A49929F7B4DD}"/>
          </ac:spMkLst>
        </pc:spChg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3724847157" sldId="1034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710510575" sldId="1035"/>
        </pc:sldMkLst>
      </pc:sldChg>
      <pc:sldChg chg="addSp delSp modSp add mod">
        <pc:chgData name="Phyllipe Lima" userId="afbdb2a7827722fd" providerId="LiveId" clId="{1E0868A2-B794-D346-98E1-A8954BD83255}" dt="2020-10-21T00:54:18.974" v="268" actId="20577"/>
        <pc:sldMkLst>
          <pc:docMk/>
          <pc:sldMk cId="1009003421" sldId="1035"/>
        </pc:sldMkLst>
        <pc:spChg chg="mod">
          <ac:chgData name="Phyllipe Lima" userId="afbdb2a7827722fd" providerId="LiveId" clId="{1E0868A2-B794-D346-98E1-A8954BD83255}" dt="2020-10-20T21:44:16.773" v="104" actId="20577"/>
          <ac:spMkLst>
            <pc:docMk/>
            <pc:sldMk cId="1009003421" sldId="1035"/>
            <ac:spMk id="2" creationId="{00000000-0000-0000-0000-000000000000}"/>
          </ac:spMkLst>
        </pc:spChg>
        <pc:spChg chg="mod">
          <ac:chgData name="Phyllipe Lima" userId="afbdb2a7827722fd" providerId="LiveId" clId="{1E0868A2-B794-D346-98E1-A8954BD83255}" dt="2020-10-21T00:54:18.974" v="268" actId="20577"/>
          <ac:spMkLst>
            <pc:docMk/>
            <pc:sldMk cId="1009003421" sldId="1035"/>
            <ac:spMk id="10" creationId="{B49B171B-8E2E-4B50-ADB2-87B0FC0D608E}"/>
          </ac:spMkLst>
        </pc:spChg>
        <pc:picChg chg="del">
          <ac:chgData name="Phyllipe Lima" userId="afbdb2a7827722fd" providerId="LiveId" clId="{1E0868A2-B794-D346-98E1-A8954BD83255}" dt="2020-10-20T21:44:06.983" v="86" actId="478"/>
          <ac:picMkLst>
            <pc:docMk/>
            <pc:sldMk cId="1009003421" sldId="1035"/>
            <ac:picMk id="3" creationId="{D2539275-4438-C440-AA9A-78DC46E80367}"/>
          </ac:picMkLst>
        </pc:picChg>
        <pc:picChg chg="add del mod">
          <ac:chgData name="Phyllipe Lima" userId="afbdb2a7827722fd" providerId="LiveId" clId="{1E0868A2-B794-D346-98E1-A8954BD83255}" dt="2020-10-21T00:53:48.786" v="245" actId="478"/>
          <ac:picMkLst>
            <pc:docMk/>
            <pc:sldMk cId="1009003421" sldId="1035"/>
            <ac:picMk id="1026" creationId="{088344AA-09D0-424E-AB03-5C60D99692A5}"/>
          </ac:picMkLst>
        </pc:picChg>
        <pc:picChg chg="add mod">
          <ac:chgData name="Phyllipe Lima" userId="afbdb2a7827722fd" providerId="LiveId" clId="{1E0868A2-B794-D346-98E1-A8954BD83255}" dt="2020-10-21T00:53:59.436" v="250" actId="1076"/>
          <ac:picMkLst>
            <pc:docMk/>
            <pc:sldMk cId="1009003421" sldId="1035"/>
            <ac:picMk id="1028" creationId="{46692CDB-78E3-B442-8232-F5FC76E27266}"/>
          </ac:picMkLst>
        </pc:picChg>
      </pc:sldChg>
      <pc:sldChg chg="addSp delSp modSp add mod">
        <pc:chgData name="Phyllipe Lima" userId="afbdb2a7827722fd" providerId="LiveId" clId="{1E0868A2-B794-D346-98E1-A8954BD83255}" dt="2020-10-20T21:46:31.270" v="233" actId="1076"/>
        <pc:sldMkLst>
          <pc:docMk/>
          <pc:sldMk cId="3095984449" sldId="1036"/>
        </pc:sldMkLst>
        <pc:spChg chg="mod">
          <ac:chgData name="Phyllipe Lima" userId="afbdb2a7827722fd" providerId="LiveId" clId="{1E0868A2-B794-D346-98E1-A8954BD83255}" dt="2020-10-20T21:45:55.287" v="230" actId="14100"/>
          <ac:spMkLst>
            <pc:docMk/>
            <pc:sldMk cId="3095984449" sldId="1036"/>
            <ac:spMk id="10" creationId="{B49B171B-8E2E-4B50-ADB2-87B0FC0D608E}"/>
          </ac:spMkLst>
        </pc:spChg>
        <pc:picChg chg="del">
          <ac:chgData name="Phyllipe Lima" userId="afbdb2a7827722fd" providerId="LiveId" clId="{1E0868A2-B794-D346-98E1-A8954BD83255}" dt="2020-10-20T21:46:28.107" v="231" actId="478"/>
          <ac:picMkLst>
            <pc:docMk/>
            <pc:sldMk cId="3095984449" sldId="1036"/>
            <ac:picMk id="1026" creationId="{088344AA-09D0-424E-AB03-5C60D99692A5}"/>
          </ac:picMkLst>
        </pc:picChg>
        <pc:picChg chg="add mod">
          <ac:chgData name="Phyllipe Lima" userId="afbdb2a7827722fd" providerId="LiveId" clId="{1E0868A2-B794-D346-98E1-A8954BD83255}" dt="2020-10-20T21:46:31.270" v="233" actId="1076"/>
          <ac:picMkLst>
            <pc:docMk/>
            <pc:sldMk cId="3095984449" sldId="1036"/>
            <ac:picMk id="3074" creationId="{42B15BCC-AF97-8441-8466-1A451A485C1D}"/>
          </ac:picMkLst>
        </pc:picChg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3505744273" sldId="1036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480011526" sldId="1037"/>
        </pc:sldMkLst>
      </pc:sldChg>
      <pc:sldChg chg="add">
        <pc:chgData name="Phyllipe Lima" userId="afbdb2a7827722fd" providerId="LiveId" clId="{1E0868A2-B794-D346-98E1-A8954BD83255}" dt="2020-10-20T22:17:35.447" v="236"/>
        <pc:sldMkLst>
          <pc:docMk/>
          <pc:sldMk cId="2645906488" sldId="1037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567073174" sldId="1038"/>
        </pc:sldMkLst>
      </pc:sldChg>
      <pc:sldChg chg="add">
        <pc:chgData name="Phyllipe Lima" userId="afbdb2a7827722fd" providerId="LiveId" clId="{1E0868A2-B794-D346-98E1-A8954BD83255}" dt="2020-10-21T00:53:21.300" v="238" actId="2890"/>
        <pc:sldMkLst>
          <pc:docMk/>
          <pc:sldMk cId="1968120275" sldId="1038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29310025" sldId="1039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1739920844" sldId="1040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150126250" sldId="1041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600232807" sldId="1042"/>
        </pc:sldMkLst>
      </pc:sldChg>
      <pc:sldChg chg="del">
        <pc:chgData name="Phyllipe Lima" userId="afbdb2a7827722fd" providerId="LiveId" clId="{1E0868A2-B794-D346-98E1-A8954BD83255}" dt="2020-10-20T20:48:53.066" v="41" actId="2696"/>
        <pc:sldMkLst>
          <pc:docMk/>
          <pc:sldMk cId="2347065697" sldId="1043"/>
        </pc:sldMkLst>
      </pc:sldChg>
      <pc:sldChg chg="del">
        <pc:chgData name="Phyllipe Lima" userId="afbdb2a7827722fd" providerId="LiveId" clId="{1E0868A2-B794-D346-98E1-A8954BD83255}" dt="2020-10-20T20:48:51.161" v="36" actId="2696"/>
        <pc:sldMkLst>
          <pc:docMk/>
          <pc:sldMk cId="314639281" sldId="1045"/>
        </pc:sldMkLst>
      </pc:sldChg>
      <pc:sldChg chg="del">
        <pc:chgData name="Phyllipe Lima" userId="afbdb2a7827722fd" providerId="LiveId" clId="{1E0868A2-B794-D346-98E1-A8954BD83255}" dt="2020-10-20T20:48:54.204" v="45" actId="2696"/>
        <pc:sldMkLst>
          <pc:docMk/>
          <pc:sldMk cId="82544163" sldId="1046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2595279986" sldId="1047"/>
        </pc:sldMkLst>
      </pc:sldChg>
      <pc:sldChg chg="del">
        <pc:chgData name="Phyllipe Lima" userId="afbdb2a7827722fd" providerId="LiveId" clId="{1E0868A2-B794-D346-98E1-A8954BD83255}" dt="2020-10-20T20:48:51.563" v="37" actId="2696"/>
        <pc:sldMkLst>
          <pc:docMk/>
          <pc:sldMk cId="2288792051" sldId="1048"/>
        </pc:sldMkLst>
      </pc:sldChg>
      <pc:sldChg chg="del">
        <pc:chgData name="Phyllipe Lima" userId="afbdb2a7827722fd" providerId="LiveId" clId="{1E0868A2-B794-D346-98E1-A8954BD83255}" dt="2020-10-20T20:48:51.912" v="38" actId="2696"/>
        <pc:sldMkLst>
          <pc:docMk/>
          <pc:sldMk cId="999069111" sldId="1049"/>
        </pc:sldMkLst>
      </pc:sldChg>
      <pc:sldChg chg="del">
        <pc:chgData name="Phyllipe Lima" userId="afbdb2a7827722fd" providerId="LiveId" clId="{1E0868A2-B794-D346-98E1-A8954BD83255}" dt="2020-10-20T20:48:52.301" v="39" actId="2696"/>
        <pc:sldMkLst>
          <pc:docMk/>
          <pc:sldMk cId="3570792927" sldId="1050"/>
        </pc:sldMkLst>
      </pc:sldChg>
      <pc:sldChg chg="del">
        <pc:chgData name="Phyllipe Lima" userId="afbdb2a7827722fd" providerId="LiveId" clId="{1E0868A2-B794-D346-98E1-A8954BD83255}" dt="2020-10-20T20:48:52.737" v="40" actId="2696"/>
        <pc:sldMkLst>
          <pc:docMk/>
          <pc:sldMk cId="571658624" sldId="1051"/>
        </pc:sldMkLst>
      </pc:sldChg>
      <pc:sldChg chg="del">
        <pc:chgData name="Phyllipe Lima" userId="afbdb2a7827722fd" providerId="LiveId" clId="{1E0868A2-B794-D346-98E1-A8954BD83255}" dt="2020-10-20T20:48:53.427" v="42" actId="2696"/>
        <pc:sldMkLst>
          <pc:docMk/>
          <pc:sldMk cId="4242209591" sldId="1053"/>
        </pc:sldMkLst>
      </pc:sldChg>
      <pc:sldChg chg="del">
        <pc:chgData name="Phyllipe Lima" userId="afbdb2a7827722fd" providerId="LiveId" clId="{1E0868A2-B794-D346-98E1-A8954BD83255}" dt="2020-10-20T20:48:53.775" v="43" actId="2696"/>
        <pc:sldMkLst>
          <pc:docMk/>
          <pc:sldMk cId="2131763745" sldId="1055"/>
        </pc:sldMkLst>
      </pc:sldChg>
      <pc:sldChg chg="del">
        <pc:chgData name="Phyllipe Lima" userId="afbdb2a7827722fd" providerId="LiveId" clId="{1E0868A2-B794-D346-98E1-A8954BD83255}" dt="2020-10-20T20:48:54.173" v="44" actId="2696"/>
        <pc:sldMkLst>
          <pc:docMk/>
          <pc:sldMk cId="640758820" sldId="1056"/>
        </pc:sldMkLst>
      </pc:sldChg>
      <pc:sldChg chg="del">
        <pc:chgData name="Phyllipe Lima" userId="afbdb2a7827722fd" providerId="LiveId" clId="{1E0868A2-B794-D346-98E1-A8954BD83255}" dt="2020-10-20T20:48:54.431" v="46" actId="2696"/>
        <pc:sldMkLst>
          <pc:docMk/>
          <pc:sldMk cId="1501678458" sldId="1058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1208571692" sldId="1059"/>
        </pc:sldMkLst>
      </pc:sldChg>
      <pc:sldChg chg="del">
        <pc:chgData name="Phyllipe Lima" userId="afbdb2a7827722fd" providerId="LiveId" clId="{1E0868A2-B794-D346-98E1-A8954BD83255}" dt="2020-10-20T20:48:54.726" v="47" actId="2696"/>
        <pc:sldMkLst>
          <pc:docMk/>
          <pc:sldMk cId="1823011368" sldId="1060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2015967183" sldId="1063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2648697609" sldId="1064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3061735083" sldId="1065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1377165432" sldId="1066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289971366" sldId="1067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3594355165" sldId="1068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524387412" sldId="1070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363950694" sldId="1071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2479572397" sldId="1072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609247775" sldId="1073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280654355" sldId="1074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3901365801" sldId="1075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4024711480" sldId="1076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1737926188" sldId="1077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497626647" sldId="1078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666308329" sldId="1079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1006057367" sldId="1080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2134112246" sldId="1081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2298552975" sldId="1082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2023180086" sldId="1083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3701170744" sldId="1084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3833645004" sldId="1085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4291720978" sldId="1086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3814614292" sldId="1087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4152064090" sldId="1088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338758230" sldId="1089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410106999" sldId="1090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1340525487" sldId="1091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3238646897" sldId="1092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637145986" sldId="1093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3534669075" sldId="1094"/>
        </pc:sldMkLst>
      </pc:sldChg>
    </pc:docChg>
  </pc:docChgLst>
  <pc:docChgLst>
    <pc:chgData name="Phyllipe Lima" userId="afbdb2a7827722fd" providerId="LiveId" clId="{F4F585EA-3894-4A45-9CA7-3174D1C5EC3F}"/>
    <pc:docChg chg="undo custSel addSld delSld modSld">
      <pc:chgData name="Phyllipe Lima" userId="afbdb2a7827722fd" providerId="LiveId" clId="{F4F585EA-3894-4A45-9CA7-3174D1C5EC3F}" dt="2020-10-26T01:58:28.813" v="8479" actId="14100"/>
      <pc:docMkLst>
        <pc:docMk/>
      </pc:docMkLst>
      <pc:sldChg chg="modSp mod">
        <pc:chgData name="Phyllipe Lima" userId="afbdb2a7827722fd" providerId="LiveId" clId="{F4F585EA-3894-4A45-9CA7-3174D1C5EC3F}" dt="2020-10-25T01:04:50.441" v="20" actId="20577"/>
        <pc:sldMkLst>
          <pc:docMk/>
          <pc:sldMk cId="1975627203" sldId="257"/>
        </pc:sldMkLst>
        <pc:spChg chg="mod">
          <ac:chgData name="Phyllipe Lima" userId="afbdb2a7827722fd" providerId="LiveId" clId="{F4F585EA-3894-4A45-9CA7-3174D1C5EC3F}" dt="2020-10-25T01:04:50.441" v="20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addSp modSp mod">
        <pc:chgData name="Phyllipe Lima" userId="afbdb2a7827722fd" providerId="LiveId" clId="{F4F585EA-3894-4A45-9CA7-3174D1C5EC3F}" dt="2020-10-25T01:12:44.464" v="138" actId="1076"/>
        <pc:sldMkLst>
          <pc:docMk/>
          <pc:sldMk cId="1328557740" sldId="1034"/>
        </pc:sldMkLst>
        <pc:spChg chg="add mod">
          <ac:chgData name="Phyllipe Lima" userId="afbdb2a7827722fd" providerId="LiveId" clId="{F4F585EA-3894-4A45-9CA7-3174D1C5EC3F}" dt="2020-10-25T01:12:37.459" v="135" actId="403"/>
          <ac:spMkLst>
            <pc:docMk/>
            <pc:sldMk cId="1328557740" sldId="1034"/>
            <ac:spMk id="2" creationId="{C9C4D931-6CE5-4DD2-8A22-966C432D5F97}"/>
          </ac:spMkLst>
        </pc:spChg>
        <pc:picChg chg="add mod">
          <ac:chgData name="Phyllipe Lima" userId="afbdb2a7827722fd" providerId="LiveId" clId="{F4F585EA-3894-4A45-9CA7-3174D1C5EC3F}" dt="2020-10-25T01:12:44.464" v="138" actId="1076"/>
          <ac:picMkLst>
            <pc:docMk/>
            <pc:sldMk cId="1328557740" sldId="1034"/>
            <ac:picMk id="1026" creationId="{164B98BC-7608-4E6E-8300-8D60D2745FB9}"/>
          </ac:picMkLst>
        </pc:picChg>
      </pc:sldChg>
      <pc:sldChg chg="del">
        <pc:chgData name="Phyllipe Lima" userId="afbdb2a7827722fd" providerId="LiveId" clId="{F4F585EA-3894-4A45-9CA7-3174D1C5EC3F}" dt="2020-10-25T01:04:58.135" v="22" actId="47"/>
        <pc:sldMkLst>
          <pc:docMk/>
          <pc:sldMk cId="2645906488" sldId="1037"/>
        </pc:sldMkLst>
      </pc:sldChg>
      <pc:sldChg chg="add">
        <pc:chgData name="Phyllipe Lima" userId="afbdb2a7827722fd" providerId="LiveId" clId="{F4F585EA-3894-4A45-9CA7-3174D1C5EC3F}" dt="2020-10-25T01:04:56.230" v="21"/>
        <pc:sldMkLst>
          <pc:docMk/>
          <pc:sldMk cId="649023625" sldId="1039"/>
        </pc:sldMkLst>
      </pc:sldChg>
      <pc:sldChg chg="addSp delSp modSp add mod">
        <pc:chgData name="Phyllipe Lima" userId="afbdb2a7827722fd" providerId="LiveId" clId="{F4F585EA-3894-4A45-9CA7-3174D1C5EC3F}" dt="2020-10-25T01:55:34.239" v="631" actId="1076"/>
        <pc:sldMkLst>
          <pc:docMk/>
          <pc:sldMk cId="2243561127" sldId="1040"/>
        </pc:sldMkLst>
        <pc:spChg chg="add del mod">
          <ac:chgData name="Phyllipe Lima" userId="afbdb2a7827722fd" providerId="LiveId" clId="{F4F585EA-3894-4A45-9CA7-3174D1C5EC3F}" dt="2020-10-25T01:24:54.781" v="148" actId="478"/>
          <ac:spMkLst>
            <pc:docMk/>
            <pc:sldMk cId="2243561127" sldId="1040"/>
            <ac:spMk id="2" creationId="{9E9F0B79-773C-4759-ACE6-E9A88CBA483E}"/>
          </ac:spMkLst>
        </pc:spChg>
        <pc:spChg chg="add mod">
          <ac:chgData name="Phyllipe Lima" userId="afbdb2a7827722fd" providerId="LiveId" clId="{F4F585EA-3894-4A45-9CA7-3174D1C5EC3F}" dt="2020-10-25T01:36:40.849" v="374" actId="1076"/>
          <ac:spMkLst>
            <pc:docMk/>
            <pc:sldMk cId="2243561127" sldId="1040"/>
            <ac:spMk id="3" creationId="{7A3176FB-E50D-434F-9E5F-1C41DD29AE9A}"/>
          </ac:spMkLst>
        </pc:spChg>
        <pc:spChg chg="add mod">
          <ac:chgData name="Phyllipe Lima" userId="afbdb2a7827722fd" providerId="LiveId" clId="{F4F585EA-3894-4A45-9CA7-3174D1C5EC3F}" dt="2020-10-25T01:46:06.836" v="497" actId="20577"/>
          <ac:spMkLst>
            <pc:docMk/>
            <pc:sldMk cId="2243561127" sldId="1040"/>
            <ac:spMk id="4" creationId="{42E4D673-CD6F-4360-8656-5B76F76F8E5A}"/>
          </ac:spMkLst>
        </pc:spChg>
        <pc:spChg chg="add mod">
          <ac:chgData name="Phyllipe Lima" userId="afbdb2a7827722fd" providerId="LiveId" clId="{F4F585EA-3894-4A45-9CA7-3174D1C5EC3F}" dt="2020-10-25T01:55:34.239" v="631" actId="1076"/>
          <ac:spMkLst>
            <pc:docMk/>
            <pc:sldMk cId="2243561127" sldId="1040"/>
            <ac:spMk id="7" creationId="{108C1A94-4BF5-43B4-9992-01588579FB9E}"/>
          </ac:spMkLst>
        </pc:spChg>
        <pc:spChg chg="add mod">
          <ac:chgData name="Phyllipe Lima" userId="afbdb2a7827722fd" providerId="LiveId" clId="{F4F585EA-3894-4A45-9CA7-3174D1C5EC3F}" dt="2020-10-25T01:41:59.742" v="418" actId="1076"/>
          <ac:spMkLst>
            <pc:docMk/>
            <pc:sldMk cId="2243561127" sldId="1040"/>
            <ac:spMk id="15" creationId="{1F01960D-0CA7-4011-895F-1B284BD19A9D}"/>
          </ac:spMkLst>
        </pc:spChg>
        <pc:spChg chg="add mod">
          <ac:chgData name="Phyllipe Lima" userId="afbdb2a7827722fd" providerId="LiveId" clId="{F4F585EA-3894-4A45-9CA7-3174D1C5EC3F}" dt="2020-10-25T01:46:09.777" v="504" actId="20577"/>
          <ac:spMkLst>
            <pc:docMk/>
            <pc:sldMk cId="2243561127" sldId="1040"/>
            <ac:spMk id="16" creationId="{F9383B0C-9ADA-4088-8E11-F02D2D37B0E5}"/>
          </ac:spMkLst>
        </pc:spChg>
        <pc:spChg chg="add mod">
          <ac:chgData name="Phyllipe Lima" userId="afbdb2a7827722fd" providerId="LiveId" clId="{F4F585EA-3894-4A45-9CA7-3174D1C5EC3F}" dt="2020-10-25T01:44:11.518" v="453" actId="1076"/>
          <ac:spMkLst>
            <pc:docMk/>
            <pc:sldMk cId="2243561127" sldId="1040"/>
            <ac:spMk id="17" creationId="{CA10AC4E-39D1-4B89-AE37-78A08730D75D}"/>
          </ac:spMkLst>
        </pc:spChg>
        <pc:spChg chg="add mod">
          <ac:chgData name="Phyllipe Lima" userId="afbdb2a7827722fd" providerId="LiveId" clId="{F4F585EA-3894-4A45-9CA7-3174D1C5EC3F}" dt="2020-10-25T01:46:12.707" v="511" actId="20577"/>
          <ac:spMkLst>
            <pc:docMk/>
            <pc:sldMk cId="2243561127" sldId="1040"/>
            <ac:spMk id="19" creationId="{1ADB808A-A4B0-4549-A197-9AC86AE44894}"/>
          </ac:spMkLst>
        </pc:spChg>
        <pc:spChg chg="add del mod">
          <ac:chgData name="Phyllipe Lima" userId="afbdb2a7827722fd" providerId="LiveId" clId="{F4F585EA-3894-4A45-9CA7-3174D1C5EC3F}" dt="2020-10-25T01:44:16.340" v="456" actId="478"/>
          <ac:spMkLst>
            <pc:docMk/>
            <pc:sldMk cId="2243561127" sldId="1040"/>
            <ac:spMk id="34" creationId="{A841D1C5-ABC8-48FE-8EDE-0745343E1489}"/>
          </ac:spMkLst>
        </pc:spChg>
        <pc:spChg chg="add del mod">
          <ac:chgData name="Phyllipe Lima" userId="afbdb2a7827722fd" providerId="LiveId" clId="{F4F585EA-3894-4A45-9CA7-3174D1C5EC3F}" dt="2020-10-25T01:44:16.340" v="456" actId="478"/>
          <ac:spMkLst>
            <pc:docMk/>
            <pc:sldMk cId="2243561127" sldId="1040"/>
            <ac:spMk id="35" creationId="{E8A1A4ED-AA19-47BE-8603-C739B2AA6B4C}"/>
          </ac:spMkLst>
        </pc:spChg>
        <pc:spChg chg="add mod">
          <ac:chgData name="Phyllipe Lima" userId="afbdb2a7827722fd" providerId="LiveId" clId="{F4F585EA-3894-4A45-9CA7-3174D1C5EC3F}" dt="2020-10-25T01:44:44.048" v="480" actId="1076"/>
          <ac:spMkLst>
            <pc:docMk/>
            <pc:sldMk cId="2243561127" sldId="1040"/>
            <ac:spMk id="40" creationId="{0AE8F9F8-867B-426F-B769-9362453D3DB5}"/>
          </ac:spMkLst>
        </pc:spChg>
        <pc:picChg chg="del">
          <ac:chgData name="Phyllipe Lima" userId="afbdb2a7827722fd" providerId="LiveId" clId="{F4F585EA-3894-4A45-9CA7-3174D1C5EC3F}" dt="2020-10-25T01:11:06.832" v="27" actId="478"/>
          <ac:picMkLst>
            <pc:docMk/>
            <pc:sldMk cId="2243561127" sldId="1040"/>
            <ac:picMk id="1026" creationId="{164B98BC-7608-4E6E-8300-8D60D2745FB9}"/>
          </ac:picMkLst>
        </pc:picChg>
        <pc:picChg chg="add mod">
          <ac:chgData name="Phyllipe Lima" userId="afbdb2a7827722fd" providerId="LiveId" clId="{F4F585EA-3894-4A45-9CA7-3174D1C5EC3F}" dt="2020-10-25T01:42:31.731" v="433" actId="1076"/>
          <ac:picMkLst>
            <pc:docMk/>
            <pc:sldMk cId="2243561127" sldId="1040"/>
            <ac:picMk id="2050" creationId="{D9634FB0-6471-4D29-B31A-FF9E6819ADBB}"/>
          </ac:picMkLst>
        </pc:picChg>
        <pc:picChg chg="add mod">
          <ac:chgData name="Phyllipe Lima" userId="afbdb2a7827722fd" providerId="LiveId" clId="{F4F585EA-3894-4A45-9CA7-3174D1C5EC3F}" dt="2020-10-25T01:42:25.778" v="431" actId="1076"/>
          <ac:picMkLst>
            <pc:docMk/>
            <pc:sldMk cId="2243561127" sldId="1040"/>
            <ac:picMk id="2052" creationId="{F34C61EE-643F-421E-912D-7731E4240365}"/>
          </ac:picMkLst>
        </pc:picChg>
        <pc:picChg chg="add mod">
          <ac:chgData name="Phyllipe Lima" userId="afbdb2a7827722fd" providerId="LiveId" clId="{F4F585EA-3894-4A45-9CA7-3174D1C5EC3F}" dt="2020-10-25T01:45:13.757" v="487" actId="1076"/>
          <ac:picMkLst>
            <pc:docMk/>
            <pc:sldMk cId="2243561127" sldId="1040"/>
            <ac:picMk id="2054" creationId="{C60C35B3-AF17-4BE5-AE09-F12FD6729E7C}"/>
          </ac:picMkLst>
        </pc:picChg>
        <pc:picChg chg="add mod">
          <ac:chgData name="Phyllipe Lima" userId="afbdb2a7827722fd" providerId="LiveId" clId="{F4F585EA-3894-4A45-9CA7-3174D1C5EC3F}" dt="2020-10-25T01:45:54.195" v="490" actId="1076"/>
          <ac:picMkLst>
            <pc:docMk/>
            <pc:sldMk cId="2243561127" sldId="1040"/>
            <ac:picMk id="2056" creationId="{D9CD3742-F29E-4ABE-9ACA-39921D8475EF}"/>
          </ac:picMkLst>
        </pc:picChg>
        <pc:cxnChg chg="add mod">
          <ac:chgData name="Phyllipe Lima" userId="afbdb2a7827722fd" providerId="LiveId" clId="{F4F585EA-3894-4A45-9CA7-3174D1C5EC3F}" dt="2020-10-25T01:42:24.784" v="430" actId="14100"/>
          <ac:cxnSpMkLst>
            <pc:docMk/>
            <pc:sldMk cId="2243561127" sldId="1040"/>
            <ac:cxnSpMk id="9" creationId="{51838731-CD1B-42B2-BD3F-82EE26BCDF8A}"/>
          </ac:cxnSpMkLst>
        </pc:cxnChg>
        <pc:cxnChg chg="add mod">
          <ac:chgData name="Phyllipe Lima" userId="afbdb2a7827722fd" providerId="LiveId" clId="{F4F585EA-3894-4A45-9CA7-3174D1C5EC3F}" dt="2020-10-25T01:42:27.952" v="432" actId="14100"/>
          <ac:cxnSpMkLst>
            <pc:docMk/>
            <pc:sldMk cId="2243561127" sldId="1040"/>
            <ac:cxnSpMk id="14" creationId="{B62946BB-E308-46BD-9741-A7B92B8CD9FB}"/>
          </ac:cxnSpMkLst>
        </pc:cxnChg>
        <pc:cxnChg chg="add mod">
          <ac:chgData name="Phyllipe Lima" userId="afbdb2a7827722fd" providerId="LiveId" clId="{F4F585EA-3894-4A45-9CA7-3174D1C5EC3F}" dt="2020-10-25T01:44:06.405" v="452" actId="14100"/>
          <ac:cxnSpMkLst>
            <pc:docMk/>
            <pc:sldMk cId="2243561127" sldId="1040"/>
            <ac:cxnSpMk id="26" creationId="{ED691B8D-8632-441A-909F-C43662DC145A}"/>
          </ac:cxnSpMkLst>
        </pc:cxnChg>
        <pc:cxnChg chg="add mod">
          <ac:chgData name="Phyllipe Lima" userId="afbdb2a7827722fd" providerId="LiveId" clId="{F4F585EA-3894-4A45-9CA7-3174D1C5EC3F}" dt="2020-10-25T01:44:11.518" v="453" actId="1076"/>
          <ac:cxnSpMkLst>
            <pc:docMk/>
            <pc:sldMk cId="2243561127" sldId="1040"/>
            <ac:cxnSpMk id="30" creationId="{518619A2-BEF8-4AEB-8D56-808E3935E244}"/>
          </ac:cxnSpMkLst>
        </pc:cxnChg>
        <pc:cxnChg chg="add mod">
          <ac:chgData name="Phyllipe Lima" userId="afbdb2a7827722fd" providerId="LiveId" clId="{F4F585EA-3894-4A45-9CA7-3174D1C5EC3F}" dt="2020-10-25T01:44:25.544" v="460" actId="14100"/>
          <ac:cxnSpMkLst>
            <pc:docMk/>
            <pc:sldMk cId="2243561127" sldId="1040"/>
            <ac:cxnSpMk id="41" creationId="{7CBD7781-C40B-45E4-A893-7F2D8EDAEEC8}"/>
          </ac:cxnSpMkLst>
        </pc:cxnChg>
      </pc:sldChg>
      <pc:sldChg chg="addSp delSp modSp add mod">
        <pc:chgData name="Phyllipe Lima" userId="afbdb2a7827722fd" providerId="LiveId" clId="{F4F585EA-3894-4A45-9CA7-3174D1C5EC3F}" dt="2020-10-25T01:56:21.350" v="710" actId="14100"/>
        <pc:sldMkLst>
          <pc:docMk/>
          <pc:sldMk cId="539575335" sldId="1041"/>
        </pc:sldMkLst>
        <pc:spChg chg="del">
          <ac:chgData name="Phyllipe Lima" userId="afbdb2a7827722fd" providerId="LiveId" clId="{F4F585EA-3894-4A45-9CA7-3174D1C5EC3F}" dt="2020-10-25T01:48:51.317" v="601" actId="478"/>
          <ac:spMkLst>
            <pc:docMk/>
            <pc:sldMk cId="539575335" sldId="1041"/>
            <ac:spMk id="3" creationId="{7A3176FB-E50D-434F-9E5F-1C41DD29AE9A}"/>
          </ac:spMkLst>
        </pc:spChg>
        <pc:spChg chg="del">
          <ac:chgData name="Phyllipe Lima" userId="afbdb2a7827722fd" providerId="LiveId" clId="{F4F585EA-3894-4A45-9CA7-3174D1C5EC3F}" dt="2020-10-25T01:48:53.024" v="602" actId="478"/>
          <ac:spMkLst>
            <pc:docMk/>
            <pc:sldMk cId="539575335" sldId="1041"/>
            <ac:spMk id="4" creationId="{42E4D673-CD6F-4360-8656-5B76F76F8E5A}"/>
          </ac:spMkLst>
        </pc:spChg>
        <pc:spChg chg="del">
          <ac:chgData name="Phyllipe Lima" userId="afbdb2a7827722fd" providerId="LiveId" clId="{F4F585EA-3894-4A45-9CA7-3174D1C5EC3F}" dt="2020-10-25T01:48:49.733" v="600" actId="478"/>
          <ac:spMkLst>
            <pc:docMk/>
            <pc:sldMk cId="539575335" sldId="1041"/>
            <ac:spMk id="7" creationId="{108C1A94-4BF5-43B4-9992-01588579FB9E}"/>
          </ac:spMkLst>
        </pc:spChg>
        <pc:spChg chg="add mod">
          <ac:chgData name="Phyllipe Lima" userId="afbdb2a7827722fd" providerId="LiveId" clId="{F4F585EA-3894-4A45-9CA7-3174D1C5EC3F}" dt="2020-10-25T01:56:21.350" v="710" actId="14100"/>
          <ac:spMkLst>
            <pc:docMk/>
            <pc:sldMk cId="539575335" sldId="1041"/>
            <ac:spMk id="13" creationId="{9B050598-D386-4C19-80A4-8ECB13A004BC}"/>
          </ac:spMkLst>
        </pc:spChg>
        <pc:spChg chg="del">
          <ac:chgData name="Phyllipe Lima" userId="afbdb2a7827722fd" providerId="LiveId" clId="{F4F585EA-3894-4A45-9CA7-3174D1C5EC3F}" dt="2020-10-25T01:48:44.704" v="596" actId="478"/>
          <ac:spMkLst>
            <pc:docMk/>
            <pc:sldMk cId="539575335" sldId="1041"/>
            <ac:spMk id="15" creationId="{1F01960D-0CA7-4011-895F-1B284BD19A9D}"/>
          </ac:spMkLst>
        </pc:spChg>
        <pc:spChg chg="del">
          <ac:chgData name="Phyllipe Lima" userId="afbdb2a7827722fd" providerId="LiveId" clId="{F4F585EA-3894-4A45-9CA7-3174D1C5EC3F}" dt="2020-10-25T01:48:45.554" v="597" actId="478"/>
          <ac:spMkLst>
            <pc:docMk/>
            <pc:sldMk cId="539575335" sldId="1041"/>
            <ac:spMk id="16" creationId="{F9383B0C-9ADA-4088-8E11-F02D2D37B0E5}"/>
          </ac:spMkLst>
        </pc:spChg>
        <pc:spChg chg="del">
          <ac:chgData name="Phyllipe Lima" userId="afbdb2a7827722fd" providerId="LiveId" clId="{F4F585EA-3894-4A45-9CA7-3174D1C5EC3F}" dt="2020-10-25T01:48:47.240" v="598" actId="478"/>
          <ac:spMkLst>
            <pc:docMk/>
            <pc:sldMk cId="539575335" sldId="1041"/>
            <ac:spMk id="17" creationId="{CA10AC4E-39D1-4B89-AE37-78A08730D75D}"/>
          </ac:spMkLst>
        </pc:spChg>
        <pc:spChg chg="del">
          <ac:chgData name="Phyllipe Lima" userId="afbdb2a7827722fd" providerId="LiveId" clId="{F4F585EA-3894-4A45-9CA7-3174D1C5EC3F}" dt="2020-10-25T01:48:47.240" v="598" actId="478"/>
          <ac:spMkLst>
            <pc:docMk/>
            <pc:sldMk cId="539575335" sldId="1041"/>
            <ac:spMk id="19" creationId="{1ADB808A-A4B0-4549-A197-9AC86AE44894}"/>
          </ac:spMkLst>
        </pc:spChg>
        <pc:spChg chg="del">
          <ac:chgData name="Phyllipe Lima" userId="afbdb2a7827722fd" providerId="LiveId" clId="{F4F585EA-3894-4A45-9CA7-3174D1C5EC3F}" dt="2020-10-25T01:48:41.529" v="594" actId="478"/>
          <ac:spMkLst>
            <pc:docMk/>
            <pc:sldMk cId="539575335" sldId="1041"/>
            <ac:spMk id="40" creationId="{0AE8F9F8-867B-426F-B769-9362453D3DB5}"/>
          </ac:spMkLst>
        </pc:spChg>
        <pc:picChg chg="del mod">
          <ac:chgData name="Phyllipe Lima" userId="afbdb2a7827722fd" providerId="LiveId" clId="{F4F585EA-3894-4A45-9CA7-3174D1C5EC3F}" dt="2020-10-25T01:48:39.322" v="593" actId="478"/>
          <ac:picMkLst>
            <pc:docMk/>
            <pc:sldMk cId="539575335" sldId="1041"/>
            <ac:picMk id="2050" creationId="{D9634FB0-6471-4D29-B31A-FF9E6819ADBB}"/>
          </ac:picMkLst>
        </pc:picChg>
        <pc:picChg chg="del">
          <ac:chgData name="Phyllipe Lima" userId="afbdb2a7827722fd" providerId="LiveId" clId="{F4F585EA-3894-4A45-9CA7-3174D1C5EC3F}" dt="2020-10-25T01:48:38.890" v="591" actId="478"/>
          <ac:picMkLst>
            <pc:docMk/>
            <pc:sldMk cId="539575335" sldId="1041"/>
            <ac:picMk id="2052" creationId="{F34C61EE-643F-421E-912D-7731E4240365}"/>
          </ac:picMkLst>
        </pc:picChg>
        <pc:picChg chg="del">
          <ac:chgData name="Phyllipe Lima" userId="afbdb2a7827722fd" providerId="LiveId" clId="{F4F585EA-3894-4A45-9CA7-3174D1C5EC3F}" dt="2020-10-25T01:48:37.026" v="590" actId="478"/>
          <ac:picMkLst>
            <pc:docMk/>
            <pc:sldMk cId="539575335" sldId="1041"/>
            <ac:picMk id="2054" creationId="{C60C35B3-AF17-4BE5-AE09-F12FD6729E7C}"/>
          </ac:picMkLst>
        </pc:picChg>
        <pc:picChg chg="del">
          <ac:chgData name="Phyllipe Lima" userId="afbdb2a7827722fd" providerId="LiveId" clId="{F4F585EA-3894-4A45-9CA7-3174D1C5EC3F}" dt="2020-10-25T01:48:43.026" v="595" actId="478"/>
          <ac:picMkLst>
            <pc:docMk/>
            <pc:sldMk cId="539575335" sldId="1041"/>
            <ac:picMk id="2056" creationId="{D9CD3742-F29E-4ABE-9ACA-39921D8475EF}"/>
          </ac:picMkLst>
        </pc:picChg>
        <pc:picChg chg="add mod">
          <ac:chgData name="Phyllipe Lima" userId="afbdb2a7827722fd" providerId="LiveId" clId="{F4F585EA-3894-4A45-9CA7-3174D1C5EC3F}" dt="2020-10-25T01:55:14.116" v="627" actId="1076"/>
          <ac:picMkLst>
            <pc:docMk/>
            <pc:sldMk cId="539575335" sldId="1041"/>
            <ac:picMk id="4098" creationId="{FCEE13AE-E5C8-4AA8-AA98-169D315CED2D}"/>
          </ac:picMkLst>
        </pc:picChg>
        <pc:picChg chg="add del mod">
          <ac:chgData name="Phyllipe Lima" userId="afbdb2a7827722fd" providerId="LiveId" clId="{F4F585EA-3894-4A45-9CA7-3174D1C5EC3F}" dt="2020-10-25T01:53:46.174" v="617" actId="478"/>
          <ac:picMkLst>
            <pc:docMk/>
            <pc:sldMk cId="539575335" sldId="1041"/>
            <ac:picMk id="4100" creationId="{4FF3A53D-483C-42B4-AE9C-ED6B7B83B11B}"/>
          </ac:picMkLst>
        </pc:picChg>
        <pc:picChg chg="add mod">
          <ac:chgData name="Phyllipe Lima" userId="afbdb2a7827722fd" providerId="LiveId" clId="{F4F585EA-3894-4A45-9CA7-3174D1C5EC3F}" dt="2020-10-25T01:56:15.301" v="707" actId="14100"/>
          <ac:picMkLst>
            <pc:docMk/>
            <pc:sldMk cId="539575335" sldId="1041"/>
            <ac:picMk id="4102" creationId="{09E4CF09-0737-4D8F-A642-6290CBB2E97E}"/>
          </ac:picMkLst>
        </pc:picChg>
        <pc:cxnChg chg="add mod">
          <ac:chgData name="Phyllipe Lima" userId="afbdb2a7827722fd" providerId="LiveId" clId="{F4F585EA-3894-4A45-9CA7-3174D1C5EC3F}" dt="2020-10-25T01:56:15.301" v="707" actId="14100"/>
          <ac:cxnSpMkLst>
            <pc:docMk/>
            <pc:sldMk cId="539575335" sldId="1041"/>
            <ac:cxnSpMk id="6" creationId="{448F77B6-4266-48FB-98B1-1705482FD35B}"/>
          </ac:cxnSpMkLst>
        </pc:cxnChg>
        <pc:cxnChg chg="del">
          <ac:chgData name="Phyllipe Lima" userId="afbdb2a7827722fd" providerId="LiveId" clId="{F4F585EA-3894-4A45-9CA7-3174D1C5EC3F}" dt="2020-10-25T01:48:48.897" v="599" actId="478"/>
          <ac:cxnSpMkLst>
            <pc:docMk/>
            <pc:sldMk cId="539575335" sldId="1041"/>
            <ac:cxnSpMk id="9" creationId="{51838731-CD1B-42B2-BD3F-82EE26BCDF8A}"/>
          </ac:cxnSpMkLst>
        </pc:cxnChg>
        <pc:cxnChg chg="del">
          <ac:chgData name="Phyllipe Lima" userId="afbdb2a7827722fd" providerId="LiveId" clId="{F4F585EA-3894-4A45-9CA7-3174D1C5EC3F}" dt="2020-10-25T01:48:48.897" v="599" actId="478"/>
          <ac:cxnSpMkLst>
            <pc:docMk/>
            <pc:sldMk cId="539575335" sldId="1041"/>
            <ac:cxnSpMk id="14" creationId="{B62946BB-E308-46BD-9741-A7B92B8CD9FB}"/>
          </ac:cxnSpMkLst>
        </pc:cxnChg>
        <pc:cxnChg chg="del mod">
          <ac:chgData name="Phyllipe Lima" userId="afbdb2a7827722fd" providerId="LiveId" clId="{F4F585EA-3894-4A45-9CA7-3174D1C5EC3F}" dt="2020-10-25T01:48:48.897" v="599" actId="478"/>
          <ac:cxnSpMkLst>
            <pc:docMk/>
            <pc:sldMk cId="539575335" sldId="1041"/>
            <ac:cxnSpMk id="26" creationId="{ED691B8D-8632-441A-909F-C43662DC145A}"/>
          </ac:cxnSpMkLst>
        </pc:cxnChg>
        <pc:cxnChg chg="del mod">
          <ac:chgData name="Phyllipe Lima" userId="afbdb2a7827722fd" providerId="LiveId" clId="{F4F585EA-3894-4A45-9CA7-3174D1C5EC3F}" dt="2020-10-25T01:48:47.240" v="598" actId="478"/>
          <ac:cxnSpMkLst>
            <pc:docMk/>
            <pc:sldMk cId="539575335" sldId="1041"/>
            <ac:cxnSpMk id="30" creationId="{518619A2-BEF8-4AEB-8D56-808E3935E244}"/>
          </ac:cxnSpMkLst>
        </pc:cxnChg>
        <pc:cxnChg chg="del">
          <ac:chgData name="Phyllipe Lima" userId="afbdb2a7827722fd" providerId="LiveId" clId="{F4F585EA-3894-4A45-9CA7-3174D1C5EC3F}" dt="2020-10-25T01:48:47.240" v="598" actId="478"/>
          <ac:cxnSpMkLst>
            <pc:docMk/>
            <pc:sldMk cId="539575335" sldId="1041"/>
            <ac:cxnSpMk id="41" creationId="{7CBD7781-C40B-45E4-A893-7F2D8EDAEEC8}"/>
          </ac:cxnSpMkLst>
        </pc:cxnChg>
      </pc:sldChg>
      <pc:sldChg chg="addSp delSp modSp add mod">
        <pc:chgData name="Phyllipe Lima" userId="afbdb2a7827722fd" providerId="LiveId" clId="{F4F585EA-3894-4A45-9CA7-3174D1C5EC3F}" dt="2020-10-25T01:53:10.500" v="614" actId="14100"/>
        <pc:sldMkLst>
          <pc:docMk/>
          <pc:sldMk cId="836206925" sldId="1042"/>
        </pc:sldMkLst>
        <pc:spChg chg="mod">
          <ac:chgData name="Phyllipe Lima" userId="afbdb2a7827722fd" providerId="LiveId" clId="{F4F585EA-3894-4A45-9CA7-3174D1C5EC3F}" dt="2020-10-25T01:47:45.572" v="589" actId="20577"/>
          <ac:spMkLst>
            <pc:docMk/>
            <pc:sldMk cId="836206925" sldId="1042"/>
            <ac:spMk id="2" creationId="{C9C4D931-6CE5-4DD2-8A22-966C432D5F97}"/>
          </ac:spMkLst>
        </pc:spChg>
        <pc:picChg chg="del mod">
          <ac:chgData name="Phyllipe Lima" userId="afbdb2a7827722fd" providerId="LiveId" clId="{F4F585EA-3894-4A45-9CA7-3174D1C5EC3F}" dt="2020-10-25T01:47:13.650" v="525" actId="478"/>
          <ac:picMkLst>
            <pc:docMk/>
            <pc:sldMk cId="836206925" sldId="1042"/>
            <ac:picMk id="1026" creationId="{164B98BC-7608-4E6E-8300-8D60D2745FB9}"/>
          </ac:picMkLst>
        </pc:picChg>
        <pc:picChg chg="add mod">
          <ac:chgData name="Phyllipe Lima" userId="afbdb2a7827722fd" providerId="LiveId" clId="{F4F585EA-3894-4A45-9CA7-3174D1C5EC3F}" dt="2020-10-25T01:53:10.500" v="614" actId="14100"/>
          <ac:picMkLst>
            <pc:docMk/>
            <pc:sldMk cId="836206925" sldId="1042"/>
            <ac:picMk id="3074" creationId="{93E5080F-1C9D-422E-87C1-F4D9A45B1CBC}"/>
          </ac:picMkLst>
        </pc:picChg>
      </pc:sldChg>
      <pc:sldChg chg="addSp delSp modSp add mod">
        <pc:chgData name="Phyllipe Lima" userId="afbdb2a7827722fd" providerId="LiveId" clId="{F4F585EA-3894-4A45-9CA7-3174D1C5EC3F}" dt="2020-10-25T02:00:58.782" v="832" actId="14100"/>
        <pc:sldMkLst>
          <pc:docMk/>
          <pc:sldMk cId="2792114310" sldId="1043"/>
        </pc:sldMkLst>
        <pc:spChg chg="mod">
          <ac:chgData name="Phyllipe Lima" userId="afbdb2a7827722fd" providerId="LiveId" clId="{F4F585EA-3894-4A45-9CA7-3174D1C5EC3F}" dt="2020-10-25T01:58:32.121" v="791" actId="113"/>
          <ac:spMkLst>
            <pc:docMk/>
            <pc:sldMk cId="2792114310" sldId="1043"/>
            <ac:spMk id="4" creationId="{42E4D673-CD6F-4360-8656-5B76F76F8E5A}"/>
          </ac:spMkLst>
        </pc:spChg>
        <pc:spChg chg="del mod">
          <ac:chgData name="Phyllipe Lima" userId="afbdb2a7827722fd" providerId="LiveId" clId="{F4F585EA-3894-4A45-9CA7-3174D1C5EC3F}" dt="2020-10-25T02:00:03.972" v="810"/>
          <ac:spMkLst>
            <pc:docMk/>
            <pc:sldMk cId="2792114310" sldId="1043"/>
            <ac:spMk id="7" creationId="{108C1A94-4BF5-43B4-9992-01588579FB9E}"/>
          </ac:spMkLst>
        </pc:spChg>
        <pc:spChg chg="mod">
          <ac:chgData name="Phyllipe Lima" userId="afbdb2a7827722fd" providerId="LiveId" clId="{F4F585EA-3894-4A45-9CA7-3174D1C5EC3F}" dt="2020-10-25T01:59:18.411" v="797" actId="1076"/>
          <ac:spMkLst>
            <pc:docMk/>
            <pc:sldMk cId="2792114310" sldId="1043"/>
            <ac:spMk id="15" creationId="{1F01960D-0CA7-4011-895F-1B284BD19A9D}"/>
          </ac:spMkLst>
        </pc:spChg>
        <pc:spChg chg="mod">
          <ac:chgData name="Phyllipe Lima" userId="afbdb2a7827722fd" providerId="LiveId" clId="{F4F585EA-3894-4A45-9CA7-3174D1C5EC3F}" dt="2020-10-25T01:59:18.411" v="797" actId="1076"/>
          <ac:spMkLst>
            <pc:docMk/>
            <pc:sldMk cId="2792114310" sldId="1043"/>
            <ac:spMk id="16" creationId="{F9383B0C-9ADA-4088-8E11-F02D2D37B0E5}"/>
          </ac:spMkLst>
        </pc:spChg>
        <pc:spChg chg="mod">
          <ac:chgData name="Phyllipe Lima" userId="afbdb2a7827722fd" providerId="LiveId" clId="{F4F585EA-3894-4A45-9CA7-3174D1C5EC3F}" dt="2020-10-25T01:59:18.411" v="797" actId="1076"/>
          <ac:spMkLst>
            <pc:docMk/>
            <pc:sldMk cId="2792114310" sldId="1043"/>
            <ac:spMk id="17" creationId="{CA10AC4E-39D1-4B89-AE37-78A08730D75D}"/>
          </ac:spMkLst>
        </pc:spChg>
        <pc:spChg chg="add mod">
          <ac:chgData name="Phyllipe Lima" userId="afbdb2a7827722fd" providerId="LiveId" clId="{F4F585EA-3894-4A45-9CA7-3174D1C5EC3F}" dt="2020-10-25T02:00:52.810" v="829" actId="14100"/>
          <ac:spMkLst>
            <pc:docMk/>
            <pc:sldMk cId="2792114310" sldId="1043"/>
            <ac:spMk id="18" creationId="{CFA07950-1094-41ED-A0D0-CD5E9EA20E8D}"/>
          </ac:spMkLst>
        </pc:spChg>
        <pc:spChg chg="mod">
          <ac:chgData name="Phyllipe Lima" userId="afbdb2a7827722fd" providerId="LiveId" clId="{F4F585EA-3894-4A45-9CA7-3174D1C5EC3F}" dt="2020-10-25T01:59:18.411" v="797" actId="1076"/>
          <ac:spMkLst>
            <pc:docMk/>
            <pc:sldMk cId="2792114310" sldId="1043"/>
            <ac:spMk id="19" creationId="{1ADB808A-A4B0-4549-A197-9AC86AE44894}"/>
          </ac:spMkLst>
        </pc:spChg>
        <pc:picChg chg="add mod">
          <ac:chgData name="Phyllipe Lima" userId="afbdb2a7827722fd" providerId="LiveId" clId="{F4F585EA-3894-4A45-9CA7-3174D1C5EC3F}" dt="2020-10-25T01:58:19.276" v="789" actId="1076"/>
          <ac:picMkLst>
            <pc:docMk/>
            <pc:sldMk cId="2792114310" sldId="1043"/>
            <ac:picMk id="2" creationId="{3DAF7038-DA4C-4E8E-BA21-EB8E15586971}"/>
          </ac:picMkLst>
        </pc:picChg>
        <pc:picChg chg="del">
          <ac:chgData name="Phyllipe Lima" userId="afbdb2a7827722fd" providerId="LiveId" clId="{F4F585EA-3894-4A45-9CA7-3174D1C5EC3F}" dt="2020-10-25T01:57:25.204" v="779" actId="478"/>
          <ac:picMkLst>
            <pc:docMk/>
            <pc:sldMk cId="2792114310" sldId="1043"/>
            <ac:picMk id="2050" creationId="{D9634FB0-6471-4D29-B31A-FF9E6819ADBB}"/>
          </ac:picMkLst>
        </pc:picChg>
        <pc:picChg chg="del">
          <ac:chgData name="Phyllipe Lima" userId="afbdb2a7827722fd" providerId="LiveId" clId="{F4F585EA-3894-4A45-9CA7-3174D1C5EC3F}" dt="2020-10-25T01:57:25.811" v="780" actId="478"/>
          <ac:picMkLst>
            <pc:docMk/>
            <pc:sldMk cId="2792114310" sldId="1043"/>
            <ac:picMk id="2052" creationId="{F34C61EE-643F-421E-912D-7731E4240365}"/>
          </ac:picMkLst>
        </pc:picChg>
        <pc:picChg chg="del">
          <ac:chgData name="Phyllipe Lima" userId="afbdb2a7827722fd" providerId="LiveId" clId="{F4F585EA-3894-4A45-9CA7-3174D1C5EC3F}" dt="2020-10-25T01:56:47.677" v="713" actId="478"/>
          <ac:picMkLst>
            <pc:docMk/>
            <pc:sldMk cId="2792114310" sldId="1043"/>
            <ac:picMk id="2054" creationId="{C60C35B3-AF17-4BE5-AE09-F12FD6729E7C}"/>
          </ac:picMkLst>
        </pc:picChg>
        <pc:picChg chg="del">
          <ac:chgData name="Phyllipe Lima" userId="afbdb2a7827722fd" providerId="LiveId" clId="{F4F585EA-3894-4A45-9CA7-3174D1C5EC3F}" dt="2020-10-25T01:56:47.088" v="712" actId="478"/>
          <ac:picMkLst>
            <pc:docMk/>
            <pc:sldMk cId="2792114310" sldId="1043"/>
            <ac:picMk id="2056" creationId="{D9CD3742-F29E-4ABE-9ACA-39921D8475EF}"/>
          </ac:picMkLst>
        </pc:picChg>
        <pc:picChg chg="add mod">
          <ac:chgData name="Phyllipe Lima" userId="afbdb2a7827722fd" providerId="LiveId" clId="{F4F585EA-3894-4A45-9CA7-3174D1C5EC3F}" dt="2020-10-25T02:00:58.782" v="832" actId="14100"/>
          <ac:picMkLst>
            <pc:docMk/>
            <pc:sldMk cId="2792114310" sldId="1043"/>
            <ac:picMk id="5122" creationId="{CF495742-2168-4486-96D8-A3A947CBD6E5}"/>
          </ac:picMkLst>
        </pc:picChg>
        <pc:cxnChg chg="del">
          <ac:chgData name="Phyllipe Lima" userId="afbdb2a7827722fd" providerId="LiveId" clId="{F4F585EA-3894-4A45-9CA7-3174D1C5EC3F}" dt="2020-10-25T01:57:28.301" v="781" actId="478"/>
          <ac:cxnSpMkLst>
            <pc:docMk/>
            <pc:sldMk cId="2792114310" sldId="1043"/>
            <ac:cxnSpMk id="9" creationId="{51838731-CD1B-42B2-BD3F-82EE26BCDF8A}"/>
          </ac:cxnSpMkLst>
        </pc:cxnChg>
        <pc:cxnChg chg="mod">
          <ac:chgData name="Phyllipe Lima" userId="afbdb2a7827722fd" providerId="LiveId" clId="{F4F585EA-3894-4A45-9CA7-3174D1C5EC3F}" dt="2020-10-25T01:58:12.391" v="787" actId="14100"/>
          <ac:cxnSpMkLst>
            <pc:docMk/>
            <pc:sldMk cId="2792114310" sldId="1043"/>
            <ac:cxnSpMk id="14" creationId="{B62946BB-E308-46BD-9741-A7B92B8CD9FB}"/>
          </ac:cxnSpMkLst>
        </pc:cxnChg>
        <pc:cxnChg chg="mod">
          <ac:chgData name="Phyllipe Lima" userId="afbdb2a7827722fd" providerId="LiveId" clId="{F4F585EA-3894-4A45-9CA7-3174D1C5EC3F}" dt="2020-10-25T01:59:27.410" v="798" actId="14100"/>
          <ac:cxnSpMkLst>
            <pc:docMk/>
            <pc:sldMk cId="2792114310" sldId="1043"/>
            <ac:cxnSpMk id="26" creationId="{ED691B8D-8632-441A-909F-C43662DC145A}"/>
          </ac:cxnSpMkLst>
        </pc:cxnChg>
        <pc:cxnChg chg="mod">
          <ac:chgData name="Phyllipe Lima" userId="afbdb2a7827722fd" providerId="LiveId" clId="{F4F585EA-3894-4A45-9CA7-3174D1C5EC3F}" dt="2020-10-25T01:59:18.411" v="797" actId="1076"/>
          <ac:cxnSpMkLst>
            <pc:docMk/>
            <pc:sldMk cId="2792114310" sldId="1043"/>
            <ac:cxnSpMk id="30" creationId="{518619A2-BEF8-4AEB-8D56-808E3935E244}"/>
          </ac:cxnSpMkLst>
        </pc:cxnChg>
      </pc:sldChg>
      <pc:sldChg chg="addSp delSp modSp add mod modAnim">
        <pc:chgData name="Phyllipe Lima" userId="afbdb2a7827722fd" providerId="LiveId" clId="{F4F585EA-3894-4A45-9CA7-3174D1C5EC3F}" dt="2020-10-25T12:31:41.268" v="1289" actId="1076"/>
        <pc:sldMkLst>
          <pc:docMk/>
          <pc:sldMk cId="218650636" sldId="1044"/>
        </pc:sldMkLst>
        <pc:spChg chg="add mod">
          <ac:chgData name="Phyllipe Lima" userId="afbdb2a7827722fd" providerId="LiveId" clId="{F4F585EA-3894-4A45-9CA7-3174D1C5EC3F}" dt="2020-10-25T12:31:41.268" v="1289" actId="1076"/>
          <ac:spMkLst>
            <pc:docMk/>
            <pc:sldMk cId="218650636" sldId="1044"/>
            <ac:spMk id="2" creationId="{7A5355EA-6EDE-45E3-ABF1-DF36577DF406}"/>
          </ac:spMkLst>
        </pc:spChg>
        <pc:spChg chg="del">
          <ac:chgData name="Phyllipe Lima" userId="afbdb2a7827722fd" providerId="LiveId" clId="{F4F585EA-3894-4A45-9CA7-3174D1C5EC3F}" dt="2020-10-25T02:03:15.642" v="836" actId="478"/>
          <ac:spMkLst>
            <pc:docMk/>
            <pc:sldMk cId="218650636" sldId="1044"/>
            <ac:spMk id="3" creationId="{7A3176FB-E50D-434F-9E5F-1C41DD29AE9A}"/>
          </ac:spMkLst>
        </pc:spChg>
        <pc:spChg chg="del">
          <ac:chgData name="Phyllipe Lima" userId="afbdb2a7827722fd" providerId="LiveId" clId="{F4F585EA-3894-4A45-9CA7-3174D1C5EC3F}" dt="2020-10-25T02:03:13.717" v="835" actId="478"/>
          <ac:spMkLst>
            <pc:docMk/>
            <pc:sldMk cId="218650636" sldId="1044"/>
            <ac:spMk id="4" creationId="{42E4D673-CD6F-4360-8656-5B76F76F8E5A}"/>
          </ac:spMkLst>
        </pc:spChg>
        <pc:spChg chg="del">
          <ac:chgData name="Phyllipe Lima" userId="afbdb2a7827722fd" providerId="LiveId" clId="{F4F585EA-3894-4A45-9CA7-3174D1C5EC3F}" dt="2020-10-25T02:03:13.717" v="835" actId="478"/>
          <ac:spMkLst>
            <pc:docMk/>
            <pc:sldMk cId="218650636" sldId="1044"/>
            <ac:spMk id="15" creationId="{1F01960D-0CA7-4011-895F-1B284BD19A9D}"/>
          </ac:spMkLst>
        </pc:spChg>
        <pc:spChg chg="del">
          <ac:chgData name="Phyllipe Lima" userId="afbdb2a7827722fd" providerId="LiveId" clId="{F4F585EA-3894-4A45-9CA7-3174D1C5EC3F}" dt="2020-10-25T02:03:13.717" v="835" actId="478"/>
          <ac:spMkLst>
            <pc:docMk/>
            <pc:sldMk cId="218650636" sldId="1044"/>
            <ac:spMk id="16" creationId="{F9383B0C-9ADA-4088-8E11-F02D2D37B0E5}"/>
          </ac:spMkLst>
        </pc:spChg>
        <pc:spChg chg="del">
          <ac:chgData name="Phyllipe Lima" userId="afbdb2a7827722fd" providerId="LiveId" clId="{F4F585EA-3894-4A45-9CA7-3174D1C5EC3F}" dt="2020-10-25T02:03:13.717" v="835" actId="478"/>
          <ac:spMkLst>
            <pc:docMk/>
            <pc:sldMk cId="218650636" sldId="1044"/>
            <ac:spMk id="17" creationId="{CA10AC4E-39D1-4B89-AE37-78A08730D75D}"/>
          </ac:spMkLst>
        </pc:spChg>
        <pc:spChg chg="del">
          <ac:chgData name="Phyllipe Lima" userId="afbdb2a7827722fd" providerId="LiveId" clId="{F4F585EA-3894-4A45-9CA7-3174D1C5EC3F}" dt="2020-10-25T02:03:13.717" v="835" actId="478"/>
          <ac:spMkLst>
            <pc:docMk/>
            <pc:sldMk cId="218650636" sldId="1044"/>
            <ac:spMk id="18" creationId="{CFA07950-1094-41ED-A0D0-CD5E9EA20E8D}"/>
          </ac:spMkLst>
        </pc:spChg>
        <pc:spChg chg="del">
          <ac:chgData name="Phyllipe Lima" userId="afbdb2a7827722fd" providerId="LiveId" clId="{F4F585EA-3894-4A45-9CA7-3174D1C5EC3F}" dt="2020-10-25T02:03:13.717" v="835" actId="478"/>
          <ac:spMkLst>
            <pc:docMk/>
            <pc:sldMk cId="218650636" sldId="1044"/>
            <ac:spMk id="19" creationId="{1ADB808A-A4B0-4549-A197-9AC86AE44894}"/>
          </ac:spMkLst>
        </pc:spChg>
        <pc:spChg chg="del">
          <ac:chgData name="Phyllipe Lima" userId="afbdb2a7827722fd" providerId="LiveId" clId="{F4F585EA-3894-4A45-9CA7-3174D1C5EC3F}" dt="2020-10-25T02:03:13.717" v="835" actId="478"/>
          <ac:spMkLst>
            <pc:docMk/>
            <pc:sldMk cId="218650636" sldId="1044"/>
            <ac:spMk id="40" creationId="{0AE8F9F8-867B-426F-B769-9362453D3DB5}"/>
          </ac:spMkLst>
        </pc:spChg>
        <pc:picChg chg="del">
          <ac:chgData name="Phyllipe Lima" userId="afbdb2a7827722fd" providerId="LiveId" clId="{F4F585EA-3894-4A45-9CA7-3174D1C5EC3F}" dt="2020-10-25T02:03:13.717" v="835" actId="478"/>
          <ac:picMkLst>
            <pc:docMk/>
            <pc:sldMk cId="218650636" sldId="1044"/>
            <ac:picMk id="2" creationId="{3DAF7038-DA4C-4E8E-BA21-EB8E15586971}"/>
          </ac:picMkLst>
        </pc:picChg>
        <pc:picChg chg="del">
          <ac:chgData name="Phyllipe Lima" userId="afbdb2a7827722fd" providerId="LiveId" clId="{F4F585EA-3894-4A45-9CA7-3174D1C5EC3F}" dt="2020-10-25T02:03:11.831" v="834" actId="478"/>
          <ac:picMkLst>
            <pc:docMk/>
            <pc:sldMk cId="218650636" sldId="1044"/>
            <ac:picMk id="5122" creationId="{CF495742-2168-4486-96D8-A3A947CBD6E5}"/>
          </ac:picMkLst>
        </pc:picChg>
        <pc:picChg chg="add mod">
          <ac:chgData name="Phyllipe Lima" userId="afbdb2a7827722fd" providerId="LiveId" clId="{F4F585EA-3894-4A45-9CA7-3174D1C5EC3F}" dt="2020-10-25T12:31:34.488" v="1288" actId="14100"/>
          <ac:picMkLst>
            <pc:docMk/>
            <pc:sldMk cId="218650636" sldId="1044"/>
            <ac:picMk id="6146" creationId="{58ECC6FF-9CC0-4837-BEFE-02665EAB3D40}"/>
          </ac:picMkLst>
        </pc:picChg>
        <pc:picChg chg="add mod">
          <ac:chgData name="Phyllipe Lima" userId="afbdb2a7827722fd" providerId="LiveId" clId="{F4F585EA-3894-4A45-9CA7-3174D1C5EC3F}" dt="2020-10-25T03:33:37.804" v="846" actId="1076"/>
          <ac:picMkLst>
            <pc:docMk/>
            <pc:sldMk cId="218650636" sldId="1044"/>
            <ac:picMk id="6148" creationId="{789E3834-8483-48B4-8032-06E6F8C9057E}"/>
          </ac:picMkLst>
        </pc:picChg>
        <pc:cxnChg chg="del">
          <ac:chgData name="Phyllipe Lima" userId="afbdb2a7827722fd" providerId="LiveId" clId="{F4F585EA-3894-4A45-9CA7-3174D1C5EC3F}" dt="2020-10-25T02:03:13.717" v="835" actId="478"/>
          <ac:cxnSpMkLst>
            <pc:docMk/>
            <pc:sldMk cId="218650636" sldId="1044"/>
            <ac:cxnSpMk id="14" creationId="{B62946BB-E308-46BD-9741-A7B92B8CD9FB}"/>
          </ac:cxnSpMkLst>
        </pc:cxnChg>
        <pc:cxnChg chg="del">
          <ac:chgData name="Phyllipe Lima" userId="afbdb2a7827722fd" providerId="LiveId" clId="{F4F585EA-3894-4A45-9CA7-3174D1C5EC3F}" dt="2020-10-25T02:03:13.717" v="835" actId="478"/>
          <ac:cxnSpMkLst>
            <pc:docMk/>
            <pc:sldMk cId="218650636" sldId="1044"/>
            <ac:cxnSpMk id="26" creationId="{ED691B8D-8632-441A-909F-C43662DC145A}"/>
          </ac:cxnSpMkLst>
        </pc:cxnChg>
        <pc:cxnChg chg="del">
          <ac:chgData name="Phyllipe Lima" userId="afbdb2a7827722fd" providerId="LiveId" clId="{F4F585EA-3894-4A45-9CA7-3174D1C5EC3F}" dt="2020-10-25T02:03:13.717" v="835" actId="478"/>
          <ac:cxnSpMkLst>
            <pc:docMk/>
            <pc:sldMk cId="218650636" sldId="1044"/>
            <ac:cxnSpMk id="30" creationId="{518619A2-BEF8-4AEB-8D56-808E3935E244}"/>
          </ac:cxnSpMkLst>
        </pc:cxnChg>
        <pc:cxnChg chg="del">
          <ac:chgData name="Phyllipe Lima" userId="afbdb2a7827722fd" providerId="LiveId" clId="{F4F585EA-3894-4A45-9CA7-3174D1C5EC3F}" dt="2020-10-25T02:03:13.717" v="835" actId="478"/>
          <ac:cxnSpMkLst>
            <pc:docMk/>
            <pc:sldMk cId="218650636" sldId="1044"/>
            <ac:cxnSpMk id="41" creationId="{7CBD7781-C40B-45E4-A893-7F2D8EDAEEC8}"/>
          </ac:cxnSpMkLst>
        </pc:cxnChg>
      </pc:sldChg>
      <pc:sldChg chg="addSp delSp modSp add mod">
        <pc:chgData name="Phyllipe Lima" userId="afbdb2a7827722fd" providerId="LiveId" clId="{F4F585EA-3894-4A45-9CA7-3174D1C5EC3F}" dt="2020-10-25T12:35:20.301" v="1362" actId="1076"/>
        <pc:sldMkLst>
          <pc:docMk/>
          <pc:sldMk cId="221188924" sldId="1045"/>
        </pc:sldMkLst>
        <pc:spChg chg="mod">
          <ac:chgData name="Phyllipe Lima" userId="afbdb2a7827722fd" providerId="LiveId" clId="{F4F585EA-3894-4A45-9CA7-3174D1C5EC3F}" dt="2020-10-25T03:40:54.866" v="896" actId="1076"/>
          <ac:spMkLst>
            <pc:docMk/>
            <pc:sldMk cId="221188924" sldId="1045"/>
            <ac:spMk id="3" creationId="{7A3176FB-E50D-434F-9E5F-1C41DD29AE9A}"/>
          </ac:spMkLst>
        </pc:spChg>
        <pc:spChg chg="mod">
          <ac:chgData name="Phyllipe Lima" userId="afbdb2a7827722fd" providerId="LiveId" clId="{F4F585EA-3894-4A45-9CA7-3174D1C5EC3F}" dt="2020-10-25T03:40:58.058" v="897" actId="1076"/>
          <ac:spMkLst>
            <pc:docMk/>
            <pc:sldMk cId="221188924" sldId="1045"/>
            <ac:spMk id="4" creationId="{42E4D673-CD6F-4360-8656-5B76F76F8E5A}"/>
          </ac:spMkLst>
        </pc:spChg>
        <pc:spChg chg="add mod">
          <ac:chgData name="Phyllipe Lima" userId="afbdb2a7827722fd" providerId="LiveId" clId="{F4F585EA-3894-4A45-9CA7-3174D1C5EC3F}" dt="2020-10-25T03:42:17.878" v="1068" actId="1076"/>
          <ac:spMkLst>
            <pc:docMk/>
            <pc:sldMk cId="221188924" sldId="1045"/>
            <ac:spMk id="8" creationId="{50E286DF-FC6A-44CB-A5FF-E875125BB827}"/>
          </ac:spMkLst>
        </pc:spChg>
        <pc:spChg chg="del">
          <ac:chgData name="Phyllipe Lima" userId="afbdb2a7827722fd" providerId="LiveId" clId="{F4F585EA-3894-4A45-9CA7-3174D1C5EC3F}" dt="2020-10-25T03:40:24.103" v="883" actId="478"/>
          <ac:spMkLst>
            <pc:docMk/>
            <pc:sldMk cId="221188924" sldId="1045"/>
            <ac:spMk id="15" creationId="{1F01960D-0CA7-4011-895F-1B284BD19A9D}"/>
          </ac:spMkLst>
        </pc:spChg>
        <pc:spChg chg="del">
          <ac:chgData name="Phyllipe Lima" userId="afbdb2a7827722fd" providerId="LiveId" clId="{F4F585EA-3894-4A45-9CA7-3174D1C5EC3F}" dt="2020-10-25T03:40:24.900" v="884" actId="478"/>
          <ac:spMkLst>
            <pc:docMk/>
            <pc:sldMk cId="221188924" sldId="1045"/>
            <ac:spMk id="16" creationId="{F9383B0C-9ADA-4088-8E11-F02D2D37B0E5}"/>
          </ac:spMkLst>
        </pc:spChg>
        <pc:spChg chg="del">
          <ac:chgData name="Phyllipe Lima" userId="afbdb2a7827722fd" providerId="LiveId" clId="{F4F585EA-3894-4A45-9CA7-3174D1C5EC3F}" dt="2020-10-25T03:40:23.532" v="882" actId="478"/>
          <ac:spMkLst>
            <pc:docMk/>
            <pc:sldMk cId="221188924" sldId="1045"/>
            <ac:spMk id="17" creationId="{CA10AC4E-39D1-4B89-AE37-78A08730D75D}"/>
          </ac:spMkLst>
        </pc:spChg>
        <pc:spChg chg="del">
          <ac:chgData name="Phyllipe Lima" userId="afbdb2a7827722fd" providerId="LiveId" clId="{F4F585EA-3894-4A45-9CA7-3174D1C5EC3F}" dt="2020-10-25T03:40:20.532" v="881" actId="478"/>
          <ac:spMkLst>
            <pc:docMk/>
            <pc:sldMk cId="221188924" sldId="1045"/>
            <ac:spMk id="18" creationId="{CFA07950-1094-41ED-A0D0-CD5E9EA20E8D}"/>
          </ac:spMkLst>
        </pc:spChg>
        <pc:spChg chg="del">
          <ac:chgData name="Phyllipe Lima" userId="afbdb2a7827722fd" providerId="LiveId" clId="{F4F585EA-3894-4A45-9CA7-3174D1C5EC3F}" dt="2020-10-25T03:40:25.524" v="885" actId="478"/>
          <ac:spMkLst>
            <pc:docMk/>
            <pc:sldMk cId="221188924" sldId="1045"/>
            <ac:spMk id="19" creationId="{1ADB808A-A4B0-4549-A197-9AC86AE44894}"/>
          </ac:spMkLst>
        </pc:spChg>
        <pc:spChg chg="del">
          <ac:chgData name="Phyllipe Lima" userId="afbdb2a7827722fd" providerId="LiveId" clId="{F4F585EA-3894-4A45-9CA7-3174D1C5EC3F}" dt="2020-10-25T03:40:27.428" v="886" actId="478"/>
          <ac:spMkLst>
            <pc:docMk/>
            <pc:sldMk cId="221188924" sldId="1045"/>
            <ac:spMk id="40" creationId="{0AE8F9F8-867B-426F-B769-9362453D3DB5}"/>
          </ac:spMkLst>
        </pc:spChg>
        <pc:picChg chg="del mod">
          <ac:chgData name="Phyllipe Lima" userId="afbdb2a7827722fd" providerId="LiveId" clId="{F4F585EA-3894-4A45-9CA7-3174D1C5EC3F}" dt="2020-10-25T03:41:12.005" v="904" actId="478"/>
          <ac:picMkLst>
            <pc:docMk/>
            <pc:sldMk cId="221188924" sldId="1045"/>
            <ac:picMk id="2" creationId="{3DAF7038-DA4C-4E8E-BA21-EB8E15586971}"/>
          </ac:picMkLst>
        </pc:picChg>
        <pc:picChg chg="add mod">
          <ac:chgData name="Phyllipe Lima" userId="afbdb2a7827722fd" providerId="LiveId" clId="{F4F585EA-3894-4A45-9CA7-3174D1C5EC3F}" dt="2020-10-25T03:40:52.587" v="895" actId="1076"/>
          <ac:picMkLst>
            <pc:docMk/>
            <pc:sldMk cId="221188924" sldId="1045"/>
            <ac:picMk id="6" creationId="{93030D0F-AA49-4386-B3FE-0725572A4C7B}"/>
          </ac:picMkLst>
        </pc:picChg>
        <pc:picChg chg="add mod">
          <ac:chgData name="Phyllipe Lima" userId="afbdb2a7827722fd" providerId="LiveId" clId="{F4F585EA-3894-4A45-9CA7-3174D1C5EC3F}" dt="2020-10-25T03:40:52.587" v="895" actId="1076"/>
          <ac:picMkLst>
            <pc:docMk/>
            <pc:sldMk cId="221188924" sldId="1045"/>
            <ac:picMk id="7" creationId="{817CFC38-12DF-49B8-A12F-61A38AC49F6D}"/>
          </ac:picMkLst>
        </pc:picChg>
        <pc:picChg chg="add del mod">
          <ac:chgData name="Phyllipe Lima" userId="afbdb2a7827722fd" providerId="LiveId" clId="{F4F585EA-3894-4A45-9CA7-3174D1C5EC3F}" dt="2020-10-25T03:42:07.715" v="1063" actId="478"/>
          <ac:picMkLst>
            <pc:docMk/>
            <pc:sldMk cId="221188924" sldId="1045"/>
            <ac:picMk id="23" creationId="{FB39BB66-F957-40CA-BFD6-17157C706FF0}"/>
          </ac:picMkLst>
        </pc:picChg>
        <pc:picChg chg="add mod">
          <ac:chgData name="Phyllipe Lima" userId="afbdb2a7827722fd" providerId="LiveId" clId="{F4F585EA-3894-4A45-9CA7-3174D1C5EC3F}" dt="2020-10-25T12:35:20.301" v="1362" actId="1076"/>
          <ac:picMkLst>
            <pc:docMk/>
            <pc:sldMk cId="221188924" sldId="1045"/>
            <ac:picMk id="3074" creationId="{CCF43820-FB29-4481-B290-4CF2A15EA95C}"/>
          </ac:picMkLst>
        </pc:picChg>
        <pc:picChg chg="del">
          <ac:chgData name="Phyllipe Lima" userId="afbdb2a7827722fd" providerId="LiveId" clId="{F4F585EA-3894-4A45-9CA7-3174D1C5EC3F}" dt="2020-10-25T03:40:19.412" v="880" actId="478"/>
          <ac:picMkLst>
            <pc:docMk/>
            <pc:sldMk cId="221188924" sldId="1045"/>
            <ac:picMk id="5122" creationId="{CF495742-2168-4486-96D8-A3A947CBD6E5}"/>
          </ac:picMkLst>
        </pc:picChg>
        <pc:cxnChg chg="mod">
          <ac:chgData name="Phyllipe Lima" userId="afbdb2a7827722fd" providerId="LiveId" clId="{F4F585EA-3894-4A45-9CA7-3174D1C5EC3F}" dt="2020-10-25T03:41:22.454" v="909" actId="1076"/>
          <ac:cxnSpMkLst>
            <pc:docMk/>
            <pc:sldMk cId="221188924" sldId="1045"/>
            <ac:cxnSpMk id="14" creationId="{B62946BB-E308-46BD-9741-A7B92B8CD9FB}"/>
          </ac:cxnSpMkLst>
        </pc:cxnChg>
        <pc:cxnChg chg="mod">
          <ac:chgData name="Phyllipe Lima" userId="afbdb2a7827722fd" providerId="LiveId" clId="{F4F585EA-3894-4A45-9CA7-3174D1C5EC3F}" dt="2020-10-25T03:41:18.722" v="908" actId="1076"/>
          <ac:cxnSpMkLst>
            <pc:docMk/>
            <pc:sldMk cId="221188924" sldId="1045"/>
            <ac:cxnSpMk id="26" creationId="{ED691B8D-8632-441A-909F-C43662DC145A}"/>
          </ac:cxnSpMkLst>
        </pc:cxnChg>
        <pc:cxnChg chg="mod">
          <ac:chgData name="Phyllipe Lima" userId="afbdb2a7827722fd" providerId="LiveId" clId="{F4F585EA-3894-4A45-9CA7-3174D1C5EC3F}" dt="2020-10-25T03:41:03.938" v="899" actId="14100"/>
          <ac:cxnSpMkLst>
            <pc:docMk/>
            <pc:sldMk cId="221188924" sldId="1045"/>
            <ac:cxnSpMk id="30" creationId="{518619A2-BEF8-4AEB-8D56-808E3935E244}"/>
          </ac:cxnSpMkLst>
        </pc:cxnChg>
        <pc:cxnChg chg="del mod">
          <ac:chgData name="Phyllipe Lima" userId="afbdb2a7827722fd" providerId="LiveId" clId="{F4F585EA-3894-4A45-9CA7-3174D1C5EC3F}" dt="2020-10-25T03:42:08.364" v="1064" actId="478"/>
          <ac:cxnSpMkLst>
            <pc:docMk/>
            <pc:sldMk cId="221188924" sldId="1045"/>
            <ac:cxnSpMk id="41" creationId="{7CBD7781-C40B-45E4-A893-7F2D8EDAEEC8}"/>
          </ac:cxnSpMkLst>
        </pc:cxnChg>
      </pc:sldChg>
      <pc:sldChg chg="addSp delSp modSp add mod modAnim">
        <pc:chgData name="Phyllipe Lima" userId="afbdb2a7827722fd" providerId="LiveId" clId="{F4F585EA-3894-4A45-9CA7-3174D1C5EC3F}" dt="2020-10-25T12:52:17.212" v="1595" actId="14100"/>
        <pc:sldMkLst>
          <pc:docMk/>
          <pc:sldMk cId="1106670936" sldId="1046"/>
        </pc:sldMkLst>
        <pc:spChg chg="add mod">
          <ac:chgData name="Phyllipe Lima" userId="afbdb2a7827722fd" providerId="LiveId" clId="{F4F585EA-3894-4A45-9CA7-3174D1C5EC3F}" dt="2020-10-25T12:52:17.212" v="1595" actId="14100"/>
          <ac:spMkLst>
            <pc:docMk/>
            <pc:sldMk cId="1106670936" sldId="1046"/>
            <ac:spMk id="6" creationId="{4EEE97E7-F2E5-49DE-89B1-68716BEF4A38}"/>
          </ac:spMkLst>
        </pc:spChg>
        <pc:spChg chg="mod">
          <ac:chgData name="Phyllipe Lima" userId="afbdb2a7827722fd" providerId="LiveId" clId="{F4F585EA-3894-4A45-9CA7-3174D1C5EC3F}" dt="2020-10-25T03:43:03.406" v="1094" actId="114"/>
          <ac:spMkLst>
            <pc:docMk/>
            <pc:sldMk cId="1106670936" sldId="1046"/>
            <ac:spMk id="15" creationId="{1F01960D-0CA7-4011-895F-1B284BD19A9D}"/>
          </ac:spMkLst>
        </pc:spChg>
        <pc:spChg chg="mod">
          <ac:chgData name="Phyllipe Lima" userId="afbdb2a7827722fd" providerId="LiveId" clId="{F4F585EA-3894-4A45-9CA7-3174D1C5EC3F}" dt="2020-10-25T03:43:03.406" v="1094" actId="114"/>
          <ac:spMkLst>
            <pc:docMk/>
            <pc:sldMk cId="1106670936" sldId="1046"/>
            <ac:spMk id="17" creationId="{CA10AC4E-39D1-4B89-AE37-78A08730D75D}"/>
          </ac:spMkLst>
        </pc:spChg>
        <pc:spChg chg="mod">
          <ac:chgData name="Phyllipe Lima" userId="afbdb2a7827722fd" providerId="LiveId" clId="{F4F585EA-3894-4A45-9CA7-3174D1C5EC3F}" dt="2020-10-25T03:43:29.910" v="1143" actId="14100"/>
          <ac:spMkLst>
            <pc:docMk/>
            <pc:sldMk cId="1106670936" sldId="1046"/>
            <ac:spMk id="18" creationId="{CFA07950-1094-41ED-A0D0-CD5E9EA20E8D}"/>
          </ac:spMkLst>
        </pc:spChg>
        <pc:spChg chg="add mod">
          <ac:chgData name="Phyllipe Lima" userId="afbdb2a7827722fd" providerId="LiveId" clId="{F4F585EA-3894-4A45-9CA7-3174D1C5EC3F}" dt="2020-10-25T12:38:49.929" v="1402" actId="14100"/>
          <ac:spMkLst>
            <pc:docMk/>
            <pc:sldMk cId="1106670936" sldId="1046"/>
            <ac:spMk id="20" creationId="{FEAD8D76-4C76-4F1F-B956-ACF4353B0279}"/>
          </ac:spMkLst>
        </pc:spChg>
        <pc:spChg chg="add mod">
          <ac:chgData name="Phyllipe Lima" userId="afbdb2a7827722fd" providerId="LiveId" clId="{F4F585EA-3894-4A45-9CA7-3174D1C5EC3F}" dt="2020-10-25T12:38:47.877" v="1401" actId="14100"/>
          <ac:spMkLst>
            <pc:docMk/>
            <pc:sldMk cId="1106670936" sldId="1046"/>
            <ac:spMk id="21" creationId="{92C28965-B2D4-41B1-A245-15E1E773BE81}"/>
          </ac:spMkLst>
        </pc:spChg>
        <pc:spChg chg="del">
          <ac:chgData name="Phyllipe Lima" userId="afbdb2a7827722fd" providerId="LiveId" clId="{F4F585EA-3894-4A45-9CA7-3174D1C5EC3F}" dt="2020-10-25T03:42:35.582" v="1070" actId="478"/>
          <ac:spMkLst>
            <pc:docMk/>
            <pc:sldMk cId="1106670936" sldId="1046"/>
            <ac:spMk id="40" creationId="{0AE8F9F8-867B-426F-B769-9362453D3DB5}"/>
          </ac:spMkLst>
        </pc:spChg>
        <pc:picChg chg="del">
          <ac:chgData name="Phyllipe Lima" userId="afbdb2a7827722fd" providerId="LiveId" clId="{F4F585EA-3894-4A45-9CA7-3174D1C5EC3F}" dt="2020-10-25T03:42:42.702" v="1075" actId="478"/>
          <ac:picMkLst>
            <pc:docMk/>
            <pc:sldMk cId="1106670936" sldId="1046"/>
            <ac:picMk id="2" creationId="{3DAF7038-DA4C-4E8E-BA21-EB8E15586971}"/>
          </ac:picMkLst>
        </pc:picChg>
        <pc:picChg chg="add mod">
          <ac:chgData name="Phyllipe Lima" userId="afbdb2a7827722fd" providerId="LiveId" clId="{F4F585EA-3894-4A45-9CA7-3174D1C5EC3F}" dt="2020-10-25T12:38:43.352" v="1399" actId="1076"/>
          <ac:picMkLst>
            <pc:docMk/>
            <pc:sldMk cId="1106670936" sldId="1046"/>
            <ac:picMk id="23" creationId="{351258B6-187D-46A0-AEA0-D6C4B4A8EFE5}"/>
          </ac:picMkLst>
        </pc:picChg>
        <pc:picChg chg="del">
          <ac:chgData name="Phyllipe Lima" userId="afbdb2a7827722fd" providerId="LiveId" clId="{F4F585EA-3894-4A45-9CA7-3174D1C5EC3F}" dt="2020-10-25T03:43:06.464" v="1095" actId="478"/>
          <ac:picMkLst>
            <pc:docMk/>
            <pc:sldMk cId="1106670936" sldId="1046"/>
            <ac:picMk id="5122" creationId="{CF495742-2168-4486-96D8-A3A947CBD6E5}"/>
          </ac:picMkLst>
        </pc:picChg>
        <pc:cxnChg chg="del">
          <ac:chgData name="Phyllipe Lima" userId="afbdb2a7827722fd" providerId="LiveId" clId="{F4F585EA-3894-4A45-9CA7-3174D1C5EC3F}" dt="2020-10-25T03:42:42.001" v="1074" actId="478"/>
          <ac:cxnSpMkLst>
            <pc:docMk/>
            <pc:sldMk cId="1106670936" sldId="1046"/>
            <ac:cxnSpMk id="14" creationId="{B62946BB-E308-46BD-9741-A7B92B8CD9FB}"/>
          </ac:cxnSpMkLst>
        </pc:cxnChg>
        <pc:cxnChg chg="add mod">
          <ac:chgData name="Phyllipe Lima" userId="afbdb2a7827722fd" providerId="LiveId" clId="{F4F585EA-3894-4A45-9CA7-3174D1C5EC3F}" dt="2020-10-25T12:38:49.929" v="1402" actId="14100"/>
          <ac:cxnSpMkLst>
            <pc:docMk/>
            <pc:sldMk cId="1106670936" sldId="1046"/>
            <ac:cxnSpMk id="22" creationId="{847C82A0-51B5-416E-9ED0-081DEFD3F280}"/>
          </ac:cxnSpMkLst>
        </pc:cxnChg>
        <pc:cxnChg chg="del">
          <ac:chgData name="Phyllipe Lima" userId="afbdb2a7827722fd" providerId="LiveId" clId="{F4F585EA-3894-4A45-9CA7-3174D1C5EC3F}" dt="2020-10-25T03:42:40.106" v="1073" actId="478"/>
          <ac:cxnSpMkLst>
            <pc:docMk/>
            <pc:sldMk cId="1106670936" sldId="1046"/>
            <ac:cxnSpMk id="41" creationId="{7CBD7781-C40B-45E4-A893-7F2D8EDAEEC8}"/>
          </ac:cxnSpMkLst>
        </pc:cxnChg>
      </pc:sldChg>
      <pc:sldChg chg="addSp delSp modSp add mod">
        <pc:chgData name="Phyllipe Lima" userId="afbdb2a7827722fd" providerId="LiveId" clId="{F4F585EA-3894-4A45-9CA7-3174D1C5EC3F}" dt="2020-10-25T12:31:27.167" v="1286" actId="1076"/>
        <pc:sldMkLst>
          <pc:docMk/>
          <pc:sldMk cId="595231041" sldId="1047"/>
        </pc:sldMkLst>
        <pc:spChg chg="mod">
          <ac:chgData name="Phyllipe Lima" userId="afbdb2a7827722fd" providerId="LiveId" clId="{F4F585EA-3894-4A45-9CA7-3174D1C5EC3F}" dt="2020-10-25T12:31:23.755" v="1284" actId="1076"/>
          <ac:spMkLst>
            <pc:docMk/>
            <pc:sldMk cId="595231041" sldId="1047"/>
            <ac:spMk id="13" creationId="{9B050598-D386-4C19-80A4-8ECB13A004BC}"/>
          </ac:spMkLst>
        </pc:spChg>
        <pc:picChg chg="add mod">
          <ac:chgData name="Phyllipe Lima" userId="afbdb2a7827722fd" providerId="LiveId" clId="{F4F585EA-3894-4A45-9CA7-3174D1C5EC3F}" dt="2020-10-25T12:31:27.167" v="1286" actId="1076"/>
          <ac:picMkLst>
            <pc:docMk/>
            <pc:sldMk cId="595231041" sldId="1047"/>
            <ac:picMk id="1026" creationId="{C0195AA0-574E-4EB2-AE06-C8D4D79BC20F}"/>
          </ac:picMkLst>
        </pc:picChg>
        <pc:picChg chg="del">
          <ac:chgData name="Phyllipe Lima" userId="afbdb2a7827722fd" providerId="LiveId" clId="{F4F585EA-3894-4A45-9CA7-3174D1C5EC3F}" dt="2020-10-25T03:43:55.937" v="1145" actId="478"/>
          <ac:picMkLst>
            <pc:docMk/>
            <pc:sldMk cId="595231041" sldId="1047"/>
            <ac:picMk id="4098" creationId="{FCEE13AE-E5C8-4AA8-AA98-169D315CED2D}"/>
          </ac:picMkLst>
        </pc:picChg>
        <pc:picChg chg="mod">
          <ac:chgData name="Phyllipe Lima" userId="afbdb2a7827722fd" providerId="LiveId" clId="{F4F585EA-3894-4A45-9CA7-3174D1C5EC3F}" dt="2020-10-25T12:31:19.632" v="1282" actId="1076"/>
          <ac:picMkLst>
            <pc:docMk/>
            <pc:sldMk cId="595231041" sldId="1047"/>
            <ac:picMk id="4102" creationId="{09E4CF09-0737-4D8F-A642-6290CBB2E97E}"/>
          </ac:picMkLst>
        </pc:picChg>
        <pc:cxnChg chg="mod">
          <ac:chgData name="Phyllipe Lima" userId="afbdb2a7827722fd" providerId="LiveId" clId="{F4F585EA-3894-4A45-9CA7-3174D1C5EC3F}" dt="2020-10-25T12:31:19.632" v="1282" actId="1076"/>
          <ac:cxnSpMkLst>
            <pc:docMk/>
            <pc:sldMk cId="595231041" sldId="1047"/>
            <ac:cxnSpMk id="6" creationId="{448F77B6-4266-48FB-98B1-1705482FD35B}"/>
          </ac:cxnSpMkLst>
        </pc:cxnChg>
      </pc:sldChg>
      <pc:sldChg chg="addSp delSp modSp add mod modAnim">
        <pc:chgData name="Phyllipe Lima" userId="afbdb2a7827722fd" providerId="LiveId" clId="{F4F585EA-3894-4A45-9CA7-3174D1C5EC3F}" dt="2020-10-25T13:21:54.286" v="1841" actId="20577"/>
        <pc:sldMkLst>
          <pc:docMk/>
          <pc:sldMk cId="2728458641" sldId="1048"/>
        </pc:sldMkLst>
        <pc:spChg chg="add mod">
          <ac:chgData name="Phyllipe Lima" userId="afbdb2a7827722fd" providerId="LiveId" clId="{F4F585EA-3894-4A45-9CA7-3174D1C5EC3F}" dt="2020-10-25T13:21:54.286" v="1841" actId="20577"/>
          <ac:spMkLst>
            <pc:docMk/>
            <pc:sldMk cId="2728458641" sldId="1048"/>
            <ac:spMk id="2" creationId="{72E3C19A-8DF4-4D35-B027-E2DC777464C9}"/>
          </ac:spMkLst>
        </pc:spChg>
        <pc:spChg chg="mod">
          <ac:chgData name="Phyllipe Lima" userId="afbdb2a7827722fd" providerId="LiveId" clId="{F4F585EA-3894-4A45-9CA7-3174D1C5EC3F}" dt="2020-10-25T03:47:22.368" v="1276" actId="313"/>
          <ac:spMkLst>
            <pc:docMk/>
            <pc:sldMk cId="2728458641" sldId="1048"/>
            <ac:spMk id="18" creationId="{CFA07950-1094-41ED-A0D0-CD5E9EA20E8D}"/>
          </ac:spMkLst>
        </pc:spChg>
        <pc:spChg chg="mod">
          <ac:chgData name="Phyllipe Lima" userId="afbdb2a7827722fd" providerId="LiveId" clId="{F4F585EA-3894-4A45-9CA7-3174D1C5EC3F}" dt="2020-10-25T13:21:15.459" v="1807" actId="14100"/>
          <ac:spMkLst>
            <pc:docMk/>
            <pc:sldMk cId="2728458641" sldId="1048"/>
            <ac:spMk id="21" creationId="{92C28965-B2D4-41B1-A245-15E1E773BE81}"/>
          </ac:spMkLst>
        </pc:spChg>
        <pc:picChg chg="add mod">
          <ac:chgData name="Phyllipe Lima" userId="afbdb2a7827722fd" providerId="LiveId" clId="{F4F585EA-3894-4A45-9CA7-3174D1C5EC3F}" dt="2020-10-25T13:21:21.482" v="1809" actId="1076"/>
          <ac:picMkLst>
            <pc:docMk/>
            <pc:sldMk cId="2728458641" sldId="1048"/>
            <ac:picMk id="23" creationId="{6C1B7FC6-C757-4469-B35C-F28414B8B25B}"/>
          </ac:picMkLst>
        </pc:picChg>
        <pc:picChg chg="add del mod">
          <ac:chgData name="Phyllipe Lima" userId="afbdb2a7827722fd" providerId="LiveId" clId="{F4F585EA-3894-4A45-9CA7-3174D1C5EC3F}" dt="2020-10-25T13:20:45.118" v="1802" actId="478"/>
          <ac:picMkLst>
            <pc:docMk/>
            <pc:sldMk cId="2728458641" sldId="1048"/>
            <ac:picMk id="1026" creationId="{621BB97B-A61D-4708-AD33-99F3007D1925}"/>
          </ac:picMkLst>
        </pc:picChg>
      </pc:sldChg>
      <pc:sldChg chg="addSp delSp modSp add mod">
        <pc:chgData name="Phyllipe Lima" userId="afbdb2a7827722fd" providerId="LiveId" clId="{F4F585EA-3894-4A45-9CA7-3174D1C5EC3F}" dt="2020-10-25T12:34:10.764" v="1359" actId="1076"/>
        <pc:sldMkLst>
          <pc:docMk/>
          <pc:sldMk cId="3866526866" sldId="1049"/>
        </pc:sldMkLst>
        <pc:spChg chg="del">
          <ac:chgData name="Phyllipe Lima" userId="afbdb2a7827722fd" providerId="LiveId" clId="{F4F585EA-3894-4A45-9CA7-3174D1C5EC3F}" dt="2020-10-25T12:31:55.809" v="1300" actId="478"/>
          <ac:spMkLst>
            <pc:docMk/>
            <pc:sldMk cId="3866526866" sldId="1049"/>
            <ac:spMk id="3" creationId="{7A3176FB-E50D-434F-9E5F-1C41DD29AE9A}"/>
          </ac:spMkLst>
        </pc:spChg>
        <pc:spChg chg="del mod">
          <ac:chgData name="Phyllipe Lima" userId="afbdb2a7827722fd" providerId="LiveId" clId="{F4F585EA-3894-4A45-9CA7-3174D1C5EC3F}" dt="2020-10-25T12:31:55.201" v="1299" actId="478"/>
          <ac:spMkLst>
            <pc:docMk/>
            <pc:sldMk cId="3866526866" sldId="1049"/>
            <ac:spMk id="4" creationId="{42E4D673-CD6F-4360-8656-5B76F76F8E5A}"/>
          </ac:spMkLst>
        </pc:spChg>
        <pc:spChg chg="add mod">
          <ac:chgData name="Phyllipe Lima" userId="afbdb2a7827722fd" providerId="LiveId" clId="{F4F585EA-3894-4A45-9CA7-3174D1C5EC3F}" dt="2020-10-25T12:34:10.764" v="1359" actId="1076"/>
          <ac:spMkLst>
            <pc:docMk/>
            <pc:sldMk cId="3866526866" sldId="1049"/>
            <ac:spMk id="6" creationId="{85460836-B1C3-41E1-9A57-A7F12F844F60}"/>
          </ac:spMkLst>
        </pc:spChg>
        <pc:spChg chg="del">
          <ac:chgData name="Phyllipe Lima" userId="afbdb2a7827722fd" providerId="LiveId" clId="{F4F585EA-3894-4A45-9CA7-3174D1C5EC3F}" dt="2020-10-25T12:31:48.546" v="1292" actId="478"/>
          <ac:spMkLst>
            <pc:docMk/>
            <pc:sldMk cId="3866526866" sldId="1049"/>
            <ac:spMk id="15" creationId="{1F01960D-0CA7-4011-895F-1B284BD19A9D}"/>
          </ac:spMkLst>
        </pc:spChg>
        <pc:spChg chg="del">
          <ac:chgData name="Phyllipe Lima" userId="afbdb2a7827722fd" providerId="LiveId" clId="{F4F585EA-3894-4A45-9CA7-3174D1C5EC3F}" dt="2020-10-25T12:31:48.546" v="1292" actId="478"/>
          <ac:spMkLst>
            <pc:docMk/>
            <pc:sldMk cId="3866526866" sldId="1049"/>
            <ac:spMk id="16" creationId="{F9383B0C-9ADA-4088-8E11-F02D2D37B0E5}"/>
          </ac:spMkLst>
        </pc:spChg>
        <pc:spChg chg="del">
          <ac:chgData name="Phyllipe Lima" userId="afbdb2a7827722fd" providerId="LiveId" clId="{F4F585EA-3894-4A45-9CA7-3174D1C5EC3F}" dt="2020-10-25T12:31:48.546" v="1292" actId="478"/>
          <ac:spMkLst>
            <pc:docMk/>
            <pc:sldMk cId="3866526866" sldId="1049"/>
            <ac:spMk id="17" creationId="{CA10AC4E-39D1-4B89-AE37-78A08730D75D}"/>
          </ac:spMkLst>
        </pc:spChg>
        <pc:spChg chg="del">
          <ac:chgData name="Phyllipe Lima" userId="afbdb2a7827722fd" providerId="LiveId" clId="{F4F585EA-3894-4A45-9CA7-3174D1C5EC3F}" dt="2020-10-25T12:31:49.808" v="1293" actId="478"/>
          <ac:spMkLst>
            <pc:docMk/>
            <pc:sldMk cId="3866526866" sldId="1049"/>
            <ac:spMk id="18" creationId="{CFA07950-1094-41ED-A0D0-CD5E9EA20E8D}"/>
          </ac:spMkLst>
        </pc:spChg>
        <pc:spChg chg="del">
          <ac:chgData name="Phyllipe Lima" userId="afbdb2a7827722fd" providerId="LiveId" clId="{F4F585EA-3894-4A45-9CA7-3174D1C5EC3F}" dt="2020-10-25T12:31:48.546" v="1292" actId="478"/>
          <ac:spMkLst>
            <pc:docMk/>
            <pc:sldMk cId="3866526866" sldId="1049"/>
            <ac:spMk id="19" creationId="{1ADB808A-A4B0-4549-A197-9AC86AE44894}"/>
          </ac:spMkLst>
        </pc:spChg>
        <pc:spChg chg="del">
          <ac:chgData name="Phyllipe Lima" userId="afbdb2a7827722fd" providerId="LiveId" clId="{F4F585EA-3894-4A45-9CA7-3174D1C5EC3F}" dt="2020-10-25T12:31:48.546" v="1292" actId="478"/>
          <ac:spMkLst>
            <pc:docMk/>
            <pc:sldMk cId="3866526866" sldId="1049"/>
            <ac:spMk id="40" creationId="{0AE8F9F8-867B-426F-B769-9362453D3DB5}"/>
          </ac:spMkLst>
        </pc:spChg>
        <pc:picChg chg="del">
          <ac:chgData name="Phyllipe Lima" userId="afbdb2a7827722fd" providerId="LiveId" clId="{F4F585EA-3894-4A45-9CA7-3174D1C5EC3F}" dt="2020-10-25T12:31:54.448" v="1298" actId="478"/>
          <ac:picMkLst>
            <pc:docMk/>
            <pc:sldMk cId="3866526866" sldId="1049"/>
            <ac:picMk id="2" creationId="{3DAF7038-DA4C-4E8E-BA21-EB8E15586971}"/>
          </ac:picMkLst>
        </pc:picChg>
        <pc:picChg chg="add mod">
          <ac:chgData name="Phyllipe Lima" userId="afbdb2a7827722fd" providerId="LiveId" clId="{F4F585EA-3894-4A45-9CA7-3174D1C5EC3F}" dt="2020-10-25T12:34:08.810" v="1358" actId="1076"/>
          <ac:picMkLst>
            <pc:docMk/>
            <pc:sldMk cId="3866526866" sldId="1049"/>
            <ac:picMk id="2050" creationId="{0DD65062-0860-48CD-98FA-4AC69F261B3C}"/>
          </ac:picMkLst>
        </pc:picChg>
        <pc:picChg chg="del">
          <ac:chgData name="Phyllipe Lima" userId="afbdb2a7827722fd" providerId="LiveId" clId="{F4F585EA-3894-4A45-9CA7-3174D1C5EC3F}" dt="2020-10-25T12:31:46.897" v="1291" actId="478"/>
          <ac:picMkLst>
            <pc:docMk/>
            <pc:sldMk cId="3866526866" sldId="1049"/>
            <ac:picMk id="5122" creationId="{CF495742-2168-4486-96D8-A3A947CBD6E5}"/>
          </ac:picMkLst>
        </pc:picChg>
        <pc:cxnChg chg="del">
          <ac:chgData name="Phyllipe Lima" userId="afbdb2a7827722fd" providerId="LiveId" clId="{F4F585EA-3894-4A45-9CA7-3174D1C5EC3F}" dt="2020-10-25T12:31:51.024" v="1294" actId="478"/>
          <ac:cxnSpMkLst>
            <pc:docMk/>
            <pc:sldMk cId="3866526866" sldId="1049"/>
            <ac:cxnSpMk id="14" creationId="{B62946BB-E308-46BD-9741-A7B92B8CD9FB}"/>
          </ac:cxnSpMkLst>
        </pc:cxnChg>
        <pc:cxnChg chg="del mod">
          <ac:chgData name="Phyllipe Lima" userId="afbdb2a7827722fd" providerId="LiveId" clId="{F4F585EA-3894-4A45-9CA7-3174D1C5EC3F}" dt="2020-10-25T12:31:53.073" v="1296" actId="478"/>
          <ac:cxnSpMkLst>
            <pc:docMk/>
            <pc:sldMk cId="3866526866" sldId="1049"/>
            <ac:cxnSpMk id="26" creationId="{ED691B8D-8632-441A-909F-C43662DC145A}"/>
          </ac:cxnSpMkLst>
        </pc:cxnChg>
        <pc:cxnChg chg="del mod">
          <ac:chgData name="Phyllipe Lima" userId="afbdb2a7827722fd" providerId="LiveId" clId="{F4F585EA-3894-4A45-9CA7-3174D1C5EC3F}" dt="2020-10-25T12:31:52.369" v="1295" actId="478"/>
          <ac:cxnSpMkLst>
            <pc:docMk/>
            <pc:sldMk cId="3866526866" sldId="1049"/>
            <ac:cxnSpMk id="30" creationId="{518619A2-BEF8-4AEB-8D56-808E3935E244}"/>
          </ac:cxnSpMkLst>
        </pc:cxnChg>
        <pc:cxnChg chg="del">
          <ac:chgData name="Phyllipe Lima" userId="afbdb2a7827722fd" providerId="LiveId" clId="{F4F585EA-3894-4A45-9CA7-3174D1C5EC3F}" dt="2020-10-25T12:31:51.024" v="1294" actId="478"/>
          <ac:cxnSpMkLst>
            <pc:docMk/>
            <pc:sldMk cId="3866526866" sldId="1049"/>
            <ac:cxnSpMk id="41" creationId="{7CBD7781-C40B-45E4-A893-7F2D8EDAEEC8}"/>
          </ac:cxnSpMkLst>
        </pc:cxnChg>
      </pc:sldChg>
      <pc:sldChg chg="addSp delSp modSp add mod modAnim">
        <pc:chgData name="Phyllipe Lima" userId="afbdb2a7827722fd" providerId="LiveId" clId="{F4F585EA-3894-4A45-9CA7-3174D1C5EC3F}" dt="2020-10-25T13:12:36.410" v="1605" actId="114"/>
        <pc:sldMkLst>
          <pc:docMk/>
          <pc:sldMk cId="2928851478" sldId="1050"/>
        </pc:sldMkLst>
        <pc:spChg chg="mod">
          <ac:chgData name="Phyllipe Lima" userId="afbdb2a7827722fd" providerId="LiveId" clId="{F4F585EA-3894-4A45-9CA7-3174D1C5EC3F}" dt="2020-10-25T13:12:36.410" v="1605" actId="114"/>
          <ac:spMkLst>
            <pc:docMk/>
            <pc:sldMk cId="2928851478" sldId="1050"/>
            <ac:spMk id="2" creationId="{7A5355EA-6EDE-45E3-ABF1-DF36577DF406}"/>
          </ac:spMkLst>
        </pc:spChg>
        <pc:spChg chg="add del mod">
          <ac:chgData name="Phyllipe Lima" userId="afbdb2a7827722fd" providerId="LiveId" clId="{F4F585EA-3894-4A45-9CA7-3174D1C5EC3F}" dt="2020-10-25T12:47:21.379" v="1532" actId="478"/>
          <ac:spMkLst>
            <pc:docMk/>
            <pc:sldMk cId="2928851478" sldId="1050"/>
            <ac:spMk id="3" creationId="{85E391E4-D4D4-4756-8664-AFEEDCA3CDD0}"/>
          </ac:spMkLst>
        </pc:spChg>
        <pc:spChg chg="add mod ord">
          <ac:chgData name="Phyllipe Lima" userId="afbdb2a7827722fd" providerId="LiveId" clId="{F4F585EA-3894-4A45-9CA7-3174D1C5EC3F}" dt="2020-10-25T13:12:14.892" v="1597" actId="1076"/>
          <ac:spMkLst>
            <pc:docMk/>
            <pc:sldMk cId="2928851478" sldId="1050"/>
            <ac:spMk id="11" creationId="{93569B7F-F8A2-4846-99A8-9BFE6BCBC0F6}"/>
          </ac:spMkLst>
        </pc:spChg>
        <pc:spChg chg="add mod ord">
          <ac:chgData name="Phyllipe Lima" userId="afbdb2a7827722fd" providerId="LiveId" clId="{F4F585EA-3894-4A45-9CA7-3174D1C5EC3F}" dt="2020-10-25T13:12:14.892" v="1597" actId="1076"/>
          <ac:spMkLst>
            <pc:docMk/>
            <pc:sldMk cId="2928851478" sldId="1050"/>
            <ac:spMk id="18" creationId="{14D028EC-9F2B-45F3-87D0-C2F270F4B9BF}"/>
          </ac:spMkLst>
        </pc:spChg>
        <pc:spChg chg="add mod">
          <ac:chgData name="Phyllipe Lima" userId="afbdb2a7827722fd" providerId="LiveId" clId="{F4F585EA-3894-4A45-9CA7-3174D1C5EC3F}" dt="2020-10-25T13:12:14.892" v="1597" actId="1076"/>
          <ac:spMkLst>
            <pc:docMk/>
            <pc:sldMk cId="2928851478" sldId="1050"/>
            <ac:spMk id="20" creationId="{3331772E-872E-42A2-86D8-C8BBEDE4FBD0}"/>
          </ac:spMkLst>
        </pc:spChg>
        <pc:spChg chg="add mod">
          <ac:chgData name="Phyllipe Lima" userId="afbdb2a7827722fd" providerId="LiveId" clId="{F4F585EA-3894-4A45-9CA7-3174D1C5EC3F}" dt="2020-10-25T13:12:14.892" v="1597" actId="1076"/>
          <ac:spMkLst>
            <pc:docMk/>
            <pc:sldMk cId="2928851478" sldId="1050"/>
            <ac:spMk id="22" creationId="{F4B98C92-1987-4162-B253-5B9A275E8F86}"/>
          </ac:spMkLst>
        </pc:spChg>
        <pc:picChg chg="add del mod">
          <ac:chgData name="Phyllipe Lima" userId="afbdb2a7827722fd" providerId="LiveId" clId="{F4F585EA-3894-4A45-9CA7-3174D1C5EC3F}" dt="2020-10-25T13:12:16.549" v="1598" actId="478"/>
          <ac:picMkLst>
            <pc:docMk/>
            <pc:sldMk cId="2928851478" sldId="1050"/>
            <ac:picMk id="7" creationId="{F8C1FD5D-E413-4FB3-B73C-3927519D68B0}"/>
          </ac:picMkLst>
        </pc:picChg>
        <pc:picChg chg="add del mod">
          <ac:chgData name="Phyllipe Lima" userId="afbdb2a7827722fd" providerId="LiveId" clId="{F4F585EA-3894-4A45-9CA7-3174D1C5EC3F}" dt="2020-10-25T13:12:18.666" v="1600" actId="478"/>
          <ac:picMkLst>
            <pc:docMk/>
            <pc:sldMk cId="2928851478" sldId="1050"/>
            <ac:picMk id="8" creationId="{5DE65F3A-4DD6-40C3-A2CF-302A1AD243B8}"/>
          </ac:picMkLst>
        </pc:picChg>
        <pc:picChg chg="add mod">
          <ac:chgData name="Phyllipe Lima" userId="afbdb2a7827722fd" providerId="LiveId" clId="{F4F585EA-3894-4A45-9CA7-3174D1C5EC3F}" dt="2020-10-25T13:12:14.892" v="1597" actId="1076"/>
          <ac:picMkLst>
            <pc:docMk/>
            <pc:sldMk cId="2928851478" sldId="1050"/>
            <ac:picMk id="13" creationId="{F5608795-2481-42A8-99FC-08BE3B957DCA}"/>
          </ac:picMkLst>
        </pc:picChg>
        <pc:picChg chg="add mod">
          <ac:chgData name="Phyllipe Lima" userId="afbdb2a7827722fd" providerId="LiveId" clId="{F4F585EA-3894-4A45-9CA7-3174D1C5EC3F}" dt="2020-10-25T13:12:14.892" v="1597" actId="1076"/>
          <ac:picMkLst>
            <pc:docMk/>
            <pc:sldMk cId="2928851478" sldId="1050"/>
            <ac:picMk id="14" creationId="{87EE4808-C6FC-4A0D-82B4-344514D20093}"/>
          </ac:picMkLst>
        </pc:picChg>
        <pc:picChg chg="add mod">
          <ac:chgData name="Phyllipe Lima" userId="afbdb2a7827722fd" providerId="LiveId" clId="{F4F585EA-3894-4A45-9CA7-3174D1C5EC3F}" dt="2020-10-25T13:12:14.892" v="1597" actId="1076"/>
          <ac:picMkLst>
            <pc:docMk/>
            <pc:sldMk cId="2928851478" sldId="1050"/>
            <ac:picMk id="16" creationId="{D9D4FE77-B688-403A-A579-1CCDEF374FDB}"/>
          </ac:picMkLst>
        </pc:picChg>
        <pc:picChg chg="add mod">
          <ac:chgData name="Phyllipe Lima" userId="afbdb2a7827722fd" providerId="LiveId" clId="{F4F585EA-3894-4A45-9CA7-3174D1C5EC3F}" dt="2020-10-25T13:12:14.892" v="1597" actId="1076"/>
          <ac:picMkLst>
            <pc:docMk/>
            <pc:sldMk cId="2928851478" sldId="1050"/>
            <ac:picMk id="25" creationId="{A01ED361-0205-45CB-9DB8-4B02F78BA0D5}"/>
          </ac:picMkLst>
        </pc:picChg>
        <pc:picChg chg="add mod">
          <ac:chgData name="Phyllipe Lima" userId="afbdb2a7827722fd" providerId="LiveId" clId="{F4F585EA-3894-4A45-9CA7-3174D1C5EC3F}" dt="2020-10-25T13:12:14.892" v="1597" actId="1076"/>
          <ac:picMkLst>
            <pc:docMk/>
            <pc:sldMk cId="2928851478" sldId="1050"/>
            <ac:picMk id="26" creationId="{BD2B0744-A5EE-43C8-A9F0-7B2716C0502C}"/>
          </ac:picMkLst>
        </pc:picChg>
        <pc:picChg chg="del">
          <ac:chgData name="Phyllipe Lima" userId="afbdb2a7827722fd" providerId="LiveId" clId="{F4F585EA-3894-4A45-9CA7-3174D1C5EC3F}" dt="2020-10-25T12:42:44.584" v="1405" actId="478"/>
          <ac:picMkLst>
            <pc:docMk/>
            <pc:sldMk cId="2928851478" sldId="1050"/>
            <ac:picMk id="6146" creationId="{58ECC6FF-9CC0-4837-BEFE-02665EAB3D40}"/>
          </ac:picMkLst>
        </pc:picChg>
        <pc:picChg chg="del">
          <ac:chgData name="Phyllipe Lima" userId="afbdb2a7827722fd" providerId="LiveId" clId="{F4F585EA-3894-4A45-9CA7-3174D1C5EC3F}" dt="2020-10-25T12:42:43.903" v="1404" actId="478"/>
          <ac:picMkLst>
            <pc:docMk/>
            <pc:sldMk cId="2928851478" sldId="1050"/>
            <ac:picMk id="6148" creationId="{789E3834-8483-48B4-8032-06E6F8C9057E}"/>
          </ac:picMkLst>
        </pc:picChg>
        <pc:cxnChg chg="add del mod">
          <ac:chgData name="Phyllipe Lima" userId="afbdb2a7827722fd" providerId="LiveId" clId="{F4F585EA-3894-4A45-9CA7-3174D1C5EC3F}" dt="2020-10-25T13:12:18.091" v="1599" actId="478"/>
          <ac:cxnSpMkLst>
            <pc:docMk/>
            <pc:sldMk cId="2928851478" sldId="1050"/>
            <ac:cxnSpMk id="9" creationId="{CAE97912-E86E-432D-AD0C-559ECAB9E0CF}"/>
          </ac:cxnSpMkLst>
        </pc:cxnChg>
        <pc:cxnChg chg="add del mod">
          <ac:chgData name="Phyllipe Lima" userId="afbdb2a7827722fd" providerId="LiveId" clId="{F4F585EA-3894-4A45-9CA7-3174D1C5EC3F}" dt="2020-10-25T12:49:06.573" v="1571" actId="478"/>
          <ac:cxnSpMkLst>
            <pc:docMk/>
            <pc:sldMk cId="2928851478" sldId="1050"/>
            <ac:cxnSpMk id="10" creationId="{4CF1185C-E0D7-4D29-8C74-13468365F5F0}"/>
          </ac:cxnSpMkLst>
        </pc:cxnChg>
        <pc:cxnChg chg="add mod">
          <ac:chgData name="Phyllipe Lima" userId="afbdb2a7827722fd" providerId="LiveId" clId="{F4F585EA-3894-4A45-9CA7-3174D1C5EC3F}" dt="2020-10-25T13:12:14.892" v="1597" actId="1076"/>
          <ac:cxnSpMkLst>
            <pc:docMk/>
            <pc:sldMk cId="2928851478" sldId="1050"/>
            <ac:cxnSpMk id="27" creationId="{DA5CBD6D-3591-43CD-9A91-5690D9282370}"/>
          </ac:cxnSpMkLst>
        </pc:cxnChg>
      </pc:sldChg>
      <pc:sldChg chg="addSp delSp modSp add mod">
        <pc:chgData name="Phyllipe Lima" userId="afbdb2a7827722fd" providerId="LiveId" clId="{F4F585EA-3894-4A45-9CA7-3174D1C5EC3F}" dt="2020-10-25T13:19:55.017" v="1799" actId="1076"/>
        <pc:sldMkLst>
          <pc:docMk/>
          <pc:sldMk cId="902197446" sldId="1051"/>
        </pc:sldMkLst>
        <pc:spChg chg="mod">
          <ac:chgData name="Phyllipe Lima" userId="afbdb2a7827722fd" providerId="LiveId" clId="{F4F585EA-3894-4A45-9CA7-3174D1C5EC3F}" dt="2020-10-25T13:19:31.032" v="1776" actId="14100"/>
          <ac:spMkLst>
            <pc:docMk/>
            <pc:sldMk cId="902197446" sldId="1051"/>
            <ac:spMk id="2" creationId="{7A5355EA-6EDE-45E3-ABF1-DF36577DF406}"/>
          </ac:spMkLst>
        </pc:spChg>
        <pc:spChg chg="add mod">
          <ac:chgData name="Phyllipe Lima" userId="afbdb2a7827722fd" providerId="LiveId" clId="{F4F585EA-3894-4A45-9CA7-3174D1C5EC3F}" dt="2020-10-25T13:19:55.017" v="1799" actId="1076"/>
          <ac:spMkLst>
            <pc:docMk/>
            <pc:sldMk cId="902197446" sldId="1051"/>
            <ac:spMk id="4" creationId="{9EA82F35-502B-497D-AEDA-CE9B5BDC74B8}"/>
          </ac:spMkLst>
        </pc:spChg>
        <pc:spChg chg="add mod">
          <ac:chgData name="Phyllipe Lima" userId="afbdb2a7827722fd" providerId="LiveId" clId="{F4F585EA-3894-4A45-9CA7-3174D1C5EC3F}" dt="2020-10-25T13:19:52.856" v="1798" actId="1076"/>
          <ac:spMkLst>
            <pc:docMk/>
            <pc:sldMk cId="902197446" sldId="1051"/>
            <ac:spMk id="6" creationId="{CF55B789-8159-4A6C-B83E-77BD405A7549}"/>
          </ac:spMkLst>
        </pc:spChg>
        <pc:spChg chg="del">
          <ac:chgData name="Phyllipe Lima" userId="afbdb2a7827722fd" providerId="LiveId" clId="{F4F585EA-3894-4A45-9CA7-3174D1C5EC3F}" dt="2020-10-25T13:15:15.211" v="1611" actId="478"/>
          <ac:spMkLst>
            <pc:docMk/>
            <pc:sldMk cId="902197446" sldId="1051"/>
            <ac:spMk id="11" creationId="{93569B7F-F8A2-4846-99A8-9BFE6BCBC0F6}"/>
          </ac:spMkLst>
        </pc:spChg>
        <pc:spChg chg="del">
          <ac:chgData name="Phyllipe Lima" userId="afbdb2a7827722fd" providerId="LiveId" clId="{F4F585EA-3894-4A45-9CA7-3174D1C5EC3F}" dt="2020-10-25T13:15:16.503" v="1613" actId="478"/>
          <ac:spMkLst>
            <pc:docMk/>
            <pc:sldMk cId="902197446" sldId="1051"/>
            <ac:spMk id="18" creationId="{14D028EC-9F2B-45F3-87D0-C2F270F4B9BF}"/>
          </ac:spMkLst>
        </pc:spChg>
        <pc:spChg chg="del">
          <ac:chgData name="Phyllipe Lima" userId="afbdb2a7827722fd" providerId="LiveId" clId="{F4F585EA-3894-4A45-9CA7-3174D1C5EC3F}" dt="2020-10-25T13:15:14.513" v="1610" actId="478"/>
          <ac:spMkLst>
            <pc:docMk/>
            <pc:sldMk cId="902197446" sldId="1051"/>
            <ac:spMk id="20" creationId="{3331772E-872E-42A2-86D8-C8BBEDE4FBD0}"/>
          </ac:spMkLst>
        </pc:spChg>
        <pc:spChg chg="del">
          <ac:chgData name="Phyllipe Lima" userId="afbdb2a7827722fd" providerId="LiveId" clId="{F4F585EA-3894-4A45-9CA7-3174D1C5EC3F}" dt="2020-10-25T13:15:15.705" v="1612" actId="478"/>
          <ac:spMkLst>
            <pc:docMk/>
            <pc:sldMk cId="902197446" sldId="1051"/>
            <ac:spMk id="22" creationId="{F4B98C92-1987-4162-B253-5B9A275E8F86}"/>
          </ac:spMkLst>
        </pc:spChg>
        <pc:picChg chg="add mod">
          <ac:chgData name="Phyllipe Lima" userId="afbdb2a7827722fd" providerId="LiveId" clId="{F4F585EA-3894-4A45-9CA7-3174D1C5EC3F}" dt="2020-10-25T13:18:27.936" v="1765" actId="1076"/>
          <ac:picMkLst>
            <pc:docMk/>
            <pc:sldMk cId="902197446" sldId="1051"/>
            <ac:picMk id="3" creationId="{A90BBE8A-B93D-4E7D-BF4D-0E9677861708}"/>
          </ac:picMkLst>
        </pc:picChg>
        <pc:picChg chg="del">
          <ac:chgData name="Phyllipe Lima" userId="afbdb2a7827722fd" providerId="LiveId" clId="{F4F585EA-3894-4A45-9CA7-3174D1C5EC3F}" dt="2020-10-25T13:15:16.986" v="1614" actId="478"/>
          <ac:picMkLst>
            <pc:docMk/>
            <pc:sldMk cId="902197446" sldId="1051"/>
            <ac:picMk id="13" creationId="{F5608795-2481-42A8-99FC-08BE3B957DCA}"/>
          </ac:picMkLst>
        </pc:picChg>
        <pc:picChg chg="del">
          <ac:chgData name="Phyllipe Lima" userId="afbdb2a7827722fd" providerId="LiveId" clId="{F4F585EA-3894-4A45-9CA7-3174D1C5EC3F}" dt="2020-10-25T13:15:17.447" v="1615" actId="478"/>
          <ac:picMkLst>
            <pc:docMk/>
            <pc:sldMk cId="902197446" sldId="1051"/>
            <ac:picMk id="14" creationId="{87EE4808-C6FC-4A0D-82B4-344514D20093}"/>
          </ac:picMkLst>
        </pc:picChg>
        <pc:picChg chg="del">
          <ac:chgData name="Phyllipe Lima" userId="afbdb2a7827722fd" providerId="LiveId" clId="{F4F585EA-3894-4A45-9CA7-3174D1C5EC3F}" dt="2020-10-25T13:15:18.131" v="1616" actId="478"/>
          <ac:picMkLst>
            <pc:docMk/>
            <pc:sldMk cId="902197446" sldId="1051"/>
            <ac:picMk id="16" creationId="{D9D4FE77-B688-403A-A579-1CCDEF374FDB}"/>
          </ac:picMkLst>
        </pc:picChg>
        <pc:picChg chg="del">
          <ac:chgData name="Phyllipe Lima" userId="afbdb2a7827722fd" providerId="LiveId" clId="{F4F585EA-3894-4A45-9CA7-3174D1C5EC3F}" dt="2020-10-25T13:15:12.988" v="1607" actId="478"/>
          <ac:picMkLst>
            <pc:docMk/>
            <pc:sldMk cId="902197446" sldId="1051"/>
            <ac:picMk id="25" creationId="{A01ED361-0205-45CB-9DB8-4B02F78BA0D5}"/>
          </ac:picMkLst>
        </pc:picChg>
        <pc:picChg chg="del">
          <ac:chgData name="Phyllipe Lima" userId="afbdb2a7827722fd" providerId="LiveId" clId="{F4F585EA-3894-4A45-9CA7-3174D1C5EC3F}" dt="2020-10-25T13:15:14.064" v="1609" actId="478"/>
          <ac:picMkLst>
            <pc:docMk/>
            <pc:sldMk cId="902197446" sldId="1051"/>
            <ac:picMk id="26" creationId="{BD2B0744-A5EE-43C8-A9F0-7B2716C0502C}"/>
          </ac:picMkLst>
        </pc:picChg>
        <pc:picChg chg="add mod">
          <ac:chgData name="Phyllipe Lima" userId="afbdb2a7827722fd" providerId="LiveId" clId="{F4F585EA-3894-4A45-9CA7-3174D1C5EC3F}" dt="2020-10-25T13:19:20.278" v="1772" actId="1076"/>
          <ac:picMkLst>
            <pc:docMk/>
            <pc:sldMk cId="902197446" sldId="1051"/>
            <ac:picMk id="4098" creationId="{BFFEFA4B-AE23-47F5-A78F-555EBBE211CA}"/>
          </ac:picMkLst>
        </pc:picChg>
        <pc:cxnChg chg="del">
          <ac:chgData name="Phyllipe Lima" userId="afbdb2a7827722fd" providerId="LiveId" clId="{F4F585EA-3894-4A45-9CA7-3174D1C5EC3F}" dt="2020-10-25T13:15:13.678" v="1608" actId="478"/>
          <ac:cxnSpMkLst>
            <pc:docMk/>
            <pc:sldMk cId="902197446" sldId="1051"/>
            <ac:cxnSpMk id="27" creationId="{DA5CBD6D-3591-43CD-9A91-5690D9282370}"/>
          </ac:cxnSpMkLst>
        </pc:cxnChg>
      </pc:sldChg>
      <pc:sldChg chg="addSp delSp modSp add mod modAnim">
        <pc:chgData name="Phyllipe Lima" userId="afbdb2a7827722fd" providerId="LiveId" clId="{F4F585EA-3894-4A45-9CA7-3174D1C5EC3F}" dt="2020-10-25T13:30:15.093" v="2187" actId="20577"/>
        <pc:sldMkLst>
          <pc:docMk/>
          <pc:sldMk cId="597695221" sldId="1052"/>
        </pc:sldMkLst>
        <pc:spChg chg="add mod">
          <ac:chgData name="Phyllipe Lima" userId="afbdb2a7827722fd" providerId="LiveId" clId="{F4F585EA-3894-4A45-9CA7-3174D1C5EC3F}" dt="2020-10-25T13:24:07.709" v="1979" actId="1076"/>
          <ac:spMkLst>
            <pc:docMk/>
            <pc:sldMk cId="597695221" sldId="1052"/>
            <ac:spMk id="6" creationId="{EDA14519-B971-4554-A601-29A31A02F244}"/>
          </ac:spMkLst>
        </pc:spChg>
        <pc:spChg chg="add mod">
          <ac:chgData name="Phyllipe Lima" userId="afbdb2a7827722fd" providerId="LiveId" clId="{F4F585EA-3894-4A45-9CA7-3174D1C5EC3F}" dt="2020-10-25T13:24:07.709" v="1979" actId="1076"/>
          <ac:spMkLst>
            <pc:docMk/>
            <pc:sldMk cId="597695221" sldId="1052"/>
            <ac:spMk id="7" creationId="{BEFDCFFC-1FC9-46FE-8E3C-0056BAE138E4}"/>
          </ac:spMkLst>
        </pc:spChg>
        <pc:spChg chg="del">
          <ac:chgData name="Phyllipe Lima" userId="afbdb2a7827722fd" providerId="LiveId" clId="{F4F585EA-3894-4A45-9CA7-3174D1C5EC3F}" dt="2020-10-25T13:22:34.187" v="1844" actId="478"/>
          <ac:spMkLst>
            <pc:docMk/>
            <pc:sldMk cId="597695221" sldId="1052"/>
            <ac:spMk id="15" creationId="{1F01960D-0CA7-4011-895F-1B284BD19A9D}"/>
          </ac:spMkLst>
        </pc:spChg>
        <pc:spChg chg="del">
          <ac:chgData name="Phyllipe Lima" userId="afbdb2a7827722fd" providerId="LiveId" clId="{F4F585EA-3894-4A45-9CA7-3174D1C5EC3F}" dt="2020-10-25T13:22:34.945" v="1845" actId="478"/>
          <ac:spMkLst>
            <pc:docMk/>
            <pc:sldMk cId="597695221" sldId="1052"/>
            <ac:spMk id="16" creationId="{F9383B0C-9ADA-4088-8E11-F02D2D37B0E5}"/>
          </ac:spMkLst>
        </pc:spChg>
        <pc:spChg chg="del">
          <ac:chgData name="Phyllipe Lima" userId="afbdb2a7827722fd" providerId="LiveId" clId="{F4F585EA-3894-4A45-9CA7-3174D1C5EC3F}" dt="2020-10-25T13:22:36.425" v="1847" actId="478"/>
          <ac:spMkLst>
            <pc:docMk/>
            <pc:sldMk cId="597695221" sldId="1052"/>
            <ac:spMk id="17" creationId="{CA10AC4E-39D1-4B89-AE37-78A08730D75D}"/>
          </ac:spMkLst>
        </pc:spChg>
        <pc:spChg chg="mod">
          <ac:chgData name="Phyllipe Lima" userId="afbdb2a7827722fd" providerId="LiveId" clId="{F4F585EA-3894-4A45-9CA7-3174D1C5EC3F}" dt="2020-10-25T13:24:19.528" v="1984" actId="14100"/>
          <ac:spMkLst>
            <pc:docMk/>
            <pc:sldMk cId="597695221" sldId="1052"/>
            <ac:spMk id="18" creationId="{CFA07950-1094-41ED-A0D0-CD5E9EA20E8D}"/>
          </ac:spMkLst>
        </pc:spChg>
        <pc:spChg chg="del">
          <ac:chgData name="Phyllipe Lima" userId="afbdb2a7827722fd" providerId="LiveId" clId="{F4F585EA-3894-4A45-9CA7-3174D1C5EC3F}" dt="2020-10-25T13:22:35.708" v="1846" actId="478"/>
          <ac:spMkLst>
            <pc:docMk/>
            <pc:sldMk cId="597695221" sldId="1052"/>
            <ac:spMk id="19" creationId="{1ADB808A-A4B0-4549-A197-9AC86AE44894}"/>
          </ac:spMkLst>
        </pc:spChg>
        <pc:spChg chg="del">
          <ac:chgData name="Phyllipe Lima" userId="afbdb2a7827722fd" providerId="LiveId" clId="{F4F585EA-3894-4A45-9CA7-3174D1C5EC3F}" dt="2020-10-25T13:22:37.479" v="1848" actId="478"/>
          <ac:spMkLst>
            <pc:docMk/>
            <pc:sldMk cId="597695221" sldId="1052"/>
            <ac:spMk id="20" creationId="{FEAD8D76-4C76-4F1F-B956-ACF4353B0279}"/>
          </ac:spMkLst>
        </pc:spChg>
        <pc:spChg chg="del">
          <ac:chgData name="Phyllipe Lima" userId="afbdb2a7827722fd" providerId="LiveId" clId="{F4F585EA-3894-4A45-9CA7-3174D1C5EC3F}" dt="2020-10-25T13:22:38.619" v="1849" actId="478"/>
          <ac:spMkLst>
            <pc:docMk/>
            <pc:sldMk cId="597695221" sldId="1052"/>
            <ac:spMk id="21" creationId="{92C28965-B2D4-41B1-A245-15E1E773BE81}"/>
          </ac:spMkLst>
        </pc:spChg>
        <pc:spChg chg="add mod">
          <ac:chgData name="Phyllipe Lima" userId="afbdb2a7827722fd" providerId="LiveId" clId="{F4F585EA-3894-4A45-9CA7-3174D1C5EC3F}" dt="2020-10-25T13:30:15.093" v="2187" actId="20577"/>
          <ac:spMkLst>
            <pc:docMk/>
            <pc:sldMk cId="597695221" sldId="1052"/>
            <ac:spMk id="27" creationId="{9F50F4B3-D46A-402B-B7DD-3B2B2A3AA584}"/>
          </ac:spMkLst>
        </pc:spChg>
        <pc:picChg chg="del">
          <ac:chgData name="Phyllipe Lima" userId="afbdb2a7827722fd" providerId="LiveId" clId="{F4F585EA-3894-4A45-9CA7-3174D1C5EC3F}" dt="2020-10-25T13:22:49.228" v="1856" actId="478"/>
          <ac:picMkLst>
            <pc:docMk/>
            <pc:sldMk cId="597695221" sldId="1052"/>
            <ac:picMk id="23" creationId="{6C1B7FC6-C757-4469-B35C-F28414B8B25B}"/>
          </ac:picMkLst>
        </pc:picChg>
        <pc:picChg chg="add mod">
          <ac:chgData name="Phyllipe Lima" userId="afbdb2a7827722fd" providerId="LiveId" clId="{F4F585EA-3894-4A45-9CA7-3174D1C5EC3F}" dt="2020-10-25T13:28:14.007" v="2029" actId="1076"/>
          <ac:picMkLst>
            <pc:docMk/>
            <pc:sldMk cId="597695221" sldId="1052"/>
            <ac:picMk id="28" creationId="{6FA7DAF2-AA06-45A7-BEAE-59A5803EDDA5}"/>
          </ac:picMkLst>
        </pc:picChg>
        <pc:picChg chg="mod">
          <ac:chgData name="Phyllipe Lima" userId="afbdb2a7827722fd" providerId="LiveId" clId="{F4F585EA-3894-4A45-9CA7-3174D1C5EC3F}" dt="2020-10-25T13:24:16.552" v="1983" actId="1076"/>
          <ac:picMkLst>
            <pc:docMk/>
            <pc:sldMk cId="597695221" sldId="1052"/>
            <ac:picMk id="1026" creationId="{621BB97B-A61D-4708-AD33-99F3007D1925}"/>
          </ac:picMkLst>
        </pc:picChg>
        <pc:cxnChg chg="del mod">
          <ac:chgData name="Phyllipe Lima" userId="afbdb2a7827722fd" providerId="LiveId" clId="{F4F585EA-3894-4A45-9CA7-3174D1C5EC3F}" dt="2020-10-25T13:22:44.932" v="1853" actId="478"/>
          <ac:cxnSpMkLst>
            <pc:docMk/>
            <pc:sldMk cId="597695221" sldId="1052"/>
            <ac:cxnSpMk id="22" creationId="{847C82A0-51B5-416E-9ED0-081DEFD3F280}"/>
          </ac:cxnSpMkLst>
        </pc:cxnChg>
        <pc:cxnChg chg="del mod">
          <ac:chgData name="Phyllipe Lima" userId="afbdb2a7827722fd" providerId="LiveId" clId="{F4F585EA-3894-4A45-9CA7-3174D1C5EC3F}" dt="2020-10-25T13:22:40.565" v="1850" actId="478"/>
          <ac:cxnSpMkLst>
            <pc:docMk/>
            <pc:sldMk cId="597695221" sldId="1052"/>
            <ac:cxnSpMk id="26" creationId="{ED691B8D-8632-441A-909F-C43662DC145A}"/>
          </ac:cxnSpMkLst>
        </pc:cxnChg>
        <pc:cxnChg chg="mod">
          <ac:chgData name="Phyllipe Lima" userId="afbdb2a7827722fd" providerId="LiveId" clId="{F4F585EA-3894-4A45-9CA7-3174D1C5EC3F}" dt="2020-10-25T13:24:12.041" v="1981" actId="14100"/>
          <ac:cxnSpMkLst>
            <pc:docMk/>
            <pc:sldMk cId="597695221" sldId="1052"/>
            <ac:cxnSpMk id="30" creationId="{518619A2-BEF8-4AEB-8D56-808E3935E244}"/>
          </ac:cxnSpMkLst>
        </pc:cxnChg>
      </pc:sldChg>
      <pc:sldChg chg="addSp delSp modSp add mod delAnim">
        <pc:chgData name="Phyllipe Lima" userId="afbdb2a7827722fd" providerId="LiveId" clId="{F4F585EA-3894-4A45-9CA7-3174D1C5EC3F}" dt="2020-10-25T13:31:46.767" v="2361" actId="20577"/>
        <pc:sldMkLst>
          <pc:docMk/>
          <pc:sldMk cId="2219984822" sldId="1053"/>
        </pc:sldMkLst>
        <pc:spChg chg="add mod">
          <ac:chgData name="Phyllipe Lima" userId="afbdb2a7827722fd" providerId="LiveId" clId="{F4F585EA-3894-4A45-9CA7-3174D1C5EC3F}" dt="2020-10-25T13:31:46.767" v="2361" actId="20577"/>
          <ac:spMkLst>
            <pc:docMk/>
            <pc:sldMk cId="2219984822" sldId="1053"/>
            <ac:spMk id="2" creationId="{FE88EAB7-1F98-42CC-8BB2-44C8D0B3C959}"/>
          </ac:spMkLst>
        </pc:spChg>
        <pc:spChg chg="del">
          <ac:chgData name="Phyllipe Lima" userId="afbdb2a7827722fd" providerId="LiveId" clId="{F4F585EA-3894-4A45-9CA7-3174D1C5EC3F}" dt="2020-10-25T13:30:44.362" v="2194" actId="478"/>
          <ac:spMkLst>
            <pc:docMk/>
            <pc:sldMk cId="2219984822" sldId="1053"/>
            <ac:spMk id="3" creationId="{7A3176FB-E50D-434F-9E5F-1C41DD29AE9A}"/>
          </ac:spMkLst>
        </pc:spChg>
        <pc:spChg chg="del">
          <ac:chgData name="Phyllipe Lima" userId="afbdb2a7827722fd" providerId="LiveId" clId="{F4F585EA-3894-4A45-9CA7-3174D1C5EC3F}" dt="2020-10-25T13:30:42.385" v="2192" actId="478"/>
          <ac:spMkLst>
            <pc:docMk/>
            <pc:sldMk cId="2219984822" sldId="1053"/>
            <ac:spMk id="4" creationId="{42E4D673-CD6F-4360-8656-5B76F76F8E5A}"/>
          </ac:spMkLst>
        </pc:spChg>
        <pc:spChg chg="del">
          <ac:chgData name="Phyllipe Lima" userId="afbdb2a7827722fd" providerId="LiveId" clId="{F4F585EA-3894-4A45-9CA7-3174D1C5EC3F}" dt="2020-10-25T13:30:39.802" v="2189" actId="478"/>
          <ac:spMkLst>
            <pc:docMk/>
            <pc:sldMk cId="2219984822" sldId="1053"/>
            <ac:spMk id="6" creationId="{EDA14519-B971-4554-A601-29A31A02F244}"/>
          </ac:spMkLst>
        </pc:spChg>
        <pc:spChg chg="del">
          <ac:chgData name="Phyllipe Lima" userId="afbdb2a7827722fd" providerId="LiveId" clId="{F4F585EA-3894-4A45-9CA7-3174D1C5EC3F}" dt="2020-10-25T13:30:40.465" v="2190" actId="478"/>
          <ac:spMkLst>
            <pc:docMk/>
            <pc:sldMk cId="2219984822" sldId="1053"/>
            <ac:spMk id="7" creationId="{BEFDCFFC-1FC9-46FE-8E3C-0056BAE138E4}"/>
          </ac:spMkLst>
        </pc:spChg>
        <pc:spChg chg="del">
          <ac:chgData name="Phyllipe Lima" userId="afbdb2a7827722fd" providerId="LiveId" clId="{F4F585EA-3894-4A45-9CA7-3174D1C5EC3F}" dt="2020-10-25T13:30:43.203" v="2193" actId="478"/>
          <ac:spMkLst>
            <pc:docMk/>
            <pc:sldMk cId="2219984822" sldId="1053"/>
            <ac:spMk id="18" creationId="{CFA07950-1094-41ED-A0D0-CD5E9EA20E8D}"/>
          </ac:spMkLst>
        </pc:spChg>
        <pc:spChg chg="del">
          <ac:chgData name="Phyllipe Lima" userId="afbdb2a7827722fd" providerId="LiveId" clId="{F4F585EA-3894-4A45-9CA7-3174D1C5EC3F}" dt="2020-10-25T13:30:46.518" v="2197" actId="478"/>
          <ac:spMkLst>
            <pc:docMk/>
            <pc:sldMk cId="2219984822" sldId="1053"/>
            <ac:spMk id="27" creationId="{9F50F4B3-D46A-402B-B7DD-3B2B2A3AA584}"/>
          </ac:spMkLst>
        </pc:spChg>
        <pc:picChg chg="del">
          <ac:chgData name="Phyllipe Lima" userId="afbdb2a7827722fd" providerId="LiveId" clId="{F4F585EA-3894-4A45-9CA7-3174D1C5EC3F}" dt="2020-10-25T13:30:45.649" v="2196" actId="478"/>
          <ac:picMkLst>
            <pc:docMk/>
            <pc:sldMk cId="2219984822" sldId="1053"/>
            <ac:picMk id="28" creationId="{6FA7DAF2-AA06-45A7-BEAE-59A5803EDDA5}"/>
          </ac:picMkLst>
        </pc:picChg>
        <pc:picChg chg="del">
          <ac:chgData name="Phyllipe Lima" userId="afbdb2a7827722fd" providerId="LiveId" clId="{F4F585EA-3894-4A45-9CA7-3174D1C5EC3F}" dt="2020-10-25T13:30:45.010" v="2195" actId="478"/>
          <ac:picMkLst>
            <pc:docMk/>
            <pc:sldMk cId="2219984822" sldId="1053"/>
            <ac:picMk id="1026" creationId="{621BB97B-A61D-4708-AD33-99F3007D1925}"/>
          </ac:picMkLst>
        </pc:picChg>
        <pc:cxnChg chg="del mod">
          <ac:chgData name="Phyllipe Lima" userId="afbdb2a7827722fd" providerId="LiveId" clId="{F4F585EA-3894-4A45-9CA7-3174D1C5EC3F}" dt="2020-10-25T13:30:41.401" v="2191" actId="478"/>
          <ac:cxnSpMkLst>
            <pc:docMk/>
            <pc:sldMk cId="2219984822" sldId="1053"/>
            <ac:cxnSpMk id="30" creationId="{518619A2-BEF8-4AEB-8D56-808E3935E244}"/>
          </ac:cxnSpMkLst>
        </pc:cxnChg>
      </pc:sldChg>
      <pc:sldChg chg="modSp add mod">
        <pc:chgData name="Phyllipe Lima" userId="afbdb2a7827722fd" providerId="LiveId" clId="{F4F585EA-3894-4A45-9CA7-3174D1C5EC3F}" dt="2020-10-25T13:33:08.150" v="2511" actId="20577"/>
        <pc:sldMkLst>
          <pc:docMk/>
          <pc:sldMk cId="259275174" sldId="1054"/>
        </pc:sldMkLst>
        <pc:spChg chg="mod">
          <ac:chgData name="Phyllipe Lima" userId="afbdb2a7827722fd" providerId="LiveId" clId="{F4F585EA-3894-4A45-9CA7-3174D1C5EC3F}" dt="2020-10-25T13:33:08.150" v="2511" actId="20577"/>
          <ac:spMkLst>
            <pc:docMk/>
            <pc:sldMk cId="259275174" sldId="1054"/>
            <ac:spMk id="2" creationId="{FE88EAB7-1F98-42CC-8BB2-44C8D0B3C959}"/>
          </ac:spMkLst>
        </pc:spChg>
      </pc:sldChg>
      <pc:sldChg chg="addSp delSp modSp add mod">
        <pc:chgData name="Phyllipe Lima" userId="afbdb2a7827722fd" providerId="LiveId" clId="{F4F585EA-3894-4A45-9CA7-3174D1C5EC3F}" dt="2020-10-25T13:40:53.377" v="2712" actId="20577"/>
        <pc:sldMkLst>
          <pc:docMk/>
          <pc:sldMk cId="3732628879" sldId="1055"/>
        </pc:sldMkLst>
        <pc:spChg chg="del">
          <ac:chgData name="Phyllipe Lima" userId="afbdb2a7827722fd" providerId="LiveId" clId="{F4F585EA-3894-4A45-9CA7-3174D1C5EC3F}" dt="2020-10-25T13:33:34.240" v="2513" actId="478"/>
          <ac:spMkLst>
            <pc:docMk/>
            <pc:sldMk cId="3732628879" sldId="1055"/>
            <ac:spMk id="2" creationId="{FE88EAB7-1F98-42CC-8BB2-44C8D0B3C959}"/>
          </ac:spMkLst>
        </pc:spChg>
        <pc:spChg chg="add mod">
          <ac:chgData name="Phyllipe Lima" userId="afbdb2a7827722fd" providerId="LiveId" clId="{F4F585EA-3894-4A45-9CA7-3174D1C5EC3F}" dt="2020-10-25T13:34:38.293" v="2529" actId="1076"/>
          <ac:spMkLst>
            <pc:docMk/>
            <pc:sldMk cId="3732628879" sldId="1055"/>
            <ac:spMk id="3" creationId="{46599A97-6B22-41B5-9B4C-52B49B561573}"/>
          </ac:spMkLst>
        </pc:spChg>
        <pc:spChg chg="add mod">
          <ac:chgData name="Phyllipe Lima" userId="afbdb2a7827722fd" providerId="LiveId" clId="{F4F585EA-3894-4A45-9CA7-3174D1C5EC3F}" dt="2020-10-25T13:34:38.293" v="2529" actId="1076"/>
          <ac:spMkLst>
            <pc:docMk/>
            <pc:sldMk cId="3732628879" sldId="1055"/>
            <ac:spMk id="4" creationId="{A6420754-396B-46C0-AB30-E1A33C5676DF}"/>
          </ac:spMkLst>
        </pc:spChg>
        <pc:spChg chg="add mod">
          <ac:chgData name="Phyllipe Lima" userId="afbdb2a7827722fd" providerId="LiveId" clId="{F4F585EA-3894-4A45-9CA7-3174D1C5EC3F}" dt="2020-10-25T13:35:15.821" v="2549" actId="1076"/>
          <ac:spMkLst>
            <pc:docMk/>
            <pc:sldMk cId="3732628879" sldId="1055"/>
            <ac:spMk id="6" creationId="{BF5C8165-C289-4DEC-90AD-8F4EF5477219}"/>
          </ac:spMkLst>
        </pc:spChg>
        <pc:spChg chg="add mod">
          <ac:chgData name="Phyllipe Lima" userId="afbdb2a7827722fd" providerId="LiveId" clId="{F4F585EA-3894-4A45-9CA7-3174D1C5EC3F}" dt="2020-10-25T13:37:47.609" v="2623" actId="20577"/>
          <ac:spMkLst>
            <pc:docMk/>
            <pc:sldMk cId="3732628879" sldId="1055"/>
            <ac:spMk id="7" creationId="{189397F7-FEF2-4E8C-8B92-8FAA4252CEE6}"/>
          </ac:spMkLst>
        </pc:spChg>
        <pc:spChg chg="add mod">
          <ac:chgData name="Phyllipe Lima" userId="afbdb2a7827722fd" providerId="LiveId" clId="{F4F585EA-3894-4A45-9CA7-3174D1C5EC3F}" dt="2020-10-25T13:35:39.779" v="2555" actId="1076"/>
          <ac:spMkLst>
            <pc:docMk/>
            <pc:sldMk cId="3732628879" sldId="1055"/>
            <ac:spMk id="8" creationId="{357816B0-4B23-4543-AA1F-A2FC4BF63A77}"/>
          </ac:spMkLst>
        </pc:spChg>
        <pc:spChg chg="add mod">
          <ac:chgData name="Phyllipe Lima" userId="afbdb2a7827722fd" providerId="LiveId" clId="{F4F585EA-3894-4A45-9CA7-3174D1C5EC3F}" dt="2020-10-25T13:37:57.145" v="2644" actId="20577"/>
          <ac:spMkLst>
            <pc:docMk/>
            <pc:sldMk cId="3732628879" sldId="1055"/>
            <ac:spMk id="9" creationId="{EF48845C-CF4F-41DC-BF7C-FC93F8D658E7}"/>
          </ac:spMkLst>
        </pc:spChg>
        <pc:spChg chg="add mod">
          <ac:chgData name="Phyllipe Lima" userId="afbdb2a7827722fd" providerId="LiveId" clId="{F4F585EA-3894-4A45-9CA7-3174D1C5EC3F}" dt="2020-10-25T13:35:37.092" v="2554" actId="1076"/>
          <ac:spMkLst>
            <pc:docMk/>
            <pc:sldMk cId="3732628879" sldId="1055"/>
            <ac:spMk id="11" creationId="{CD08C307-0785-4736-8DD7-3D1FD7FDCC4E}"/>
          </ac:spMkLst>
        </pc:spChg>
        <pc:spChg chg="add mod">
          <ac:chgData name="Phyllipe Lima" userId="afbdb2a7827722fd" providerId="LiveId" clId="{F4F585EA-3894-4A45-9CA7-3174D1C5EC3F}" dt="2020-10-25T13:37:59.849" v="2645" actId="6549"/>
          <ac:spMkLst>
            <pc:docMk/>
            <pc:sldMk cId="3732628879" sldId="1055"/>
            <ac:spMk id="12" creationId="{C6EED641-BAA4-40C3-97C6-FF817B2BC1E1}"/>
          </ac:spMkLst>
        </pc:spChg>
        <pc:spChg chg="add mod">
          <ac:chgData name="Phyllipe Lima" userId="afbdb2a7827722fd" providerId="LiveId" clId="{F4F585EA-3894-4A45-9CA7-3174D1C5EC3F}" dt="2020-10-25T13:34:32.738" v="2526" actId="1076"/>
          <ac:spMkLst>
            <pc:docMk/>
            <pc:sldMk cId="3732628879" sldId="1055"/>
            <ac:spMk id="16" creationId="{B13995EA-38CE-4C7B-830D-DC7AB55D5C57}"/>
          </ac:spMkLst>
        </pc:spChg>
        <pc:spChg chg="add mod">
          <ac:chgData name="Phyllipe Lima" userId="afbdb2a7827722fd" providerId="LiveId" clId="{F4F585EA-3894-4A45-9CA7-3174D1C5EC3F}" dt="2020-10-25T13:34:49.025" v="2541" actId="20577"/>
          <ac:spMkLst>
            <pc:docMk/>
            <pc:sldMk cId="3732628879" sldId="1055"/>
            <ac:spMk id="18" creationId="{BEEFBEF6-D945-41AC-93A6-D1328FE119D9}"/>
          </ac:spMkLst>
        </pc:spChg>
        <pc:spChg chg="add mod">
          <ac:chgData name="Phyllipe Lima" userId="afbdb2a7827722fd" providerId="LiveId" clId="{F4F585EA-3894-4A45-9CA7-3174D1C5EC3F}" dt="2020-10-25T13:34:45.858" v="2537" actId="20577"/>
          <ac:spMkLst>
            <pc:docMk/>
            <pc:sldMk cId="3732628879" sldId="1055"/>
            <ac:spMk id="20" creationId="{7FC74E5D-A34C-498E-BE3C-920E88F17669}"/>
          </ac:spMkLst>
        </pc:spChg>
        <pc:spChg chg="add mod">
          <ac:chgData name="Phyllipe Lima" userId="afbdb2a7827722fd" providerId="LiveId" clId="{F4F585EA-3894-4A45-9CA7-3174D1C5EC3F}" dt="2020-10-25T13:34:52.297" v="2546" actId="20577"/>
          <ac:spMkLst>
            <pc:docMk/>
            <pc:sldMk cId="3732628879" sldId="1055"/>
            <ac:spMk id="22" creationId="{2A8A9FCE-D818-4D80-A889-2F234F485069}"/>
          </ac:spMkLst>
        </pc:spChg>
        <pc:spChg chg="add del mod">
          <ac:chgData name="Phyllipe Lima" userId="afbdb2a7827722fd" providerId="LiveId" clId="{F4F585EA-3894-4A45-9CA7-3174D1C5EC3F}" dt="2020-10-25T13:35:18.617" v="2551" actId="478"/>
          <ac:spMkLst>
            <pc:docMk/>
            <pc:sldMk cId="3732628879" sldId="1055"/>
            <ac:spMk id="24" creationId="{A8D97BA3-DE2A-49E4-9442-D20BA998B586}"/>
          </ac:spMkLst>
        </pc:spChg>
        <pc:spChg chg="add del mod">
          <ac:chgData name="Phyllipe Lima" userId="afbdb2a7827722fd" providerId="LiveId" clId="{F4F585EA-3894-4A45-9CA7-3174D1C5EC3F}" dt="2020-10-25T13:35:17.914" v="2550" actId="478"/>
          <ac:spMkLst>
            <pc:docMk/>
            <pc:sldMk cId="3732628879" sldId="1055"/>
            <ac:spMk id="26" creationId="{D17326D9-BE05-4A34-BD9D-F550840DD31E}"/>
          </ac:spMkLst>
        </pc:spChg>
        <pc:spChg chg="add mod">
          <ac:chgData name="Phyllipe Lima" userId="afbdb2a7827722fd" providerId="LiveId" clId="{F4F585EA-3894-4A45-9CA7-3174D1C5EC3F}" dt="2020-10-25T13:36:00.885" v="2562" actId="1076"/>
          <ac:spMkLst>
            <pc:docMk/>
            <pc:sldMk cId="3732628879" sldId="1055"/>
            <ac:spMk id="28" creationId="{FDC8DF1D-CE59-4F7C-B50F-E658F3231333}"/>
          </ac:spMkLst>
        </pc:spChg>
        <pc:spChg chg="add mod">
          <ac:chgData name="Phyllipe Lima" userId="afbdb2a7827722fd" providerId="LiveId" clId="{F4F585EA-3894-4A45-9CA7-3174D1C5EC3F}" dt="2020-10-25T13:38:13.999" v="2652" actId="1035"/>
          <ac:spMkLst>
            <pc:docMk/>
            <pc:sldMk cId="3732628879" sldId="1055"/>
            <ac:spMk id="30" creationId="{9FC92F7B-9E6D-4076-BCB7-7B845382BBD5}"/>
          </ac:spMkLst>
        </pc:spChg>
        <pc:spChg chg="add mod">
          <ac:chgData name="Phyllipe Lima" userId="afbdb2a7827722fd" providerId="LiveId" clId="{F4F585EA-3894-4A45-9CA7-3174D1C5EC3F}" dt="2020-10-25T13:40:53.377" v="2712" actId="20577"/>
          <ac:spMkLst>
            <pc:docMk/>
            <pc:sldMk cId="3732628879" sldId="1055"/>
            <ac:spMk id="56" creationId="{0BA28AFA-C70A-4241-A12E-76ABB0CABF9B}"/>
          </ac:spMkLst>
        </pc:spChg>
        <pc:picChg chg="add mod">
          <ac:chgData name="Phyllipe Lima" userId="afbdb2a7827722fd" providerId="LiveId" clId="{F4F585EA-3894-4A45-9CA7-3174D1C5EC3F}" dt="2020-10-25T13:40:32.198" v="2656" actId="1076"/>
          <ac:picMkLst>
            <pc:docMk/>
            <pc:sldMk cId="3732628879" sldId="1055"/>
            <ac:picMk id="54" creationId="{340FBC75-8E8B-4E6A-BE6E-D9C8E785A33A}"/>
          </ac:picMkLst>
        </pc:picChg>
        <pc:cxnChg chg="add mod">
          <ac:chgData name="Phyllipe Lima" userId="afbdb2a7827722fd" providerId="LiveId" clId="{F4F585EA-3894-4A45-9CA7-3174D1C5EC3F}" dt="2020-10-25T13:35:45.261" v="2556" actId="14100"/>
          <ac:cxnSpMkLst>
            <pc:docMk/>
            <pc:sldMk cId="3732628879" sldId="1055"/>
            <ac:cxnSpMk id="10" creationId="{DD8B9274-6CF1-4899-BA4F-004D78AC0225}"/>
          </ac:cxnSpMkLst>
        </pc:cxnChg>
        <pc:cxnChg chg="add mod">
          <ac:chgData name="Phyllipe Lima" userId="afbdb2a7827722fd" providerId="LiveId" clId="{F4F585EA-3894-4A45-9CA7-3174D1C5EC3F}" dt="2020-10-25T13:35:47.925" v="2557" actId="14100"/>
          <ac:cxnSpMkLst>
            <pc:docMk/>
            <pc:sldMk cId="3732628879" sldId="1055"/>
            <ac:cxnSpMk id="13" creationId="{24BF52C8-6DA3-4DAD-9A53-069BD3EAFC96}"/>
          </ac:cxnSpMkLst>
        </pc:cxnChg>
        <pc:cxnChg chg="add mod">
          <ac:chgData name="Phyllipe Lima" userId="afbdb2a7827722fd" providerId="LiveId" clId="{F4F585EA-3894-4A45-9CA7-3174D1C5EC3F}" dt="2020-10-25T13:35:55.041" v="2561" actId="14100"/>
          <ac:cxnSpMkLst>
            <pc:docMk/>
            <pc:sldMk cId="3732628879" sldId="1055"/>
            <ac:cxnSpMk id="33" creationId="{2A297B6E-372B-44AF-B359-460FBE9AFC9E}"/>
          </ac:cxnSpMkLst>
        </pc:cxnChg>
        <pc:cxnChg chg="add mod">
          <ac:chgData name="Phyllipe Lima" userId="afbdb2a7827722fd" providerId="LiveId" clId="{F4F585EA-3894-4A45-9CA7-3174D1C5EC3F}" dt="2020-10-25T13:40:30.267" v="2655" actId="14100"/>
          <ac:cxnSpMkLst>
            <pc:docMk/>
            <pc:sldMk cId="3732628879" sldId="1055"/>
            <ac:cxnSpMk id="36" creationId="{98EE8A78-B537-48B7-AA50-6282FFC7EE38}"/>
          </ac:cxnSpMkLst>
        </pc:cxnChg>
        <pc:cxnChg chg="add mod">
          <ac:chgData name="Phyllipe Lima" userId="afbdb2a7827722fd" providerId="LiveId" clId="{F4F585EA-3894-4A45-9CA7-3174D1C5EC3F}" dt="2020-10-25T13:36:37.399" v="2570" actId="14100"/>
          <ac:cxnSpMkLst>
            <pc:docMk/>
            <pc:sldMk cId="3732628879" sldId="1055"/>
            <ac:cxnSpMk id="39" creationId="{784D82C1-CA0C-4B43-B5F5-D826EF5431CA}"/>
          </ac:cxnSpMkLst>
        </pc:cxnChg>
        <pc:cxnChg chg="add mod">
          <ac:chgData name="Phyllipe Lima" userId="afbdb2a7827722fd" providerId="LiveId" clId="{F4F585EA-3894-4A45-9CA7-3174D1C5EC3F}" dt="2020-10-25T13:36:44.105" v="2573" actId="14100"/>
          <ac:cxnSpMkLst>
            <pc:docMk/>
            <pc:sldMk cId="3732628879" sldId="1055"/>
            <ac:cxnSpMk id="42" creationId="{53318BA1-5761-4682-B71A-E04E9615A7D7}"/>
          </ac:cxnSpMkLst>
        </pc:cxnChg>
        <pc:cxnChg chg="add mod">
          <ac:chgData name="Phyllipe Lima" userId="afbdb2a7827722fd" providerId="LiveId" clId="{F4F585EA-3894-4A45-9CA7-3174D1C5EC3F}" dt="2020-10-25T13:36:51.065" v="2576" actId="14100"/>
          <ac:cxnSpMkLst>
            <pc:docMk/>
            <pc:sldMk cId="3732628879" sldId="1055"/>
            <ac:cxnSpMk id="45" creationId="{38AB7F0B-1828-4D65-8E9D-F608E9C9699D}"/>
          </ac:cxnSpMkLst>
        </pc:cxnChg>
        <pc:cxnChg chg="add mod">
          <ac:chgData name="Phyllipe Lima" userId="afbdb2a7827722fd" providerId="LiveId" clId="{F4F585EA-3894-4A45-9CA7-3174D1C5EC3F}" dt="2020-10-25T13:36:59.105" v="2579" actId="14100"/>
          <ac:cxnSpMkLst>
            <pc:docMk/>
            <pc:sldMk cId="3732628879" sldId="1055"/>
            <ac:cxnSpMk id="48" creationId="{2B86ED84-8444-46F7-A22D-C96FBDB020CA}"/>
          </ac:cxnSpMkLst>
        </pc:cxnChg>
        <pc:cxnChg chg="add mod">
          <ac:chgData name="Phyllipe Lima" userId="afbdb2a7827722fd" providerId="LiveId" clId="{F4F585EA-3894-4A45-9CA7-3174D1C5EC3F}" dt="2020-10-25T13:37:14.621" v="2583" actId="14100"/>
          <ac:cxnSpMkLst>
            <pc:docMk/>
            <pc:sldMk cId="3732628879" sldId="1055"/>
            <ac:cxnSpMk id="50" creationId="{7B56389A-889E-46F8-BFA7-80D106611B09}"/>
          </ac:cxnSpMkLst>
        </pc:cxnChg>
      </pc:sldChg>
      <pc:sldChg chg="addSp delSp modSp add mod modAnim">
        <pc:chgData name="Phyllipe Lima" userId="afbdb2a7827722fd" providerId="LiveId" clId="{F4F585EA-3894-4A45-9CA7-3174D1C5EC3F}" dt="2020-10-25T13:47:00.134" v="3021" actId="1076"/>
        <pc:sldMkLst>
          <pc:docMk/>
          <pc:sldMk cId="3951859160" sldId="1056"/>
        </pc:sldMkLst>
        <pc:spChg chg="del">
          <ac:chgData name="Phyllipe Lima" userId="afbdb2a7827722fd" providerId="LiveId" clId="{F4F585EA-3894-4A45-9CA7-3174D1C5EC3F}" dt="2020-10-25T13:41:29.123" v="2714" actId="478"/>
          <ac:spMkLst>
            <pc:docMk/>
            <pc:sldMk cId="3951859160" sldId="1056"/>
            <ac:spMk id="2" creationId="{FE88EAB7-1F98-42CC-8BB2-44C8D0B3C959}"/>
          </ac:spMkLst>
        </pc:spChg>
        <pc:spChg chg="add mod">
          <ac:chgData name="Phyllipe Lima" userId="afbdb2a7827722fd" providerId="LiveId" clId="{F4F585EA-3894-4A45-9CA7-3174D1C5EC3F}" dt="2020-10-25T13:43:41.368" v="2773" actId="1076"/>
          <ac:spMkLst>
            <pc:docMk/>
            <pc:sldMk cId="3951859160" sldId="1056"/>
            <ac:spMk id="6" creationId="{EA19E378-4BF4-4D1A-8AE0-0B705A63C87A}"/>
          </ac:spMkLst>
        </pc:spChg>
        <pc:spChg chg="add mod">
          <ac:chgData name="Phyllipe Lima" userId="afbdb2a7827722fd" providerId="LiveId" clId="{F4F585EA-3894-4A45-9CA7-3174D1C5EC3F}" dt="2020-10-25T13:44:17.164" v="2829" actId="20577"/>
          <ac:spMkLst>
            <pc:docMk/>
            <pc:sldMk cId="3951859160" sldId="1056"/>
            <ac:spMk id="8" creationId="{E800FA62-8BF2-44E6-B280-E66C7B4CF696}"/>
          </ac:spMkLst>
        </pc:spChg>
        <pc:spChg chg="add mod">
          <ac:chgData name="Phyllipe Lima" userId="afbdb2a7827722fd" providerId="LiveId" clId="{F4F585EA-3894-4A45-9CA7-3174D1C5EC3F}" dt="2020-10-25T13:45:06.232" v="2880" actId="5793"/>
          <ac:spMkLst>
            <pc:docMk/>
            <pc:sldMk cId="3951859160" sldId="1056"/>
            <ac:spMk id="9" creationId="{758EF799-587F-4409-AF33-1AD1C0A8548D}"/>
          </ac:spMkLst>
        </pc:spChg>
        <pc:spChg chg="add mod">
          <ac:chgData name="Phyllipe Lima" userId="afbdb2a7827722fd" providerId="LiveId" clId="{F4F585EA-3894-4A45-9CA7-3174D1C5EC3F}" dt="2020-10-25T13:46:52.939" v="3020" actId="20577"/>
          <ac:spMkLst>
            <pc:docMk/>
            <pc:sldMk cId="3951859160" sldId="1056"/>
            <ac:spMk id="10" creationId="{B62DE158-E04D-428F-8636-CCF3EC03BE9E}"/>
          </ac:spMkLst>
        </pc:spChg>
        <pc:picChg chg="add mod">
          <ac:chgData name="Phyllipe Lima" userId="afbdb2a7827722fd" providerId="LiveId" clId="{F4F585EA-3894-4A45-9CA7-3174D1C5EC3F}" dt="2020-10-25T13:46:19.182" v="2946" actId="1076"/>
          <ac:picMkLst>
            <pc:docMk/>
            <pc:sldMk cId="3951859160" sldId="1056"/>
            <ac:picMk id="3" creationId="{C549F148-8A10-40D9-9402-D7388FDB9C71}"/>
          </ac:picMkLst>
        </pc:picChg>
        <pc:picChg chg="add mod">
          <ac:chgData name="Phyllipe Lima" userId="afbdb2a7827722fd" providerId="LiveId" clId="{F4F585EA-3894-4A45-9CA7-3174D1C5EC3F}" dt="2020-10-25T13:43:42.183" v="2774" actId="1076"/>
          <ac:picMkLst>
            <pc:docMk/>
            <pc:sldMk cId="3951859160" sldId="1056"/>
            <ac:picMk id="7" creationId="{BD8FCDC1-951A-4404-9A19-A8A01919A448}"/>
          </ac:picMkLst>
        </pc:picChg>
        <pc:picChg chg="add mod">
          <ac:chgData name="Phyllipe Lima" userId="afbdb2a7827722fd" providerId="LiveId" clId="{F4F585EA-3894-4A45-9CA7-3174D1C5EC3F}" dt="2020-10-25T13:47:00.134" v="3021" actId="1076"/>
          <ac:picMkLst>
            <pc:docMk/>
            <pc:sldMk cId="3951859160" sldId="1056"/>
            <ac:picMk id="5122" creationId="{8AA36B89-CECF-4291-AD39-9984BC2A6274}"/>
          </ac:picMkLst>
        </pc:picChg>
      </pc:sldChg>
      <pc:sldChg chg="modSp add mod">
        <pc:chgData name="Phyllipe Lima" userId="afbdb2a7827722fd" providerId="LiveId" clId="{F4F585EA-3894-4A45-9CA7-3174D1C5EC3F}" dt="2020-10-25T13:49:14.103" v="3260" actId="20577"/>
        <pc:sldMkLst>
          <pc:docMk/>
          <pc:sldMk cId="1568927105" sldId="1057"/>
        </pc:sldMkLst>
        <pc:spChg chg="mod">
          <ac:chgData name="Phyllipe Lima" userId="afbdb2a7827722fd" providerId="LiveId" clId="{F4F585EA-3894-4A45-9CA7-3174D1C5EC3F}" dt="2020-10-25T13:49:14.103" v="3260" actId="20577"/>
          <ac:spMkLst>
            <pc:docMk/>
            <pc:sldMk cId="1568927105" sldId="1057"/>
            <ac:spMk id="2" creationId="{FE88EAB7-1F98-42CC-8BB2-44C8D0B3C959}"/>
          </ac:spMkLst>
        </pc:spChg>
      </pc:sldChg>
      <pc:sldChg chg="addSp delSp modSp add mod">
        <pc:chgData name="Phyllipe Lima" userId="afbdb2a7827722fd" providerId="LiveId" clId="{F4F585EA-3894-4A45-9CA7-3174D1C5EC3F}" dt="2020-10-25T13:52:55.023" v="3485" actId="1076"/>
        <pc:sldMkLst>
          <pc:docMk/>
          <pc:sldMk cId="1606795567" sldId="1058"/>
        </pc:sldMkLst>
        <pc:spChg chg="mod">
          <ac:chgData name="Phyllipe Lima" userId="afbdb2a7827722fd" providerId="LiveId" clId="{F4F585EA-3894-4A45-9CA7-3174D1C5EC3F}" dt="2020-10-25T13:52:48.499" v="3483" actId="20577"/>
          <ac:spMkLst>
            <pc:docMk/>
            <pc:sldMk cId="1606795567" sldId="1058"/>
            <ac:spMk id="2" creationId="{FE88EAB7-1F98-42CC-8BB2-44C8D0B3C959}"/>
          </ac:spMkLst>
        </pc:spChg>
        <pc:picChg chg="add del mod">
          <ac:chgData name="Phyllipe Lima" userId="afbdb2a7827722fd" providerId="LiveId" clId="{F4F585EA-3894-4A45-9CA7-3174D1C5EC3F}" dt="2020-10-25T13:51:30.097" v="3464" actId="478"/>
          <ac:picMkLst>
            <pc:docMk/>
            <pc:sldMk cId="1606795567" sldId="1058"/>
            <ac:picMk id="3" creationId="{5E348BB2-2B70-4652-B243-B5DA2588171E}"/>
          </ac:picMkLst>
        </pc:picChg>
        <pc:picChg chg="add mod">
          <ac:chgData name="Phyllipe Lima" userId="afbdb2a7827722fd" providerId="LiveId" clId="{F4F585EA-3894-4A45-9CA7-3174D1C5EC3F}" dt="2020-10-25T13:52:55.023" v="3485" actId="1076"/>
          <ac:picMkLst>
            <pc:docMk/>
            <pc:sldMk cId="1606795567" sldId="1058"/>
            <ac:picMk id="6146" creationId="{9483AE4F-1FCB-4857-97C4-12C876E81957}"/>
          </ac:picMkLst>
        </pc:picChg>
      </pc:sldChg>
      <pc:sldChg chg="addSp modSp add mod">
        <pc:chgData name="Phyllipe Lima" userId="afbdb2a7827722fd" providerId="LiveId" clId="{F4F585EA-3894-4A45-9CA7-3174D1C5EC3F}" dt="2020-10-25T13:54:46.929" v="3625" actId="1076"/>
        <pc:sldMkLst>
          <pc:docMk/>
          <pc:sldMk cId="2577168919" sldId="1059"/>
        </pc:sldMkLst>
        <pc:spChg chg="mod">
          <ac:chgData name="Phyllipe Lima" userId="afbdb2a7827722fd" providerId="LiveId" clId="{F4F585EA-3894-4A45-9CA7-3174D1C5EC3F}" dt="2020-10-25T13:54:31.227" v="3622" actId="113"/>
          <ac:spMkLst>
            <pc:docMk/>
            <pc:sldMk cId="2577168919" sldId="1059"/>
            <ac:spMk id="2" creationId="{FE88EAB7-1F98-42CC-8BB2-44C8D0B3C959}"/>
          </ac:spMkLst>
        </pc:spChg>
        <pc:picChg chg="add mod">
          <ac:chgData name="Phyllipe Lima" userId="afbdb2a7827722fd" providerId="LiveId" clId="{F4F585EA-3894-4A45-9CA7-3174D1C5EC3F}" dt="2020-10-25T13:54:46.929" v="3625" actId="1076"/>
          <ac:picMkLst>
            <pc:docMk/>
            <pc:sldMk cId="2577168919" sldId="1059"/>
            <ac:picMk id="3" creationId="{327E1358-D7B6-470D-84B2-68FC2807AB23}"/>
          </ac:picMkLst>
        </pc:picChg>
      </pc:sldChg>
      <pc:sldChg chg="modSp add mod">
        <pc:chgData name="Phyllipe Lima" userId="afbdb2a7827722fd" providerId="LiveId" clId="{F4F585EA-3894-4A45-9CA7-3174D1C5EC3F}" dt="2020-10-25T13:56:51.304" v="3811" actId="20577"/>
        <pc:sldMkLst>
          <pc:docMk/>
          <pc:sldMk cId="827250389" sldId="1060"/>
        </pc:sldMkLst>
        <pc:spChg chg="mod">
          <ac:chgData name="Phyllipe Lima" userId="afbdb2a7827722fd" providerId="LiveId" clId="{F4F585EA-3894-4A45-9CA7-3174D1C5EC3F}" dt="2020-10-25T13:56:51.304" v="3811" actId="20577"/>
          <ac:spMkLst>
            <pc:docMk/>
            <pc:sldMk cId="827250389" sldId="1060"/>
            <ac:spMk id="2" creationId="{FE88EAB7-1F98-42CC-8BB2-44C8D0B3C959}"/>
          </ac:spMkLst>
        </pc:spChg>
      </pc:sldChg>
      <pc:sldChg chg="modSp add mod">
        <pc:chgData name="Phyllipe Lima" userId="afbdb2a7827722fd" providerId="LiveId" clId="{F4F585EA-3894-4A45-9CA7-3174D1C5EC3F}" dt="2020-10-25T13:59:01.891" v="4011" actId="20577"/>
        <pc:sldMkLst>
          <pc:docMk/>
          <pc:sldMk cId="3149395613" sldId="1061"/>
        </pc:sldMkLst>
        <pc:spChg chg="mod">
          <ac:chgData name="Phyllipe Lima" userId="afbdb2a7827722fd" providerId="LiveId" clId="{F4F585EA-3894-4A45-9CA7-3174D1C5EC3F}" dt="2020-10-25T13:59:01.891" v="4011" actId="20577"/>
          <ac:spMkLst>
            <pc:docMk/>
            <pc:sldMk cId="3149395613" sldId="1061"/>
            <ac:spMk id="2" creationId="{FE88EAB7-1F98-42CC-8BB2-44C8D0B3C959}"/>
          </ac:spMkLst>
        </pc:spChg>
      </pc:sldChg>
      <pc:sldChg chg="addSp delSp modSp add mod">
        <pc:chgData name="Phyllipe Lima" userId="afbdb2a7827722fd" providerId="LiveId" clId="{F4F585EA-3894-4A45-9CA7-3174D1C5EC3F}" dt="2020-10-25T14:07:08.819" v="4188" actId="14100"/>
        <pc:sldMkLst>
          <pc:docMk/>
          <pc:sldMk cId="3635808501" sldId="1062"/>
        </pc:sldMkLst>
        <pc:spChg chg="mod">
          <ac:chgData name="Phyllipe Lima" userId="afbdb2a7827722fd" providerId="LiveId" clId="{F4F585EA-3894-4A45-9CA7-3174D1C5EC3F}" dt="2020-10-25T14:04:10.728" v="4157" actId="14100"/>
          <ac:spMkLst>
            <pc:docMk/>
            <pc:sldMk cId="3635808501" sldId="1062"/>
            <ac:spMk id="2" creationId="{FE88EAB7-1F98-42CC-8BB2-44C8D0B3C959}"/>
          </ac:spMkLst>
        </pc:spChg>
        <pc:spChg chg="add mod">
          <ac:chgData name="Phyllipe Lima" userId="afbdb2a7827722fd" providerId="LiveId" clId="{F4F585EA-3894-4A45-9CA7-3174D1C5EC3F}" dt="2020-10-25T14:00:21.937" v="4082" actId="1076"/>
          <ac:spMkLst>
            <pc:docMk/>
            <pc:sldMk cId="3635808501" sldId="1062"/>
            <ac:spMk id="3" creationId="{4282DBD4-6259-4496-9DE4-C70AC5AA8353}"/>
          </ac:spMkLst>
        </pc:spChg>
        <pc:spChg chg="add mod">
          <ac:chgData name="Phyllipe Lima" userId="afbdb2a7827722fd" providerId="LiveId" clId="{F4F585EA-3894-4A45-9CA7-3174D1C5EC3F}" dt="2020-10-25T14:06:30.860" v="4182" actId="20577"/>
          <ac:spMkLst>
            <pc:docMk/>
            <pc:sldMk cId="3635808501" sldId="1062"/>
            <ac:spMk id="7" creationId="{D02D5C8A-24E1-48AE-BCC5-003AE2CDADC3}"/>
          </ac:spMkLst>
        </pc:spChg>
        <pc:picChg chg="add del mod">
          <ac:chgData name="Phyllipe Lima" userId="afbdb2a7827722fd" providerId="LiveId" clId="{F4F585EA-3894-4A45-9CA7-3174D1C5EC3F}" dt="2020-10-25T14:06:33.232" v="4183" actId="478"/>
          <ac:picMkLst>
            <pc:docMk/>
            <pc:sldMk cId="3635808501" sldId="1062"/>
            <ac:picMk id="9" creationId="{C82672A0-3E3A-4F93-B05B-0D6F46296AEB}"/>
          </ac:picMkLst>
        </pc:picChg>
        <pc:picChg chg="add mod">
          <ac:chgData name="Phyllipe Lima" userId="afbdb2a7827722fd" providerId="LiveId" clId="{F4F585EA-3894-4A45-9CA7-3174D1C5EC3F}" dt="2020-10-25T14:07:08.819" v="4188" actId="14100"/>
          <ac:picMkLst>
            <pc:docMk/>
            <pc:sldMk cId="3635808501" sldId="1062"/>
            <ac:picMk id="11" creationId="{0B35CFE6-A6FB-4B00-8842-278918C0ACBE}"/>
          </ac:picMkLst>
        </pc:picChg>
        <pc:picChg chg="add mod">
          <ac:chgData name="Phyllipe Lima" userId="afbdb2a7827722fd" providerId="LiveId" clId="{F4F585EA-3894-4A45-9CA7-3174D1C5EC3F}" dt="2020-10-25T14:07:00.490" v="4186" actId="1076"/>
          <ac:picMkLst>
            <pc:docMk/>
            <pc:sldMk cId="3635808501" sldId="1062"/>
            <ac:picMk id="17" creationId="{70B72D37-35BD-4B26-B36A-95E5FAC140BC}"/>
          </ac:picMkLst>
        </pc:picChg>
        <pc:cxnChg chg="add mod">
          <ac:chgData name="Phyllipe Lima" userId="afbdb2a7827722fd" providerId="LiveId" clId="{F4F585EA-3894-4A45-9CA7-3174D1C5EC3F}" dt="2020-10-25T14:07:03.143" v="4187" actId="14100"/>
          <ac:cxnSpMkLst>
            <pc:docMk/>
            <pc:sldMk cId="3635808501" sldId="1062"/>
            <ac:cxnSpMk id="12" creationId="{50A48E15-F675-4B37-AA6A-156632F4BAD7}"/>
          </ac:cxnSpMkLst>
        </pc:cxnChg>
        <pc:cxnChg chg="add mod">
          <ac:chgData name="Phyllipe Lima" userId="afbdb2a7827722fd" providerId="LiveId" clId="{F4F585EA-3894-4A45-9CA7-3174D1C5EC3F}" dt="2020-10-25T14:03:24.685" v="4088" actId="14100"/>
          <ac:cxnSpMkLst>
            <pc:docMk/>
            <pc:sldMk cId="3635808501" sldId="1062"/>
            <ac:cxnSpMk id="13" creationId="{8BCB0C48-2DB3-4F54-ACD9-8D17B6C29A2E}"/>
          </ac:cxnSpMkLst>
        </pc:cxnChg>
      </pc:sldChg>
      <pc:sldChg chg="addSp delSp modSp new mod">
        <pc:chgData name="Phyllipe Lima" userId="afbdb2a7827722fd" providerId="LiveId" clId="{F4F585EA-3894-4A45-9CA7-3174D1C5EC3F}" dt="2020-10-25T18:11:25.917" v="5930" actId="171"/>
        <pc:sldMkLst>
          <pc:docMk/>
          <pc:sldMk cId="1734681247" sldId="1063"/>
        </pc:sldMkLst>
        <pc:spChg chg="del">
          <ac:chgData name="Phyllipe Lima" userId="afbdb2a7827722fd" providerId="LiveId" clId="{F4F585EA-3894-4A45-9CA7-3174D1C5EC3F}" dt="2020-10-25T14:04:23.924" v="4160" actId="478"/>
          <ac:spMkLst>
            <pc:docMk/>
            <pc:sldMk cId="1734681247" sldId="1063"/>
            <ac:spMk id="2" creationId="{D2C15D5C-F86D-4371-A4A4-4DCCCEB6213B}"/>
          </ac:spMkLst>
        </pc:spChg>
        <pc:spChg chg="del">
          <ac:chgData name="Phyllipe Lima" userId="afbdb2a7827722fd" providerId="LiveId" clId="{F4F585EA-3894-4A45-9CA7-3174D1C5EC3F}" dt="2020-10-25T14:04:22.911" v="4159" actId="478"/>
          <ac:spMkLst>
            <pc:docMk/>
            <pc:sldMk cId="1734681247" sldId="1063"/>
            <ac:spMk id="3" creationId="{189C4AFD-B36D-4CA3-992F-7E138B4CC2F0}"/>
          </ac:spMkLst>
        </pc:spChg>
        <pc:spChg chg="del">
          <ac:chgData name="Phyllipe Lima" userId="afbdb2a7827722fd" providerId="LiveId" clId="{F4F585EA-3894-4A45-9CA7-3174D1C5EC3F}" dt="2020-10-25T14:04:26.127" v="4161" actId="478"/>
          <ac:spMkLst>
            <pc:docMk/>
            <pc:sldMk cId="1734681247" sldId="1063"/>
            <ac:spMk id="4" creationId="{4D7AF6DE-E695-464A-BDAC-80443530BB35}"/>
          </ac:spMkLst>
        </pc:spChg>
        <pc:spChg chg="add mod">
          <ac:chgData name="Phyllipe Lima" userId="afbdb2a7827722fd" providerId="LiveId" clId="{F4F585EA-3894-4A45-9CA7-3174D1C5EC3F}" dt="2020-10-25T14:10:45.315" v="4295" actId="1076"/>
          <ac:spMkLst>
            <pc:docMk/>
            <pc:sldMk cId="1734681247" sldId="1063"/>
            <ac:spMk id="6" creationId="{819345F9-33DD-4B35-BD59-53CC09397013}"/>
          </ac:spMkLst>
        </pc:spChg>
        <pc:spChg chg="add mod">
          <ac:chgData name="Phyllipe Lima" userId="afbdb2a7827722fd" providerId="LiveId" clId="{F4F585EA-3894-4A45-9CA7-3174D1C5EC3F}" dt="2020-10-25T14:05:12.956" v="4174" actId="1076"/>
          <ac:spMkLst>
            <pc:docMk/>
            <pc:sldMk cId="1734681247" sldId="1063"/>
            <ac:spMk id="8" creationId="{2506DF17-2C84-4F18-8CD6-8CBF036FB832}"/>
          </ac:spMkLst>
        </pc:spChg>
        <pc:spChg chg="add del mod">
          <ac:chgData name="Phyllipe Lima" userId="afbdb2a7827722fd" providerId="LiveId" clId="{F4F585EA-3894-4A45-9CA7-3174D1C5EC3F}" dt="2020-10-25T14:05:12.956" v="4174" actId="1076"/>
          <ac:spMkLst>
            <pc:docMk/>
            <pc:sldMk cId="1734681247" sldId="1063"/>
            <ac:spMk id="10" creationId="{C2210284-E968-4D9A-ABD4-A4FDA4459743}"/>
          </ac:spMkLst>
        </pc:spChg>
        <pc:spChg chg="add mod ord">
          <ac:chgData name="Phyllipe Lima" userId="afbdb2a7827722fd" providerId="LiveId" clId="{F4F585EA-3894-4A45-9CA7-3174D1C5EC3F}" dt="2020-10-25T14:09:19.746" v="4225" actId="171"/>
          <ac:spMkLst>
            <pc:docMk/>
            <pc:sldMk cId="1734681247" sldId="1063"/>
            <ac:spMk id="28" creationId="{5EB6C6EC-052D-4E9F-A1ED-7F8B271B8E59}"/>
          </ac:spMkLst>
        </pc:spChg>
        <pc:spChg chg="add mod ord">
          <ac:chgData name="Phyllipe Lima" userId="afbdb2a7827722fd" providerId="LiveId" clId="{F4F585EA-3894-4A45-9CA7-3174D1C5EC3F}" dt="2020-10-25T18:11:25.917" v="5930" actId="171"/>
          <ac:spMkLst>
            <pc:docMk/>
            <pc:sldMk cId="1734681247" sldId="1063"/>
            <ac:spMk id="30" creationId="{77866D4B-F91A-4E44-9396-451F4F649013}"/>
          </ac:spMkLst>
        </pc:spChg>
        <pc:spChg chg="add mod">
          <ac:chgData name="Phyllipe Lima" userId="afbdb2a7827722fd" providerId="LiveId" clId="{F4F585EA-3894-4A45-9CA7-3174D1C5EC3F}" dt="2020-10-25T14:10:02.389" v="4248" actId="1076"/>
          <ac:spMkLst>
            <pc:docMk/>
            <pc:sldMk cId="1734681247" sldId="1063"/>
            <ac:spMk id="31" creationId="{FDD1C972-395C-4EF4-9FF6-3E2C1DF8CA18}"/>
          </ac:spMkLst>
        </pc:spChg>
        <pc:spChg chg="add mod">
          <ac:chgData name="Phyllipe Lima" userId="afbdb2a7827722fd" providerId="LiveId" clId="{F4F585EA-3894-4A45-9CA7-3174D1C5EC3F}" dt="2020-10-25T14:10:09.122" v="4254" actId="20577"/>
          <ac:spMkLst>
            <pc:docMk/>
            <pc:sldMk cId="1734681247" sldId="1063"/>
            <ac:spMk id="33" creationId="{DF3B3174-8A77-4A2E-BEC6-A862572946BE}"/>
          </ac:spMkLst>
        </pc:spChg>
        <pc:spChg chg="add mod">
          <ac:chgData name="Phyllipe Lima" userId="afbdb2a7827722fd" providerId="LiveId" clId="{F4F585EA-3894-4A45-9CA7-3174D1C5EC3F}" dt="2020-10-25T14:11:00.379" v="4320" actId="20577"/>
          <ac:spMkLst>
            <pc:docMk/>
            <pc:sldMk cId="1734681247" sldId="1063"/>
            <ac:spMk id="38" creationId="{5DB43FDB-28E6-44EE-864D-6ED2B18DACD3}"/>
          </ac:spMkLst>
        </pc:spChg>
        <pc:spChg chg="add mod">
          <ac:chgData name="Phyllipe Lima" userId="afbdb2a7827722fd" providerId="LiveId" clId="{F4F585EA-3894-4A45-9CA7-3174D1C5EC3F}" dt="2020-10-25T14:14:38.202" v="4404" actId="20577"/>
          <ac:spMkLst>
            <pc:docMk/>
            <pc:sldMk cId="1734681247" sldId="1063"/>
            <ac:spMk id="40" creationId="{7A85F32B-C581-419D-9AC6-ADD295701503}"/>
          </ac:spMkLst>
        </pc:spChg>
        <pc:picChg chg="add del mod">
          <ac:chgData name="Phyllipe Lima" userId="afbdb2a7827722fd" providerId="LiveId" clId="{F4F585EA-3894-4A45-9CA7-3174D1C5EC3F}" dt="2020-10-25T14:07:16.657" v="4189" actId="478"/>
          <ac:picMkLst>
            <pc:docMk/>
            <pc:sldMk cId="1734681247" sldId="1063"/>
            <ac:picMk id="12" creationId="{FB6C2596-1700-461D-9A95-BC636CB272CF}"/>
          </ac:picMkLst>
        </pc:picChg>
        <pc:picChg chg="add del mod">
          <ac:chgData name="Phyllipe Lima" userId="afbdb2a7827722fd" providerId="LiveId" clId="{F4F585EA-3894-4A45-9CA7-3174D1C5EC3F}" dt="2020-10-25T14:07:17.129" v="4190" actId="478"/>
          <ac:picMkLst>
            <pc:docMk/>
            <pc:sldMk cId="1734681247" sldId="1063"/>
            <ac:picMk id="14" creationId="{5CD7A060-57B8-49A2-988E-F43FB2A15EC9}"/>
          </ac:picMkLst>
        </pc:picChg>
        <pc:picChg chg="add mod">
          <ac:chgData name="Phyllipe Lima" userId="afbdb2a7827722fd" providerId="LiveId" clId="{F4F585EA-3894-4A45-9CA7-3174D1C5EC3F}" dt="2020-10-25T14:07:20.232" v="4192" actId="1076"/>
          <ac:picMkLst>
            <pc:docMk/>
            <pc:sldMk cId="1734681247" sldId="1063"/>
            <ac:picMk id="16" creationId="{DEA7AC09-04D1-4A26-A8C0-791F58AAD129}"/>
          </ac:picMkLst>
        </pc:picChg>
        <pc:picChg chg="add mod">
          <ac:chgData name="Phyllipe Lima" userId="afbdb2a7827722fd" providerId="LiveId" clId="{F4F585EA-3894-4A45-9CA7-3174D1C5EC3F}" dt="2020-10-25T14:14:54.328" v="4406" actId="1076"/>
          <ac:picMkLst>
            <pc:docMk/>
            <pc:sldMk cId="1734681247" sldId="1063"/>
            <ac:picMk id="18" creationId="{7FBD941E-4EAE-4180-8FCD-2DFD4C7BB290}"/>
          </ac:picMkLst>
        </pc:picChg>
        <pc:picChg chg="add mod">
          <ac:chgData name="Phyllipe Lima" userId="afbdb2a7827722fd" providerId="LiveId" clId="{F4F585EA-3894-4A45-9CA7-3174D1C5EC3F}" dt="2020-10-25T14:08:10.483" v="4209" actId="1076"/>
          <ac:picMkLst>
            <pc:docMk/>
            <pc:sldMk cId="1734681247" sldId="1063"/>
            <ac:picMk id="20" creationId="{12E5240F-A1F3-48B3-AEDF-E6AEB4D607CB}"/>
          </ac:picMkLst>
        </pc:picChg>
        <pc:picChg chg="add mod">
          <ac:chgData name="Phyllipe Lima" userId="afbdb2a7827722fd" providerId="LiveId" clId="{F4F585EA-3894-4A45-9CA7-3174D1C5EC3F}" dt="2020-10-25T14:15:01.240" v="4407" actId="1076"/>
          <ac:picMkLst>
            <pc:docMk/>
            <pc:sldMk cId="1734681247" sldId="1063"/>
            <ac:picMk id="22" creationId="{527B7B53-E344-4AF8-98B6-078AC70E8C47}"/>
          </ac:picMkLst>
        </pc:picChg>
        <pc:picChg chg="add mod">
          <ac:chgData name="Phyllipe Lima" userId="afbdb2a7827722fd" providerId="LiveId" clId="{F4F585EA-3894-4A45-9CA7-3174D1C5EC3F}" dt="2020-10-25T14:07:57.272" v="4206" actId="1076"/>
          <ac:picMkLst>
            <pc:docMk/>
            <pc:sldMk cId="1734681247" sldId="1063"/>
            <ac:picMk id="24" creationId="{D21B0A80-4941-4683-ABCF-9B3DFEAAF168}"/>
          </ac:picMkLst>
        </pc:picChg>
        <pc:picChg chg="add mod">
          <ac:chgData name="Phyllipe Lima" userId="afbdb2a7827722fd" providerId="LiveId" clId="{F4F585EA-3894-4A45-9CA7-3174D1C5EC3F}" dt="2020-10-25T14:15:04.084" v="4408" actId="1076"/>
          <ac:picMkLst>
            <pc:docMk/>
            <pc:sldMk cId="1734681247" sldId="1063"/>
            <ac:picMk id="26" creationId="{E3EC910A-611F-45F5-85F1-44799090E4B1}"/>
          </ac:picMkLst>
        </pc:picChg>
        <pc:cxnChg chg="add mod">
          <ac:chgData name="Phyllipe Lima" userId="afbdb2a7827722fd" providerId="LiveId" clId="{F4F585EA-3894-4A45-9CA7-3174D1C5EC3F}" dt="2020-10-25T14:10:25.319" v="4258" actId="14100"/>
          <ac:cxnSpMkLst>
            <pc:docMk/>
            <pc:sldMk cId="1734681247" sldId="1063"/>
            <ac:cxnSpMk id="34" creationId="{930BE49B-9445-4A42-BBA6-53B11602D675}"/>
          </ac:cxnSpMkLst>
        </pc:cxnChg>
        <pc:cxnChg chg="add mod">
          <ac:chgData name="Phyllipe Lima" userId="afbdb2a7827722fd" providerId="LiveId" clId="{F4F585EA-3894-4A45-9CA7-3174D1C5EC3F}" dt="2020-10-25T14:10:28.176" v="4259" actId="1076"/>
          <ac:cxnSpMkLst>
            <pc:docMk/>
            <pc:sldMk cId="1734681247" sldId="1063"/>
            <ac:cxnSpMk id="35" creationId="{B8EBADDD-CCF1-4D3E-942E-B17EBE18CEC5}"/>
          </ac:cxnSpMkLst>
        </pc:cxnChg>
      </pc:sldChg>
      <pc:sldChg chg="delSp modSp add mod">
        <pc:chgData name="Phyllipe Lima" userId="afbdb2a7827722fd" providerId="LiveId" clId="{F4F585EA-3894-4A45-9CA7-3174D1C5EC3F}" dt="2020-10-25T14:15:58.906" v="4462" actId="478"/>
        <pc:sldMkLst>
          <pc:docMk/>
          <pc:sldMk cId="3900603631" sldId="1064"/>
        </pc:sldMkLst>
        <pc:spChg chg="mod">
          <ac:chgData name="Phyllipe Lima" userId="afbdb2a7827722fd" providerId="LiveId" clId="{F4F585EA-3894-4A45-9CA7-3174D1C5EC3F}" dt="2020-10-25T14:15:56.061" v="4461" actId="20577"/>
          <ac:spMkLst>
            <pc:docMk/>
            <pc:sldMk cId="3900603631" sldId="1064"/>
            <ac:spMk id="2" creationId="{FE88EAB7-1F98-42CC-8BB2-44C8D0B3C959}"/>
          </ac:spMkLst>
        </pc:spChg>
        <pc:picChg chg="del">
          <ac:chgData name="Phyllipe Lima" userId="afbdb2a7827722fd" providerId="LiveId" clId="{F4F585EA-3894-4A45-9CA7-3174D1C5EC3F}" dt="2020-10-25T14:15:58.906" v="4462" actId="478"/>
          <ac:picMkLst>
            <pc:docMk/>
            <pc:sldMk cId="3900603631" sldId="1064"/>
            <ac:picMk id="3" creationId="{327E1358-D7B6-470D-84B2-68FC2807AB23}"/>
          </ac:picMkLst>
        </pc:picChg>
      </pc:sldChg>
      <pc:sldChg chg="delSp modSp add mod">
        <pc:chgData name="Phyllipe Lima" userId="afbdb2a7827722fd" providerId="LiveId" clId="{F4F585EA-3894-4A45-9CA7-3174D1C5EC3F}" dt="2020-10-25T14:17:12.058" v="4633" actId="20577"/>
        <pc:sldMkLst>
          <pc:docMk/>
          <pc:sldMk cId="958274494" sldId="1065"/>
        </pc:sldMkLst>
        <pc:spChg chg="del">
          <ac:chgData name="Phyllipe Lima" userId="afbdb2a7827722fd" providerId="LiveId" clId="{F4F585EA-3894-4A45-9CA7-3174D1C5EC3F}" dt="2020-10-25T14:16:10.163" v="4464" actId="478"/>
          <ac:spMkLst>
            <pc:docMk/>
            <pc:sldMk cId="958274494" sldId="1065"/>
            <ac:spMk id="6" creationId="{819345F9-33DD-4B35-BD59-53CC09397013}"/>
          </ac:spMkLst>
        </pc:spChg>
        <pc:spChg chg="del">
          <ac:chgData name="Phyllipe Lima" userId="afbdb2a7827722fd" providerId="LiveId" clId="{F4F585EA-3894-4A45-9CA7-3174D1C5EC3F}" dt="2020-10-25T14:16:11.962" v="4465" actId="478"/>
          <ac:spMkLst>
            <pc:docMk/>
            <pc:sldMk cId="958274494" sldId="1065"/>
            <ac:spMk id="8" creationId="{2506DF17-2C84-4F18-8CD6-8CBF036FB832}"/>
          </ac:spMkLst>
        </pc:spChg>
        <pc:spChg chg="del">
          <ac:chgData name="Phyllipe Lima" userId="afbdb2a7827722fd" providerId="LiveId" clId="{F4F585EA-3894-4A45-9CA7-3174D1C5EC3F}" dt="2020-10-25T14:16:11.962" v="4465" actId="478"/>
          <ac:spMkLst>
            <pc:docMk/>
            <pc:sldMk cId="958274494" sldId="1065"/>
            <ac:spMk id="10" creationId="{C2210284-E968-4D9A-ABD4-A4FDA4459743}"/>
          </ac:spMkLst>
        </pc:spChg>
        <pc:spChg chg="del">
          <ac:chgData name="Phyllipe Lima" userId="afbdb2a7827722fd" providerId="LiveId" clId="{F4F585EA-3894-4A45-9CA7-3174D1C5EC3F}" dt="2020-10-25T14:16:11.962" v="4465" actId="478"/>
          <ac:spMkLst>
            <pc:docMk/>
            <pc:sldMk cId="958274494" sldId="1065"/>
            <ac:spMk id="28" creationId="{5EB6C6EC-052D-4E9F-A1ED-7F8B271B8E59}"/>
          </ac:spMkLst>
        </pc:spChg>
        <pc:spChg chg="del">
          <ac:chgData name="Phyllipe Lima" userId="afbdb2a7827722fd" providerId="LiveId" clId="{F4F585EA-3894-4A45-9CA7-3174D1C5EC3F}" dt="2020-10-25T14:16:11.962" v="4465" actId="478"/>
          <ac:spMkLst>
            <pc:docMk/>
            <pc:sldMk cId="958274494" sldId="1065"/>
            <ac:spMk id="30" creationId="{77866D4B-F91A-4E44-9396-451F4F649013}"/>
          </ac:spMkLst>
        </pc:spChg>
        <pc:spChg chg="del">
          <ac:chgData name="Phyllipe Lima" userId="afbdb2a7827722fd" providerId="LiveId" clId="{F4F585EA-3894-4A45-9CA7-3174D1C5EC3F}" dt="2020-10-25T14:16:11.962" v="4465" actId="478"/>
          <ac:spMkLst>
            <pc:docMk/>
            <pc:sldMk cId="958274494" sldId="1065"/>
            <ac:spMk id="31" creationId="{FDD1C972-395C-4EF4-9FF6-3E2C1DF8CA18}"/>
          </ac:spMkLst>
        </pc:spChg>
        <pc:spChg chg="del">
          <ac:chgData name="Phyllipe Lima" userId="afbdb2a7827722fd" providerId="LiveId" clId="{F4F585EA-3894-4A45-9CA7-3174D1C5EC3F}" dt="2020-10-25T14:16:11.962" v="4465" actId="478"/>
          <ac:spMkLst>
            <pc:docMk/>
            <pc:sldMk cId="958274494" sldId="1065"/>
            <ac:spMk id="33" creationId="{DF3B3174-8A77-4A2E-BEC6-A862572946BE}"/>
          </ac:spMkLst>
        </pc:spChg>
        <pc:spChg chg="del">
          <ac:chgData name="Phyllipe Lima" userId="afbdb2a7827722fd" providerId="LiveId" clId="{F4F585EA-3894-4A45-9CA7-3174D1C5EC3F}" dt="2020-10-25T14:16:11.962" v="4465" actId="478"/>
          <ac:spMkLst>
            <pc:docMk/>
            <pc:sldMk cId="958274494" sldId="1065"/>
            <ac:spMk id="38" creationId="{5DB43FDB-28E6-44EE-864D-6ED2B18DACD3}"/>
          </ac:spMkLst>
        </pc:spChg>
        <pc:spChg chg="mod">
          <ac:chgData name="Phyllipe Lima" userId="afbdb2a7827722fd" providerId="LiveId" clId="{F4F585EA-3894-4A45-9CA7-3174D1C5EC3F}" dt="2020-10-25T14:17:12.058" v="4633" actId="20577"/>
          <ac:spMkLst>
            <pc:docMk/>
            <pc:sldMk cId="958274494" sldId="1065"/>
            <ac:spMk id="40" creationId="{7A85F32B-C581-419D-9AC6-ADD295701503}"/>
          </ac:spMkLst>
        </pc:spChg>
        <pc:picChg chg="del">
          <ac:chgData name="Phyllipe Lima" userId="afbdb2a7827722fd" providerId="LiveId" clId="{F4F585EA-3894-4A45-9CA7-3174D1C5EC3F}" dt="2020-10-25T14:16:11.962" v="4465" actId="478"/>
          <ac:picMkLst>
            <pc:docMk/>
            <pc:sldMk cId="958274494" sldId="1065"/>
            <ac:picMk id="16" creationId="{DEA7AC09-04D1-4A26-A8C0-791F58AAD129}"/>
          </ac:picMkLst>
        </pc:picChg>
        <pc:picChg chg="del">
          <ac:chgData name="Phyllipe Lima" userId="afbdb2a7827722fd" providerId="LiveId" clId="{F4F585EA-3894-4A45-9CA7-3174D1C5EC3F}" dt="2020-10-25T14:16:11.962" v="4465" actId="478"/>
          <ac:picMkLst>
            <pc:docMk/>
            <pc:sldMk cId="958274494" sldId="1065"/>
            <ac:picMk id="18" creationId="{7FBD941E-4EAE-4180-8FCD-2DFD4C7BB290}"/>
          </ac:picMkLst>
        </pc:picChg>
        <pc:picChg chg="del">
          <ac:chgData name="Phyllipe Lima" userId="afbdb2a7827722fd" providerId="LiveId" clId="{F4F585EA-3894-4A45-9CA7-3174D1C5EC3F}" dt="2020-10-25T14:16:11.962" v="4465" actId="478"/>
          <ac:picMkLst>
            <pc:docMk/>
            <pc:sldMk cId="958274494" sldId="1065"/>
            <ac:picMk id="20" creationId="{12E5240F-A1F3-48B3-AEDF-E6AEB4D607CB}"/>
          </ac:picMkLst>
        </pc:picChg>
        <pc:picChg chg="del">
          <ac:chgData name="Phyllipe Lima" userId="afbdb2a7827722fd" providerId="LiveId" clId="{F4F585EA-3894-4A45-9CA7-3174D1C5EC3F}" dt="2020-10-25T14:16:11.962" v="4465" actId="478"/>
          <ac:picMkLst>
            <pc:docMk/>
            <pc:sldMk cId="958274494" sldId="1065"/>
            <ac:picMk id="22" creationId="{527B7B53-E344-4AF8-98B6-078AC70E8C47}"/>
          </ac:picMkLst>
        </pc:picChg>
        <pc:picChg chg="del">
          <ac:chgData name="Phyllipe Lima" userId="afbdb2a7827722fd" providerId="LiveId" clId="{F4F585EA-3894-4A45-9CA7-3174D1C5EC3F}" dt="2020-10-25T14:16:11.962" v="4465" actId="478"/>
          <ac:picMkLst>
            <pc:docMk/>
            <pc:sldMk cId="958274494" sldId="1065"/>
            <ac:picMk id="24" creationId="{D21B0A80-4941-4683-ABCF-9B3DFEAAF168}"/>
          </ac:picMkLst>
        </pc:picChg>
        <pc:picChg chg="del">
          <ac:chgData name="Phyllipe Lima" userId="afbdb2a7827722fd" providerId="LiveId" clId="{F4F585EA-3894-4A45-9CA7-3174D1C5EC3F}" dt="2020-10-25T14:16:11.962" v="4465" actId="478"/>
          <ac:picMkLst>
            <pc:docMk/>
            <pc:sldMk cId="958274494" sldId="1065"/>
            <ac:picMk id="26" creationId="{E3EC910A-611F-45F5-85F1-44799090E4B1}"/>
          </ac:picMkLst>
        </pc:picChg>
        <pc:cxnChg chg="del">
          <ac:chgData name="Phyllipe Lima" userId="afbdb2a7827722fd" providerId="LiveId" clId="{F4F585EA-3894-4A45-9CA7-3174D1C5EC3F}" dt="2020-10-25T14:16:11.962" v="4465" actId="478"/>
          <ac:cxnSpMkLst>
            <pc:docMk/>
            <pc:sldMk cId="958274494" sldId="1065"/>
            <ac:cxnSpMk id="34" creationId="{930BE49B-9445-4A42-BBA6-53B11602D675}"/>
          </ac:cxnSpMkLst>
        </pc:cxnChg>
        <pc:cxnChg chg="del">
          <ac:chgData name="Phyllipe Lima" userId="afbdb2a7827722fd" providerId="LiveId" clId="{F4F585EA-3894-4A45-9CA7-3174D1C5EC3F}" dt="2020-10-25T14:16:11.962" v="4465" actId="478"/>
          <ac:cxnSpMkLst>
            <pc:docMk/>
            <pc:sldMk cId="958274494" sldId="1065"/>
            <ac:cxnSpMk id="35" creationId="{B8EBADDD-CCF1-4D3E-942E-B17EBE18CEC5}"/>
          </ac:cxnSpMkLst>
        </pc:cxnChg>
      </pc:sldChg>
      <pc:sldChg chg="modSp add mod">
        <pc:chgData name="Phyllipe Lima" userId="afbdb2a7827722fd" providerId="LiveId" clId="{F4F585EA-3894-4A45-9CA7-3174D1C5EC3F}" dt="2020-10-25T14:19:09.331" v="4827" actId="20577"/>
        <pc:sldMkLst>
          <pc:docMk/>
          <pc:sldMk cId="2342093498" sldId="1066"/>
        </pc:sldMkLst>
        <pc:spChg chg="mod">
          <ac:chgData name="Phyllipe Lima" userId="afbdb2a7827722fd" providerId="LiveId" clId="{F4F585EA-3894-4A45-9CA7-3174D1C5EC3F}" dt="2020-10-25T14:19:09.331" v="4827" actId="20577"/>
          <ac:spMkLst>
            <pc:docMk/>
            <pc:sldMk cId="2342093498" sldId="1066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5T17:50:33.563" v="4946" actId="20577"/>
        <pc:sldMkLst>
          <pc:docMk/>
          <pc:sldMk cId="229922607" sldId="1067"/>
        </pc:sldMkLst>
        <pc:spChg chg="mod">
          <ac:chgData name="Phyllipe Lima" userId="afbdb2a7827722fd" providerId="LiveId" clId="{F4F585EA-3894-4A45-9CA7-3174D1C5EC3F}" dt="2020-10-25T17:50:33.563" v="4946" actId="20577"/>
          <ac:spMkLst>
            <pc:docMk/>
            <pc:sldMk cId="229922607" sldId="1067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5T17:52:35.278" v="5341" actId="20577"/>
        <pc:sldMkLst>
          <pc:docMk/>
          <pc:sldMk cId="3694272054" sldId="1068"/>
        </pc:sldMkLst>
        <pc:spChg chg="mod">
          <ac:chgData name="Phyllipe Lima" userId="afbdb2a7827722fd" providerId="LiveId" clId="{F4F585EA-3894-4A45-9CA7-3174D1C5EC3F}" dt="2020-10-25T17:52:35.278" v="5341" actId="20577"/>
          <ac:spMkLst>
            <pc:docMk/>
            <pc:sldMk cId="3694272054" sldId="1068"/>
            <ac:spMk id="40" creationId="{7A85F32B-C581-419D-9AC6-ADD295701503}"/>
          </ac:spMkLst>
        </pc:spChg>
      </pc:sldChg>
      <pc:sldChg chg="add del">
        <pc:chgData name="Phyllipe Lima" userId="afbdb2a7827722fd" providerId="LiveId" clId="{F4F585EA-3894-4A45-9CA7-3174D1C5EC3F}" dt="2020-10-25T17:56:41.710" v="5565" actId="47"/>
        <pc:sldMkLst>
          <pc:docMk/>
          <pc:sldMk cId="1287740035" sldId="1069"/>
        </pc:sldMkLst>
      </pc:sldChg>
      <pc:sldChg chg="modSp add mod">
        <pc:chgData name="Phyllipe Lima" userId="afbdb2a7827722fd" providerId="LiveId" clId="{F4F585EA-3894-4A45-9CA7-3174D1C5EC3F}" dt="2020-10-25T17:56:34.948" v="5564" actId="20577"/>
        <pc:sldMkLst>
          <pc:docMk/>
          <pc:sldMk cId="4262803633" sldId="1070"/>
        </pc:sldMkLst>
        <pc:spChg chg="mod">
          <ac:chgData name="Phyllipe Lima" userId="afbdb2a7827722fd" providerId="LiveId" clId="{F4F585EA-3894-4A45-9CA7-3174D1C5EC3F}" dt="2020-10-25T17:56:34.948" v="5564" actId="20577"/>
          <ac:spMkLst>
            <pc:docMk/>
            <pc:sldMk cId="4262803633" sldId="1070"/>
            <ac:spMk id="40" creationId="{7A85F32B-C581-419D-9AC6-ADD295701503}"/>
          </ac:spMkLst>
        </pc:spChg>
      </pc:sldChg>
      <pc:sldChg chg="addSp delSp modSp add mod">
        <pc:chgData name="Phyllipe Lima" userId="afbdb2a7827722fd" providerId="LiveId" clId="{F4F585EA-3894-4A45-9CA7-3174D1C5EC3F}" dt="2020-10-25T18:00:55.952" v="5681" actId="1076"/>
        <pc:sldMkLst>
          <pc:docMk/>
          <pc:sldMk cId="1271697512" sldId="1071"/>
        </pc:sldMkLst>
        <pc:spChg chg="add mod">
          <ac:chgData name="Phyllipe Lima" userId="afbdb2a7827722fd" providerId="LiveId" clId="{F4F585EA-3894-4A45-9CA7-3174D1C5EC3F}" dt="2020-10-25T17:59:35.583" v="5667" actId="1076"/>
          <ac:spMkLst>
            <pc:docMk/>
            <pc:sldMk cId="1271697512" sldId="1071"/>
            <ac:spMk id="2" creationId="{D869A227-D006-4FB2-9FED-8F887F086299}"/>
          </ac:spMkLst>
        </pc:spChg>
        <pc:spChg chg="add mod">
          <ac:chgData name="Phyllipe Lima" userId="afbdb2a7827722fd" providerId="LiveId" clId="{F4F585EA-3894-4A45-9CA7-3174D1C5EC3F}" dt="2020-10-25T17:59:35.583" v="5667" actId="1076"/>
          <ac:spMkLst>
            <pc:docMk/>
            <pc:sldMk cId="1271697512" sldId="1071"/>
            <ac:spMk id="3" creationId="{1E5604DE-6BFD-4EAD-A69C-DBC31571029E}"/>
          </ac:spMkLst>
        </pc:spChg>
        <pc:spChg chg="add mod">
          <ac:chgData name="Phyllipe Lima" userId="afbdb2a7827722fd" providerId="LiveId" clId="{F4F585EA-3894-4A45-9CA7-3174D1C5EC3F}" dt="2020-10-25T17:59:52.933" v="5673" actId="1076"/>
          <ac:spMkLst>
            <pc:docMk/>
            <pc:sldMk cId="1271697512" sldId="1071"/>
            <ac:spMk id="7" creationId="{A1149C3A-BA59-4B94-8BD6-F03B1A18DFEF}"/>
          </ac:spMkLst>
        </pc:spChg>
        <pc:spChg chg="add mod">
          <ac:chgData name="Phyllipe Lima" userId="afbdb2a7827722fd" providerId="LiveId" clId="{F4F585EA-3894-4A45-9CA7-3174D1C5EC3F}" dt="2020-10-25T17:59:52.933" v="5673" actId="1076"/>
          <ac:spMkLst>
            <pc:docMk/>
            <pc:sldMk cId="1271697512" sldId="1071"/>
            <ac:spMk id="9" creationId="{4AB3889C-09B1-4C30-AD3A-7AE7331339A4}"/>
          </ac:spMkLst>
        </pc:spChg>
        <pc:spChg chg="add mod">
          <ac:chgData name="Phyllipe Lima" userId="afbdb2a7827722fd" providerId="LiveId" clId="{F4F585EA-3894-4A45-9CA7-3174D1C5EC3F}" dt="2020-10-25T17:59:41.569" v="5669" actId="1076"/>
          <ac:spMkLst>
            <pc:docMk/>
            <pc:sldMk cId="1271697512" sldId="1071"/>
            <ac:spMk id="11" creationId="{9A15DE62-48FA-4AE1-BEB7-EB17518A2279}"/>
          </ac:spMkLst>
        </pc:spChg>
        <pc:spChg chg="add del mod">
          <ac:chgData name="Phyllipe Lima" userId="afbdb2a7827722fd" providerId="LiveId" clId="{F4F585EA-3894-4A45-9CA7-3174D1C5EC3F}" dt="2020-10-25T17:58:54.132" v="5639" actId="478"/>
          <ac:spMkLst>
            <pc:docMk/>
            <pc:sldMk cId="1271697512" sldId="1071"/>
            <ac:spMk id="13" creationId="{6D0CB89C-CFC5-4949-B82C-9CD4985088B8}"/>
          </ac:spMkLst>
        </pc:spChg>
        <pc:spChg chg="add mod">
          <ac:chgData name="Phyllipe Lima" userId="afbdb2a7827722fd" providerId="LiveId" clId="{F4F585EA-3894-4A45-9CA7-3174D1C5EC3F}" dt="2020-10-25T17:59:41.569" v="5669" actId="1076"/>
          <ac:spMkLst>
            <pc:docMk/>
            <pc:sldMk cId="1271697512" sldId="1071"/>
            <ac:spMk id="15" creationId="{80FD6225-8E98-47E2-950E-70A4F55A5CB9}"/>
          </ac:spMkLst>
        </pc:spChg>
        <pc:spChg chg="del">
          <ac:chgData name="Phyllipe Lima" userId="afbdb2a7827722fd" providerId="LiveId" clId="{F4F585EA-3894-4A45-9CA7-3174D1C5EC3F}" dt="2020-10-25T17:56:46.828" v="5567" actId="478"/>
          <ac:spMkLst>
            <pc:docMk/>
            <pc:sldMk cId="1271697512" sldId="1071"/>
            <ac:spMk id="40" creationId="{7A85F32B-C581-419D-9AC6-ADD295701503}"/>
          </ac:spMkLst>
        </pc:spChg>
        <pc:picChg chg="add mod">
          <ac:chgData name="Phyllipe Lima" userId="afbdb2a7827722fd" providerId="LiveId" clId="{F4F585EA-3894-4A45-9CA7-3174D1C5EC3F}" dt="2020-10-25T18:00:42.440" v="5679" actId="1076"/>
          <ac:picMkLst>
            <pc:docMk/>
            <pc:sldMk cId="1271697512" sldId="1071"/>
            <ac:picMk id="25" creationId="{15200721-55E3-4E24-ABF9-48B29E1609CC}"/>
          </ac:picMkLst>
        </pc:picChg>
        <pc:picChg chg="add mod">
          <ac:chgData name="Phyllipe Lima" userId="afbdb2a7827722fd" providerId="LiveId" clId="{F4F585EA-3894-4A45-9CA7-3174D1C5EC3F}" dt="2020-10-25T18:00:55.952" v="5681" actId="1076"/>
          <ac:picMkLst>
            <pc:docMk/>
            <pc:sldMk cId="1271697512" sldId="1071"/>
            <ac:picMk id="27" creationId="{F4B5C189-2012-480F-BB79-611954D497BC}"/>
          </ac:picMkLst>
        </pc:picChg>
        <pc:cxnChg chg="add mod">
          <ac:chgData name="Phyllipe Lima" userId="afbdb2a7827722fd" providerId="LiveId" clId="{F4F585EA-3894-4A45-9CA7-3174D1C5EC3F}" dt="2020-10-25T17:59:58.321" v="5675" actId="14100"/>
          <ac:cxnSpMkLst>
            <pc:docMk/>
            <pc:sldMk cId="1271697512" sldId="1071"/>
            <ac:cxnSpMk id="18" creationId="{BD2130D0-0CCD-499E-8ECA-1CB491A366C5}"/>
          </ac:cxnSpMkLst>
        </pc:cxnChg>
        <pc:cxnChg chg="add mod">
          <ac:chgData name="Phyllipe Lima" userId="afbdb2a7827722fd" providerId="LiveId" clId="{F4F585EA-3894-4A45-9CA7-3174D1C5EC3F}" dt="2020-10-25T18:00:16.777" v="5676" actId="14100"/>
          <ac:cxnSpMkLst>
            <pc:docMk/>
            <pc:sldMk cId="1271697512" sldId="1071"/>
            <ac:cxnSpMk id="19" creationId="{38CE5B25-2697-4E33-8EB8-DD6ACC4ED057}"/>
          </ac:cxnSpMkLst>
        </pc:cxnChg>
      </pc:sldChg>
      <pc:sldChg chg="addSp delSp modSp add mod modAnim">
        <pc:chgData name="Phyllipe Lima" userId="afbdb2a7827722fd" providerId="LiveId" clId="{F4F585EA-3894-4A45-9CA7-3174D1C5EC3F}" dt="2020-10-25T18:05:14.225" v="5810" actId="14100"/>
        <pc:sldMkLst>
          <pc:docMk/>
          <pc:sldMk cId="1519929172" sldId="1072"/>
        </pc:sldMkLst>
        <pc:spChg chg="mod">
          <ac:chgData name="Phyllipe Lima" userId="afbdb2a7827722fd" providerId="LiveId" clId="{F4F585EA-3894-4A45-9CA7-3174D1C5EC3F}" dt="2020-10-25T18:05:10.170" v="5808" actId="1076"/>
          <ac:spMkLst>
            <pc:docMk/>
            <pc:sldMk cId="1519929172" sldId="1072"/>
            <ac:spMk id="2" creationId="{D869A227-D006-4FB2-9FED-8F887F086299}"/>
          </ac:spMkLst>
        </pc:spChg>
        <pc:spChg chg="mod">
          <ac:chgData name="Phyllipe Lima" userId="afbdb2a7827722fd" providerId="LiveId" clId="{F4F585EA-3894-4A45-9CA7-3174D1C5EC3F}" dt="2020-10-25T18:05:10.170" v="5808" actId="1076"/>
          <ac:spMkLst>
            <pc:docMk/>
            <pc:sldMk cId="1519929172" sldId="1072"/>
            <ac:spMk id="3" creationId="{1E5604DE-6BFD-4EAD-A69C-DBC31571029E}"/>
          </ac:spMkLst>
        </pc:spChg>
        <pc:spChg chg="add mod">
          <ac:chgData name="Phyllipe Lima" userId="afbdb2a7827722fd" providerId="LiveId" clId="{F4F585EA-3894-4A45-9CA7-3174D1C5EC3F}" dt="2020-10-25T18:03:53.508" v="5789" actId="1076"/>
          <ac:spMkLst>
            <pc:docMk/>
            <pc:sldMk cId="1519929172" sldId="1072"/>
            <ac:spMk id="4" creationId="{AA224B65-EE66-435C-A40C-9CA93F8B01FA}"/>
          </ac:spMkLst>
        </pc:spChg>
        <pc:spChg chg="add mod">
          <ac:chgData name="Phyllipe Lima" userId="afbdb2a7827722fd" providerId="LiveId" clId="{F4F585EA-3894-4A45-9CA7-3174D1C5EC3F}" dt="2020-10-25T18:03:53.508" v="5789" actId="1076"/>
          <ac:spMkLst>
            <pc:docMk/>
            <pc:sldMk cId="1519929172" sldId="1072"/>
            <ac:spMk id="6" creationId="{C2CA2573-5560-4C98-91E5-A8746C3607F6}"/>
          </ac:spMkLst>
        </pc:spChg>
        <pc:spChg chg="mod">
          <ac:chgData name="Phyllipe Lima" userId="afbdb2a7827722fd" providerId="LiveId" clId="{F4F585EA-3894-4A45-9CA7-3174D1C5EC3F}" dt="2020-10-25T18:02:47.426" v="5706" actId="20577"/>
          <ac:spMkLst>
            <pc:docMk/>
            <pc:sldMk cId="1519929172" sldId="1072"/>
            <ac:spMk id="7" creationId="{A1149C3A-BA59-4B94-8BD6-F03B1A18DFEF}"/>
          </ac:spMkLst>
        </pc:spChg>
        <pc:spChg chg="mod">
          <ac:chgData name="Phyllipe Lima" userId="afbdb2a7827722fd" providerId="LiveId" clId="{F4F585EA-3894-4A45-9CA7-3174D1C5EC3F}" dt="2020-10-25T18:03:24.010" v="5750" actId="20577"/>
          <ac:spMkLst>
            <pc:docMk/>
            <pc:sldMk cId="1519929172" sldId="1072"/>
            <ac:spMk id="9" creationId="{4AB3889C-09B1-4C30-AD3A-7AE7331339A4}"/>
          </ac:spMkLst>
        </pc:spChg>
        <pc:spChg chg="mod">
          <ac:chgData name="Phyllipe Lima" userId="afbdb2a7827722fd" providerId="LiveId" clId="{F4F585EA-3894-4A45-9CA7-3174D1C5EC3F}" dt="2020-10-25T18:03:53.508" v="5789" actId="1076"/>
          <ac:spMkLst>
            <pc:docMk/>
            <pc:sldMk cId="1519929172" sldId="1072"/>
            <ac:spMk id="11" creationId="{9A15DE62-48FA-4AE1-BEB7-EB17518A2279}"/>
          </ac:spMkLst>
        </pc:spChg>
        <pc:spChg chg="mod">
          <ac:chgData name="Phyllipe Lima" userId="afbdb2a7827722fd" providerId="LiveId" clId="{F4F585EA-3894-4A45-9CA7-3174D1C5EC3F}" dt="2020-10-25T18:03:53.508" v="5789" actId="1076"/>
          <ac:spMkLst>
            <pc:docMk/>
            <pc:sldMk cId="1519929172" sldId="1072"/>
            <ac:spMk id="15" creationId="{80FD6225-8E98-47E2-950E-70A4F55A5CB9}"/>
          </ac:spMkLst>
        </pc:spChg>
        <pc:picChg chg="add mod">
          <ac:chgData name="Phyllipe Lima" userId="afbdb2a7827722fd" providerId="LiveId" clId="{F4F585EA-3894-4A45-9CA7-3174D1C5EC3F}" dt="2020-10-25T18:04:52.747" v="5802" actId="1076"/>
          <ac:picMkLst>
            <pc:docMk/>
            <pc:sldMk cId="1519929172" sldId="1072"/>
            <ac:picMk id="21" creationId="{7622F284-4B7D-4038-AEA9-DBB1981938BC}"/>
          </ac:picMkLst>
        </pc:picChg>
        <pc:picChg chg="add mod">
          <ac:chgData name="Phyllipe Lima" userId="afbdb2a7827722fd" providerId="LiveId" clId="{F4F585EA-3894-4A45-9CA7-3174D1C5EC3F}" dt="2020-10-25T18:05:03.678" v="5807" actId="1076"/>
          <ac:picMkLst>
            <pc:docMk/>
            <pc:sldMk cId="1519929172" sldId="1072"/>
            <ac:picMk id="22" creationId="{27C6058C-6CE5-4CA2-8EF3-8F5AE5D015A5}"/>
          </ac:picMkLst>
        </pc:picChg>
        <pc:picChg chg="add mod">
          <ac:chgData name="Phyllipe Lima" userId="afbdb2a7827722fd" providerId="LiveId" clId="{F4F585EA-3894-4A45-9CA7-3174D1C5EC3F}" dt="2020-10-25T18:04:55.146" v="5803" actId="1076"/>
          <ac:picMkLst>
            <pc:docMk/>
            <pc:sldMk cId="1519929172" sldId="1072"/>
            <ac:picMk id="23" creationId="{FABE1E7D-6EB0-4B1B-A64E-ABFEE8458FF3}"/>
          </ac:picMkLst>
        </pc:picChg>
        <pc:picChg chg="del">
          <ac:chgData name="Phyllipe Lima" userId="afbdb2a7827722fd" providerId="LiveId" clId="{F4F585EA-3894-4A45-9CA7-3174D1C5EC3F}" dt="2020-10-25T18:02:04.276" v="5683" actId="478"/>
          <ac:picMkLst>
            <pc:docMk/>
            <pc:sldMk cId="1519929172" sldId="1072"/>
            <ac:picMk id="25" creationId="{15200721-55E3-4E24-ABF9-48B29E1609CC}"/>
          </ac:picMkLst>
        </pc:picChg>
        <pc:picChg chg="del">
          <ac:chgData name="Phyllipe Lima" userId="afbdb2a7827722fd" providerId="LiveId" clId="{F4F585EA-3894-4A45-9CA7-3174D1C5EC3F}" dt="2020-10-25T18:02:04.962" v="5684" actId="478"/>
          <ac:picMkLst>
            <pc:docMk/>
            <pc:sldMk cId="1519929172" sldId="1072"/>
            <ac:picMk id="27" creationId="{F4B5C189-2012-480F-BB79-611954D497BC}"/>
          </ac:picMkLst>
        </pc:picChg>
        <pc:cxnChg chg="mod">
          <ac:chgData name="Phyllipe Lima" userId="afbdb2a7827722fd" providerId="LiveId" clId="{F4F585EA-3894-4A45-9CA7-3174D1C5EC3F}" dt="2020-10-25T18:05:12.317" v="5809" actId="14100"/>
          <ac:cxnSpMkLst>
            <pc:docMk/>
            <pc:sldMk cId="1519929172" sldId="1072"/>
            <ac:cxnSpMk id="18" creationId="{BD2130D0-0CCD-499E-8ECA-1CB491A366C5}"/>
          </ac:cxnSpMkLst>
        </pc:cxnChg>
        <pc:cxnChg chg="mod">
          <ac:chgData name="Phyllipe Lima" userId="afbdb2a7827722fd" providerId="LiveId" clId="{F4F585EA-3894-4A45-9CA7-3174D1C5EC3F}" dt="2020-10-25T18:05:10.170" v="5808" actId="1076"/>
          <ac:cxnSpMkLst>
            <pc:docMk/>
            <pc:sldMk cId="1519929172" sldId="1072"/>
            <ac:cxnSpMk id="19" creationId="{38CE5B25-2697-4E33-8EB8-DD6ACC4ED057}"/>
          </ac:cxnSpMkLst>
        </pc:cxnChg>
        <pc:cxnChg chg="add mod">
          <ac:chgData name="Phyllipe Lima" userId="afbdb2a7827722fd" providerId="LiveId" clId="{F4F585EA-3894-4A45-9CA7-3174D1C5EC3F}" dt="2020-10-25T18:05:14.225" v="5810" actId="14100"/>
          <ac:cxnSpMkLst>
            <pc:docMk/>
            <pc:sldMk cId="1519929172" sldId="1072"/>
            <ac:cxnSpMk id="20" creationId="{FEE73ECD-B573-4819-859C-C9BD3925B8D4}"/>
          </ac:cxnSpMkLst>
        </pc:cxnChg>
      </pc:sldChg>
      <pc:sldChg chg="addSp modSp add mod">
        <pc:chgData name="Phyllipe Lima" userId="afbdb2a7827722fd" providerId="LiveId" clId="{F4F585EA-3894-4A45-9CA7-3174D1C5EC3F}" dt="2020-10-25T18:13:31.637" v="5937" actId="14100"/>
        <pc:sldMkLst>
          <pc:docMk/>
          <pc:sldMk cId="1006883188" sldId="1073"/>
        </pc:sldMkLst>
        <pc:spChg chg="add mod">
          <ac:chgData name="Phyllipe Lima" userId="afbdb2a7827722fd" providerId="LiveId" clId="{F4F585EA-3894-4A45-9CA7-3174D1C5EC3F}" dt="2020-10-25T18:06:28.825" v="5827" actId="1076"/>
          <ac:spMkLst>
            <pc:docMk/>
            <pc:sldMk cId="1006883188" sldId="1073"/>
            <ac:spMk id="2" creationId="{1E822557-BAA4-4E92-8F20-9D8E23E4FC5B}"/>
          </ac:spMkLst>
        </pc:spChg>
        <pc:spChg chg="add mod">
          <ac:chgData name="Phyllipe Lima" userId="afbdb2a7827722fd" providerId="LiveId" clId="{F4F585EA-3894-4A45-9CA7-3174D1C5EC3F}" dt="2020-10-25T18:06:56.267" v="5851" actId="14100"/>
          <ac:spMkLst>
            <pc:docMk/>
            <pc:sldMk cId="1006883188" sldId="1073"/>
            <ac:spMk id="3" creationId="{D03CF0E2-86BA-4C02-A737-267E6A3C589C}"/>
          </ac:spMkLst>
        </pc:spChg>
        <pc:spChg chg="add mod">
          <ac:chgData name="Phyllipe Lima" userId="afbdb2a7827722fd" providerId="LiveId" clId="{F4F585EA-3894-4A45-9CA7-3174D1C5EC3F}" dt="2020-10-25T18:07:51.840" v="5923" actId="113"/>
          <ac:spMkLst>
            <pc:docMk/>
            <pc:sldMk cId="1006883188" sldId="1073"/>
            <ac:spMk id="7" creationId="{04981C5F-631E-409C-B2A3-BD6F71296D36}"/>
          </ac:spMkLst>
        </pc:spChg>
        <pc:spChg chg="add mod">
          <ac:chgData name="Phyllipe Lima" userId="afbdb2a7827722fd" providerId="LiveId" clId="{F4F585EA-3894-4A45-9CA7-3174D1C5EC3F}" dt="2020-10-25T18:13:22.840" v="5933" actId="1076"/>
          <ac:spMkLst>
            <pc:docMk/>
            <pc:sldMk cId="1006883188" sldId="1073"/>
            <ac:spMk id="8" creationId="{689D9776-E867-455D-A236-7DC3E8E93117}"/>
          </ac:spMkLst>
        </pc:spChg>
        <pc:spChg chg="add mod">
          <ac:chgData name="Phyllipe Lima" userId="afbdb2a7827722fd" providerId="LiveId" clId="{F4F585EA-3894-4A45-9CA7-3174D1C5EC3F}" dt="2020-10-25T18:13:17.876" v="5932" actId="1076"/>
          <ac:spMkLst>
            <pc:docMk/>
            <pc:sldMk cId="1006883188" sldId="1073"/>
            <ac:spMk id="10" creationId="{FCA0EEC2-4FAB-4FA8-9770-30602F0FC4B6}"/>
          </ac:spMkLst>
        </pc:spChg>
        <pc:spChg chg="mod">
          <ac:chgData name="Phyllipe Lima" userId="afbdb2a7827722fd" providerId="LiveId" clId="{F4F585EA-3894-4A45-9CA7-3174D1C5EC3F}" dt="2020-10-25T18:06:09.385" v="5825" actId="20577"/>
          <ac:spMkLst>
            <pc:docMk/>
            <pc:sldMk cId="1006883188" sldId="1073"/>
            <ac:spMk id="40" creationId="{7A85F32B-C581-419D-9AC6-ADD295701503}"/>
          </ac:spMkLst>
        </pc:spChg>
        <pc:picChg chg="add mod">
          <ac:chgData name="Phyllipe Lima" userId="afbdb2a7827722fd" providerId="LiveId" clId="{F4F585EA-3894-4A45-9CA7-3174D1C5EC3F}" dt="2020-10-25T18:13:22.840" v="5933" actId="1076"/>
          <ac:picMkLst>
            <pc:docMk/>
            <pc:sldMk cId="1006883188" sldId="1073"/>
            <ac:picMk id="9" creationId="{A0895CE8-E190-46D0-8A85-D53547AAAB68}"/>
          </ac:picMkLst>
        </pc:picChg>
        <pc:picChg chg="add mod">
          <ac:chgData name="Phyllipe Lima" userId="afbdb2a7827722fd" providerId="LiveId" clId="{F4F585EA-3894-4A45-9CA7-3174D1C5EC3F}" dt="2020-10-25T18:13:17.876" v="5932" actId="1076"/>
          <ac:picMkLst>
            <pc:docMk/>
            <pc:sldMk cId="1006883188" sldId="1073"/>
            <ac:picMk id="11" creationId="{789511C1-62C6-4A18-8AFC-B028AC1E1D0F}"/>
          </ac:picMkLst>
        </pc:picChg>
        <pc:picChg chg="add mod">
          <ac:chgData name="Phyllipe Lima" userId="afbdb2a7827722fd" providerId="LiveId" clId="{F4F585EA-3894-4A45-9CA7-3174D1C5EC3F}" dt="2020-10-25T18:13:22.840" v="5933" actId="1076"/>
          <ac:picMkLst>
            <pc:docMk/>
            <pc:sldMk cId="1006883188" sldId="1073"/>
            <ac:picMk id="12" creationId="{2C9A78E3-DE21-4047-AA17-F14BC3B5012C}"/>
          </ac:picMkLst>
        </pc:picChg>
        <pc:picChg chg="add mod">
          <ac:chgData name="Phyllipe Lima" userId="afbdb2a7827722fd" providerId="LiveId" clId="{F4F585EA-3894-4A45-9CA7-3174D1C5EC3F}" dt="2020-10-25T18:13:17.876" v="5932" actId="1076"/>
          <ac:picMkLst>
            <pc:docMk/>
            <pc:sldMk cId="1006883188" sldId="1073"/>
            <ac:picMk id="13" creationId="{D594CE56-42DE-4018-9A27-B0271099A401}"/>
          </ac:picMkLst>
        </pc:picChg>
        <pc:picChg chg="add mod">
          <ac:chgData name="Phyllipe Lima" userId="afbdb2a7827722fd" providerId="LiveId" clId="{F4F585EA-3894-4A45-9CA7-3174D1C5EC3F}" dt="2020-10-25T18:13:22.840" v="5933" actId="1076"/>
          <ac:picMkLst>
            <pc:docMk/>
            <pc:sldMk cId="1006883188" sldId="1073"/>
            <ac:picMk id="14" creationId="{5C1687AC-19F3-4A4B-BFA9-0A3A8BE08A57}"/>
          </ac:picMkLst>
        </pc:picChg>
        <pc:picChg chg="add mod">
          <ac:chgData name="Phyllipe Lima" userId="afbdb2a7827722fd" providerId="LiveId" clId="{F4F585EA-3894-4A45-9CA7-3174D1C5EC3F}" dt="2020-10-25T18:13:17.876" v="5932" actId="1076"/>
          <ac:picMkLst>
            <pc:docMk/>
            <pc:sldMk cId="1006883188" sldId="1073"/>
            <ac:picMk id="15" creationId="{73BC582F-6AA2-43DC-9A2C-FF74791DE31E}"/>
          </ac:picMkLst>
        </pc:picChg>
        <pc:cxnChg chg="add mod">
          <ac:chgData name="Phyllipe Lima" userId="afbdb2a7827722fd" providerId="LiveId" clId="{F4F585EA-3894-4A45-9CA7-3174D1C5EC3F}" dt="2020-10-25T18:13:27.978" v="5935" actId="14100"/>
          <ac:cxnSpMkLst>
            <pc:docMk/>
            <pc:sldMk cId="1006883188" sldId="1073"/>
            <ac:cxnSpMk id="16" creationId="{D87863A7-40B7-4D44-B58B-BD4BF2826C9C}"/>
          </ac:cxnSpMkLst>
        </pc:cxnChg>
        <pc:cxnChg chg="add mod">
          <ac:chgData name="Phyllipe Lima" userId="afbdb2a7827722fd" providerId="LiveId" clId="{F4F585EA-3894-4A45-9CA7-3174D1C5EC3F}" dt="2020-10-25T18:13:31.637" v="5937" actId="14100"/>
          <ac:cxnSpMkLst>
            <pc:docMk/>
            <pc:sldMk cId="1006883188" sldId="1073"/>
            <ac:cxnSpMk id="17" creationId="{C394826F-3388-489B-8B36-B28A33F61B99}"/>
          </ac:cxnSpMkLst>
        </pc:cxnChg>
      </pc:sldChg>
      <pc:sldChg chg="addSp delSp modSp add mod">
        <pc:chgData name="Phyllipe Lima" userId="afbdb2a7827722fd" providerId="LiveId" clId="{F4F585EA-3894-4A45-9CA7-3174D1C5EC3F}" dt="2020-10-26T00:00:43.611" v="6136" actId="14100"/>
        <pc:sldMkLst>
          <pc:docMk/>
          <pc:sldMk cId="1334560042" sldId="1074"/>
        </pc:sldMkLst>
        <pc:spChg chg="del">
          <ac:chgData name="Phyllipe Lima" userId="afbdb2a7827722fd" providerId="LiveId" clId="{F4F585EA-3894-4A45-9CA7-3174D1C5EC3F}" dt="2020-10-25T18:27:40.743" v="5972" actId="478"/>
          <ac:spMkLst>
            <pc:docMk/>
            <pc:sldMk cId="1334560042" sldId="1074"/>
            <ac:spMk id="2" creationId="{1E822557-BAA4-4E92-8F20-9D8E23E4FC5B}"/>
          </ac:spMkLst>
        </pc:spChg>
        <pc:spChg chg="del">
          <ac:chgData name="Phyllipe Lima" userId="afbdb2a7827722fd" providerId="LiveId" clId="{F4F585EA-3894-4A45-9CA7-3174D1C5EC3F}" dt="2020-10-25T18:27:40.037" v="5971" actId="478"/>
          <ac:spMkLst>
            <pc:docMk/>
            <pc:sldMk cId="1334560042" sldId="1074"/>
            <ac:spMk id="3" creationId="{D03CF0E2-86BA-4C02-A737-267E6A3C589C}"/>
          </ac:spMkLst>
        </pc:spChg>
        <pc:spChg chg="del">
          <ac:chgData name="Phyllipe Lima" userId="afbdb2a7827722fd" providerId="LiveId" clId="{F4F585EA-3894-4A45-9CA7-3174D1C5EC3F}" dt="2020-10-25T18:27:39.520" v="5970" actId="478"/>
          <ac:spMkLst>
            <pc:docMk/>
            <pc:sldMk cId="1334560042" sldId="1074"/>
            <ac:spMk id="7" creationId="{04981C5F-631E-409C-B2A3-BD6F71296D36}"/>
          </ac:spMkLst>
        </pc:spChg>
        <pc:spChg chg="del">
          <ac:chgData name="Phyllipe Lima" userId="afbdb2a7827722fd" providerId="LiveId" clId="{F4F585EA-3894-4A45-9CA7-3174D1C5EC3F}" dt="2020-10-25T18:27:35.680" v="5966" actId="478"/>
          <ac:spMkLst>
            <pc:docMk/>
            <pc:sldMk cId="1334560042" sldId="1074"/>
            <ac:spMk id="8" creationId="{689D9776-E867-455D-A236-7DC3E8E93117}"/>
          </ac:spMkLst>
        </pc:spChg>
        <pc:spChg chg="del">
          <ac:chgData name="Phyllipe Lima" userId="afbdb2a7827722fd" providerId="LiveId" clId="{F4F585EA-3894-4A45-9CA7-3174D1C5EC3F}" dt="2020-10-25T18:27:32.565" v="5960" actId="478"/>
          <ac:spMkLst>
            <pc:docMk/>
            <pc:sldMk cId="1334560042" sldId="1074"/>
            <ac:spMk id="10" creationId="{FCA0EEC2-4FAB-4FA8-9770-30602F0FC4B6}"/>
          </ac:spMkLst>
        </pc:spChg>
        <pc:spChg chg="mod">
          <ac:chgData name="Phyllipe Lima" userId="afbdb2a7827722fd" providerId="LiveId" clId="{F4F585EA-3894-4A45-9CA7-3174D1C5EC3F}" dt="2020-10-25T18:27:29.556" v="5959" actId="20577"/>
          <ac:spMkLst>
            <pc:docMk/>
            <pc:sldMk cId="1334560042" sldId="1074"/>
            <ac:spMk id="40" creationId="{7A85F32B-C581-419D-9AC6-ADD295701503}"/>
          </ac:spMkLst>
        </pc:spChg>
        <pc:picChg chg="add del">
          <ac:chgData name="Phyllipe Lima" userId="afbdb2a7827722fd" providerId="LiveId" clId="{F4F585EA-3894-4A45-9CA7-3174D1C5EC3F}" dt="2020-10-25T18:46:29.287" v="5977" actId="478"/>
          <ac:picMkLst>
            <pc:docMk/>
            <pc:sldMk cId="1334560042" sldId="1074"/>
            <ac:picMk id="4" creationId="{9381867B-56BA-4AAF-A6D5-E15A7C1D14FA}"/>
          </ac:picMkLst>
        </pc:picChg>
        <pc:picChg chg="add mod modCrop">
          <ac:chgData name="Phyllipe Lima" userId="afbdb2a7827722fd" providerId="LiveId" clId="{F4F585EA-3894-4A45-9CA7-3174D1C5EC3F}" dt="2020-10-26T00:00:43.611" v="6136" actId="14100"/>
          <ac:picMkLst>
            <pc:docMk/>
            <pc:sldMk cId="1334560042" sldId="1074"/>
            <ac:picMk id="6" creationId="{3D76C6DF-732A-48E8-8F04-D38C9A1019BF}"/>
          </ac:picMkLst>
        </pc:picChg>
        <pc:picChg chg="del">
          <ac:chgData name="Phyllipe Lima" userId="afbdb2a7827722fd" providerId="LiveId" clId="{F4F585EA-3894-4A45-9CA7-3174D1C5EC3F}" dt="2020-10-25T18:27:36.416" v="5967" actId="478"/>
          <ac:picMkLst>
            <pc:docMk/>
            <pc:sldMk cId="1334560042" sldId="1074"/>
            <ac:picMk id="9" creationId="{A0895CE8-E190-46D0-8A85-D53547AAAB68}"/>
          </ac:picMkLst>
        </pc:picChg>
        <pc:picChg chg="del">
          <ac:chgData name="Phyllipe Lima" userId="afbdb2a7827722fd" providerId="LiveId" clId="{F4F585EA-3894-4A45-9CA7-3174D1C5EC3F}" dt="2020-10-25T18:27:33.083" v="5961" actId="478"/>
          <ac:picMkLst>
            <pc:docMk/>
            <pc:sldMk cId="1334560042" sldId="1074"/>
            <ac:picMk id="11" creationId="{789511C1-62C6-4A18-8AFC-B028AC1E1D0F}"/>
          </ac:picMkLst>
        </pc:picChg>
        <pc:picChg chg="del">
          <ac:chgData name="Phyllipe Lima" userId="afbdb2a7827722fd" providerId="LiveId" clId="{F4F585EA-3894-4A45-9CA7-3174D1C5EC3F}" dt="2020-10-25T18:27:35.202" v="5965" actId="478"/>
          <ac:picMkLst>
            <pc:docMk/>
            <pc:sldMk cId="1334560042" sldId="1074"/>
            <ac:picMk id="12" creationId="{2C9A78E3-DE21-4047-AA17-F14BC3B5012C}"/>
          </ac:picMkLst>
        </pc:picChg>
        <pc:picChg chg="del">
          <ac:chgData name="Phyllipe Lima" userId="afbdb2a7827722fd" providerId="LiveId" clId="{F4F585EA-3894-4A45-9CA7-3174D1C5EC3F}" dt="2020-10-25T18:27:33.603" v="5962" actId="478"/>
          <ac:picMkLst>
            <pc:docMk/>
            <pc:sldMk cId="1334560042" sldId="1074"/>
            <ac:picMk id="13" creationId="{D594CE56-42DE-4018-9A27-B0271099A401}"/>
          </ac:picMkLst>
        </pc:picChg>
        <pc:picChg chg="del">
          <ac:chgData name="Phyllipe Lima" userId="afbdb2a7827722fd" providerId="LiveId" clId="{F4F585EA-3894-4A45-9CA7-3174D1C5EC3F}" dt="2020-10-25T18:27:34.730" v="5964" actId="478"/>
          <ac:picMkLst>
            <pc:docMk/>
            <pc:sldMk cId="1334560042" sldId="1074"/>
            <ac:picMk id="14" creationId="{5C1687AC-19F3-4A4B-BFA9-0A3A8BE08A57}"/>
          </ac:picMkLst>
        </pc:picChg>
        <pc:picChg chg="del">
          <ac:chgData name="Phyllipe Lima" userId="afbdb2a7827722fd" providerId="LiveId" clId="{F4F585EA-3894-4A45-9CA7-3174D1C5EC3F}" dt="2020-10-25T18:27:34.171" v="5963" actId="478"/>
          <ac:picMkLst>
            <pc:docMk/>
            <pc:sldMk cId="1334560042" sldId="1074"/>
            <ac:picMk id="15" creationId="{73BC582F-6AA2-43DC-9A2C-FF74791DE31E}"/>
          </ac:picMkLst>
        </pc:picChg>
        <pc:picChg chg="add mod">
          <ac:chgData name="Phyllipe Lima" userId="afbdb2a7827722fd" providerId="LiveId" clId="{F4F585EA-3894-4A45-9CA7-3174D1C5EC3F}" dt="2020-10-25T18:46:25.830" v="5975"/>
          <ac:picMkLst>
            <pc:docMk/>
            <pc:sldMk cId="1334560042" sldId="1074"/>
            <ac:picMk id="19" creationId="{3E150C0F-1EAB-4247-AE9A-9A39A84A27EC}"/>
          </ac:picMkLst>
        </pc:picChg>
        <pc:cxnChg chg="del">
          <ac:chgData name="Phyllipe Lima" userId="afbdb2a7827722fd" providerId="LiveId" clId="{F4F585EA-3894-4A45-9CA7-3174D1C5EC3F}" dt="2020-10-25T18:27:37.533" v="5968" actId="478"/>
          <ac:cxnSpMkLst>
            <pc:docMk/>
            <pc:sldMk cId="1334560042" sldId="1074"/>
            <ac:cxnSpMk id="16" creationId="{D87863A7-40B7-4D44-B58B-BD4BF2826C9C}"/>
          </ac:cxnSpMkLst>
        </pc:cxnChg>
        <pc:cxnChg chg="del">
          <ac:chgData name="Phyllipe Lima" userId="afbdb2a7827722fd" providerId="LiveId" clId="{F4F585EA-3894-4A45-9CA7-3174D1C5EC3F}" dt="2020-10-25T18:27:38.252" v="5969" actId="478"/>
          <ac:cxnSpMkLst>
            <pc:docMk/>
            <pc:sldMk cId="1334560042" sldId="1074"/>
            <ac:cxnSpMk id="17" creationId="{C394826F-3388-489B-8B36-B28A33F61B99}"/>
          </ac:cxnSpMkLst>
        </pc:cxnChg>
      </pc:sldChg>
      <pc:sldChg chg="addSp delSp modSp add mod modAnim">
        <pc:chgData name="Phyllipe Lima" userId="afbdb2a7827722fd" providerId="LiveId" clId="{F4F585EA-3894-4A45-9CA7-3174D1C5EC3F}" dt="2020-10-25T23:59:27.355" v="6128" actId="14100"/>
        <pc:sldMkLst>
          <pc:docMk/>
          <pc:sldMk cId="2660484048" sldId="1075"/>
        </pc:sldMkLst>
        <pc:spChg chg="add mod">
          <ac:chgData name="Phyllipe Lima" userId="afbdb2a7827722fd" providerId="LiveId" clId="{F4F585EA-3894-4A45-9CA7-3174D1C5EC3F}" dt="2020-10-25T23:58:55.390" v="6064" actId="1076"/>
          <ac:spMkLst>
            <pc:docMk/>
            <pc:sldMk cId="2660484048" sldId="1075"/>
            <ac:spMk id="6" creationId="{161C583A-56EB-4283-BEB1-42B29827D0EB}"/>
          </ac:spMkLst>
        </pc:spChg>
        <pc:spChg chg="add mod">
          <ac:chgData name="Phyllipe Lima" userId="afbdb2a7827722fd" providerId="LiveId" clId="{F4F585EA-3894-4A45-9CA7-3174D1C5EC3F}" dt="2020-10-25T23:59:27.355" v="6128" actId="14100"/>
          <ac:spMkLst>
            <pc:docMk/>
            <pc:sldMk cId="2660484048" sldId="1075"/>
            <ac:spMk id="8" creationId="{B3E24FC3-CB17-439A-B461-299B5D998D79}"/>
          </ac:spMkLst>
        </pc:spChg>
        <pc:spChg chg="del">
          <ac:chgData name="Phyllipe Lima" userId="afbdb2a7827722fd" providerId="LiveId" clId="{F4F585EA-3894-4A45-9CA7-3174D1C5EC3F}" dt="2020-10-25T18:46:33.867" v="5979" actId="478"/>
          <ac:spMkLst>
            <pc:docMk/>
            <pc:sldMk cId="2660484048" sldId="1075"/>
            <ac:spMk id="40" creationId="{7A85F32B-C581-419D-9AC6-ADD295701503}"/>
          </ac:spMkLst>
        </pc:spChg>
        <pc:picChg chg="add mod">
          <ac:chgData name="Phyllipe Lima" userId="afbdb2a7827722fd" providerId="LiveId" clId="{F4F585EA-3894-4A45-9CA7-3174D1C5EC3F}" dt="2020-10-25T23:57:51.216" v="5986" actId="1076"/>
          <ac:picMkLst>
            <pc:docMk/>
            <pc:sldMk cId="2660484048" sldId="1075"/>
            <ac:picMk id="2" creationId="{0D97ED22-8E37-4DDD-AAB3-8CFA547404CC}"/>
          </ac:picMkLst>
        </pc:picChg>
        <pc:picChg chg="mod">
          <ac:chgData name="Phyllipe Lima" userId="afbdb2a7827722fd" providerId="LiveId" clId="{F4F585EA-3894-4A45-9CA7-3174D1C5EC3F}" dt="2020-10-25T23:58:50.054" v="6063" actId="1076"/>
          <ac:picMkLst>
            <pc:docMk/>
            <pc:sldMk cId="2660484048" sldId="1075"/>
            <ac:picMk id="4" creationId="{9381867B-56BA-4AAF-A6D5-E15A7C1D14FA}"/>
          </ac:picMkLst>
        </pc:picChg>
        <pc:picChg chg="add mod">
          <ac:chgData name="Phyllipe Lima" userId="afbdb2a7827722fd" providerId="LiveId" clId="{F4F585EA-3894-4A45-9CA7-3174D1C5EC3F}" dt="2020-10-25T23:58:55.390" v="6064" actId="1076"/>
          <ac:picMkLst>
            <pc:docMk/>
            <pc:sldMk cId="2660484048" sldId="1075"/>
            <ac:picMk id="7" creationId="{A1F9CA2E-A285-4C51-8D48-14F0912E09E9}"/>
          </ac:picMkLst>
        </pc:picChg>
      </pc:sldChg>
      <pc:sldChg chg="addSp delSp modSp new mod">
        <pc:chgData name="Phyllipe Lima" userId="afbdb2a7827722fd" providerId="LiveId" clId="{F4F585EA-3894-4A45-9CA7-3174D1C5EC3F}" dt="2020-10-26T00:02:28.050" v="6195" actId="1076"/>
        <pc:sldMkLst>
          <pc:docMk/>
          <pc:sldMk cId="2432796979" sldId="1076"/>
        </pc:sldMkLst>
        <pc:spChg chg="del">
          <ac:chgData name="Phyllipe Lima" userId="afbdb2a7827722fd" providerId="LiveId" clId="{F4F585EA-3894-4A45-9CA7-3174D1C5EC3F}" dt="2020-10-26T00:01:17.150" v="6139" actId="478"/>
          <ac:spMkLst>
            <pc:docMk/>
            <pc:sldMk cId="2432796979" sldId="1076"/>
            <ac:spMk id="2" creationId="{12655C9B-53D5-4939-8B44-294471A4856B}"/>
          </ac:spMkLst>
        </pc:spChg>
        <pc:spChg chg="del">
          <ac:chgData name="Phyllipe Lima" userId="afbdb2a7827722fd" providerId="LiveId" clId="{F4F585EA-3894-4A45-9CA7-3174D1C5EC3F}" dt="2020-10-26T00:01:15.921" v="6138" actId="478"/>
          <ac:spMkLst>
            <pc:docMk/>
            <pc:sldMk cId="2432796979" sldId="1076"/>
            <ac:spMk id="3" creationId="{CBC73948-948C-4687-B270-A36C8B380544}"/>
          </ac:spMkLst>
        </pc:spChg>
        <pc:spChg chg="del">
          <ac:chgData name="Phyllipe Lima" userId="afbdb2a7827722fd" providerId="LiveId" clId="{F4F585EA-3894-4A45-9CA7-3174D1C5EC3F}" dt="2020-10-26T00:01:19.790" v="6140" actId="478"/>
          <ac:spMkLst>
            <pc:docMk/>
            <pc:sldMk cId="2432796979" sldId="1076"/>
            <ac:spMk id="4" creationId="{A6DB89D1-1839-446C-ACE2-9DA939E43871}"/>
          </ac:spMkLst>
        </pc:spChg>
        <pc:spChg chg="add del mod">
          <ac:chgData name="Phyllipe Lima" userId="afbdb2a7827722fd" providerId="LiveId" clId="{F4F585EA-3894-4A45-9CA7-3174D1C5EC3F}" dt="2020-10-26T00:02:20.970" v="6192" actId="478"/>
          <ac:spMkLst>
            <pc:docMk/>
            <pc:sldMk cId="2432796979" sldId="1076"/>
            <ac:spMk id="9" creationId="{C16EEE51-AE05-4FF4-826C-B0774022BC45}"/>
          </ac:spMkLst>
        </pc:spChg>
        <pc:spChg chg="add del mod">
          <ac:chgData name="Phyllipe Lima" userId="afbdb2a7827722fd" providerId="LiveId" clId="{F4F585EA-3894-4A45-9CA7-3174D1C5EC3F}" dt="2020-10-26T00:02:23.731" v="6193" actId="1076"/>
          <ac:spMkLst>
            <pc:docMk/>
            <pc:sldMk cId="2432796979" sldId="1076"/>
            <ac:spMk id="13" creationId="{3AEDE63B-5B44-4618-A7E9-B5646F667500}"/>
          </ac:spMkLst>
        </pc:spChg>
        <pc:picChg chg="add mod">
          <ac:chgData name="Phyllipe Lima" userId="afbdb2a7827722fd" providerId="LiveId" clId="{F4F585EA-3894-4A45-9CA7-3174D1C5EC3F}" dt="2020-10-26T00:02:25.099" v="6194" actId="1076"/>
          <ac:picMkLst>
            <pc:docMk/>
            <pc:sldMk cId="2432796979" sldId="1076"/>
            <ac:picMk id="7" creationId="{173DE168-E7D7-427E-B699-5FA8271D4861}"/>
          </ac:picMkLst>
        </pc:picChg>
        <pc:picChg chg="add mod">
          <ac:chgData name="Phyllipe Lima" userId="afbdb2a7827722fd" providerId="LiveId" clId="{F4F585EA-3894-4A45-9CA7-3174D1C5EC3F}" dt="2020-10-26T00:02:28.050" v="6195" actId="1076"/>
          <ac:picMkLst>
            <pc:docMk/>
            <pc:sldMk cId="2432796979" sldId="1076"/>
            <ac:picMk id="11" creationId="{EDFF5583-413F-4323-AE6D-FDC3D4E13A72}"/>
          </ac:picMkLst>
        </pc:picChg>
      </pc:sldChg>
      <pc:sldChg chg="addSp delSp modSp add mod">
        <pc:chgData name="Phyllipe Lima" userId="afbdb2a7827722fd" providerId="LiveId" clId="{F4F585EA-3894-4A45-9CA7-3174D1C5EC3F}" dt="2020-10-26T00:22:23.361" v="6618" actId="20577"/>
        <pc:sldMkLst>
          <pc:docMk/>
          <pc:sldMk cId="460231236" sldId="1077"/>
        </pc:sldMkLst>
        <pc:spChg chg="add mod">
          <ac:chgData name="Phyllipe Lima" userId="afbdb2a7827722fd" providerId="LiveId" clId="{F4F585EA-3894-4A45-9CA7-3174D1C5EC3F}" dt="2020-10-26T00:06:32.009" v="6259" actId="1076"/>
          <ac:spMkLst>
            <pc:docMk/>
            <pc:sldMk cId="460231236" sldId="1077"/>
            <ac:spMk id="7" creationId="{64770317-11BE-4BD2-9AF0-A675F072B544}"/>
          </ac:spMkLst>
        </pc:spChg>
        <pc:spChg chg="add mod">
          <ac:chgData name="Phyllipe Lima" userId="afbdb2a7827722fd" providerId="LiveId" clId="{F4F585EA-3894-4A45-9CA7-3174D1C5EC3F}" dt="2020-10-26T00:06:00.559" v="6256" actId="1076"/>
          <ac:spMkLst>
            <pc:docMk/>
            <pc:sldMk cId="460231236" sldId="1077"/>
            <ac:spMk id="8" creationId="{0E39CF62-63A8-4EED-9838-442DFA5CF816}"/>
          </ac:spMkLst>
        </pc:spChg>
        <pc:spChg chg="add mod">
          <ac:chgData name="Phyllipe Lima" userId="afbdb2a7827722fd" providerId="LiveId" clId="{F4F585EA-3894-4A45-9CA7-3174D1C5EC3F}" dt="2020-10-26T00:06:00.559" v="6256" actId="1076"/>
          <ac:spMkLst>
            <pc:docMk/>
            <pc:sldMk cId="460231236" sldId="1077"/>
            <ac:spMk id="9" creationId="{3D64DA60-9D4C-4576-BDDD-7478E5B2059B}"/>
          </ac:spMkLst>
        </pc:spChg>
        <pc:spChg chg="add mod">
          <ac:chgData name="Phyllipe Lima" userId="afbdb2a7827722fd" providerId="LiveId" clId="{F4F585EA-3894-4A45-9CA7-3174D1C5EC3F}" dt="2020-10-26T00:05:57.464" v="6255" actId="1076"/>
          <ac:spMkLst>
            <pc:docMk/>
            <pc:sldMk cId="460231236" sldId="1077"/>
            <ac:spMk id="10" creationId="{B007DEEC-0F52-44C4-9A30-259A8468D952}"/>
          </ac:spMkLst>
        </pc:spChg>
        <pc:spChg chg="add mod">
          <ac:chgData name="Phyllipe Lima" userId="afbdb2a7827722fd" providerId="LiveId" clId="{F4F585EA-3894-4A45-9CA7-3174D1C5EC3F}" dt="2020-10-26T00:05:57.464" v="6255" actId="1076"/>
          <ac:spMkLst>
            <pc:docMk/>
            <pc:sldMk cId="460231236" sldId="1077"/>
            <ac:spMk id="11" creationId="{6A557CA2-C4BE-40A2-8AC5-C5B5F5DCC093}"/>
          </ac:spMkLst>
        </pc:spChg>
        <pc:spChg chg="add mod">
          <ac:chgData name="Phyllipe Lima" userId="afbdb2a7827722fd" providerId="LiveId" clId="{F4F585EA-3894-4A45-9CA7-3174D1C5EC3F}" dt="2020-10-26T00:05:25.797" v="6243" actId="1076"/>
          <ac:spMkLst>
            <pc:docMk/>
            <pc:sldMk cId="460231236" sldId="1077"/>
            <ac:spMk id="14" creationId="{B185A86E-C8FC-48B7-A856-7A5444E4AA39}"/>
          </ac:spMkLst>
        </pc:spChg>
        <pc:spChg chg="add mod">
          <ac:chgData name="Phyllipe Lima" userId="afbdb2a7827722fd" providerId="LiveId" clId="{F4F585EA-3894-4A45-9CA7-3174D1C5EC3F}" dt="2020-10-26T00:06:12.737" v="6258" actId="14100"/>
          <ac:spMkLst>
            <pc:docMk/>
            <pc:sldMk cId="460231236" sldId="1077"/>
            <ac:spMk id="15" creationId="{191F322A-CE96-4030-8DD1-90D0001641E9}"/>
          </ac:spMkLst>
        </pc:spChg>
        <pc:spChg chg="add mod">
          <ac:chgData name="Phyllipe Lima" userId="afbdb2a7827722fd" providerId="LiveId" clId="{F4F585EA-3894-4A45-9CA7-3174D1C5EC3F}" dt="2020-10-26T00:09:00.677" v="6422" actId="1076"/>
          <ac:spMkLst>
            <pc:docMk/>
            <pc:sldMk cId="460231236" sldId="1077"/>
            <ac:spMk id="30" creationId="{9F1029A6-8BF4-4AA2-A388-6EA38D29442A}"/>
          </ac:spMkLst>
        </pc:spChg>
        <pc:spChg chg="add mod">
          <ac:chgData name="Phyllipe Lima" userId="afbdb2a7827722fd" providerId="LiveId" clId="{F4F585EA-3894-4A45-9CA7-3174D1C5EC3F}" dt="2020-10-26T00:06:59.032" v="6267" actId="20577"/>
          <ac:spMkLst>
            <pc:docMk/>
            <pc:sldMk cId="460231236" sldId="1077"/>
            <ac:spMk id="31" creationId="{9759FD7E-C312-496E-87E6-87CC4E510B1B}"/>
          </ac:spMkLst>
        </pc:spChg>
        <pc:spChg chg="add mod">
          <ac:chgData name="Phyllipe Lima" userId="afbdb2a7827722fd" providerId="LiveId" clId="{F4F585EA-3894-4A45-9CA7-3174D1C5EC3F}" dt="2020-10-26T00:07:04.902" v="6278" actId="20577"/>
          <ac:spMkLst>
            <pc:docMk/>
            <pc:sldMk cId="460231236" sldId="1077"/>
            <ac:spMk id="32" creationId="{075B2A63-A1AB-4D14-87C2-90F0DC9AFB19}"/>
          </ac:spMkLst>
        </pc:spChg>
        <pc:spChg chg="add mod">
          <ac:chgData name="Phyllipe Lima" userId="afbdb2a7827722fd" providerId="LiveId" clId="{F4F585EA-3894-4A45-9CA7-3174D1C5EC3F}" dt="2020-10-26T00:07:25.664" v="6315" actId="20577"/>
          <ac:spMkLst>
            <pc:docMk/>
            <pc:sldMk cId="460231236" sldId="1077"/>
            <ac:spMk id="33" creationId="{E6729C95-CF0B-4BD2-A528-B5CD2E533A0D}"/>
          </ac:spMkLst>
        </pc:spChg>
        <pc:spChg chg="add mod">
          <ac:chgData name="Phyllipe Lima" userId="afbdb2a7827722fd" providerId="LiveId" clId="{F4F585EA-3894-4A45-9CA7-3174D1C5EC3F}" dt="2020-10-26T00:07:11.850" v="6300" actId="20577"/>
          <ac:spMkLst>
            <pc:docMk/>
            <pc:sldMk cId="460231236" sldId="1077"/>
            <ac:spMk id="34" creationId="{B4AB9C00-747C-4243-9F66-468CB0372CF6}"/>
          </ac:spMkLst>
        </pc:spChg>
        <pc:spChg chg="add mod">
          <ac:chgData name="Phyllipe Lima" userId="afbdb2a7827722fd" providerId="LiveId" clId="{F4F585EA-3894-4A45-9CA7-3174D1C5EC3F}" dt="2020-10-26T00:07:45.010" v="6359" actId="20577"/>
          <ac:spMkLst>
            <pc:docMk/>
            <pc:sldMk cId="460231236" sldId="1077"/>
            <ac:spMk id="35" creationId="{186D4D03-02C8-4E58-9C4E-877AC5FC8154}"/>
          </ac:spMkLst>
        </pc:spChg>
        <pc:spChg chg="add mod">
          <ac:chgData name="Phyllipe Lima" userId="afbdb2a7827722fd" providerId="LiveId" clId="{F4F585EA-3894-4A45-9CA7-3174D1C5EC3F}" dt="2020-10-26T00:07:19.106" v="6308" actId="20577"/>
          <ac:spMkLst>
            <pc:docMk/>
            <pc:sldMk cId="460231236" sldId="1077"/>
            <ac:spMk id="38" creationId="{B1F25691-B8C3-4579-91E4-7E603403826C}"/>
          </ac:spMkLst>
        </pc:spChg>
        <pc:spChg chg="add mod">
          <ac:chgData name="Phyllipe Lima" userId="afbdb2a7827722fd" providerId="LiveId" clId="{F4F585EA-3894-4A45-9CA7-3174D1C5EC3F}" dt="2020-10-26T00:07:47.463" v="6363" actId="20577"/>
          <ac:spMkLst>
            <pc:docMk/>
            <pc:sldMk cId="460231236" sldId="1077"/>
            <ac:spMk id="39" creationId="{97CBB423-01AC-4C6A-9640-0A36929E96F6}"/>
          </ac:spMkLst>
        </pc:spChg>
        <pc:spChg chg="del mod">
          <ac:chgData name="Phyllipe Lima" userId="afbdb2a7827722fd" providerId="LiveId" clId="{F4F585EA-3894-4A45-9CA7-3174D1C5EC3F}" dt="2020-10-26T00:17:26.807" v="6541" actId="478"/>
          <ac:spMkLst>
            <pc:docMk/>
            <pc:sldMk cId="460231236" sldId="1077"/>
            <ac:spMk id="40" creationId="{7A85F32B-C581-419D-9AC6-ADD295701503}"/>
          </ac:spMkLst>
        </pc:spChg>
        <pc:spChg chg="add mod">
          <ac:chgData name="Phyllipe Lima" userId="afbdb2a7827722fd" providerId="LiveId" clId="{F4F585EA-3894-4A45-9CA7-3174D1C5EC3F}" dt="2020-10-26T00:09:00.677" v="6422" actId="1076"/>
          <ac:spMkLst>
            <pc:docMk/>
            <pc:sldMk cId="460231236" sldId="1077"/>
            <ac:spMk id="44" creationId="{0A16E945-E70C-436F-9EFA-EE5CD5E03988}"/>
          </ac:spMkLst>
        </pc:spChg>
        <pc:spChg chg="add mod">
          <ac:chgData name="Phyllipe Lima" userId="afbdb2a7827722fd" providerId="LiveId" clId="{F4F585EA-3894-4A45-9CA7-3174D1C5EC3F}" dt="2020-10-26T00:13:52.670" v="6441" actId="14100"/>
          <ac:spMkLst>
            <pc:docMk/>
            <pc:sldMk cId="460231236" sldId="1077"/>
            <ac:spMk id="53" creationId="{D4E9E70D-F4C5-44A8-A684-727D05B98C6D}"/>
          </ac:spMkLst>
        </pc:spChg>
        <pc:spChg chg="add mod">
          <ac:chgData name="Phyllipe Lima" userId="afbdb2a7827722fd" providerId="LiveId" clId="{F4F585EA-3894-4A45-9CA7-3174D1C5EC3F}" dt="2020-10-26T00:14:30.927" v="6454" actId="20577"/>
          <ac:spMkLst>
            <pc:docMk/>
            <pc:sldMk cId="460231236" sldId="1077"/>
            <ac:spMk id="55" creationId="{27F6ACBE-F205-4A46-85C8-BBC0783AD8E3}"/>
          </ac:spMkLst>
        </pc:spChg>
        <pc:spChg chg="add mod">
          <ac:chgData name="Phyllipe Lima" userId="afbdb2a7827722fd" providerId="LiveId" clId="{F4F585EA-3894-4A45-9CA7-3174D1C5EC3F}" dt="2020-10-26T00:14:23.364" v="6453" actId="1076"/>
          <ac:spMkLst>
            <pc:docMk/>
            <pc:sldMk cId="460231236" sldId="1077"/>
            <ac:spMk id="57" creationId="{C8A1D74E-58A5-4252-9986-B5EA4AC45AA7}"/>
          </ac:spMkLst>
        </pc:spChg>
        <pc:spChg chg="add mod">
          <ac:chgData name="Phyllipe Lima" userId="afbdb2a7827722fd" providerId="LiveId" clId="{F4F585EA-3894-4A45-9CA7-3174D1C5EC3F}" dt="2020-10-26T00:14:32.508" v="6455" actId="20577"/>
          <ac:spMkLst>
            <pc:docMk/>
            <pc:sldMk cId="460231236" sldId="1077"/>
            <ac:spMk id="59" creationId="{2BF180D0-7E14-4757-B936-90D7191FDB46}"/>
          </ac:spMkLst>
        </pc:spChg>
        <pc:spChg chg="add mod">
          <ac:chgData name="Phyllipe Lima" userId="afbdb2a7827722fd" providerId="LiveId" clId="{F4F585EA-3894-4A45-9CA7-3174D1C5EC3F}" dt="2020-10-26T00:14:10.632" v="6448" actId="14100"/>
          <ac:spMkLst>
            <pc:docMk/>
            <pc:sldMk cId="460231236" sldId="1077"/>
            <ac:spMk id="61" creationId="{C9C5D1B0-6FA5-428C-8AAF-43F133BDA61F}"/>
          </ac:spMkLst>
        </pc:spChg>
        <pc:spChg chg="add mod">
          <ac:chgData name="Phyllipe Lima" userId="afbdb2a7827722fd" providerId="LiveId" clId="{F4F585EA-3894-4A45-9CA7-3174D1C5EC3F}" dt="2020-10-26T00:14:35.155" v="6456" actId="20577"/>
          <ac:spMkLst>
            <pc:docMk/>
            <pc:sldMk cId="460231236" sldId="1077"/>
            <ac:spMk id="63" creationId="{C5CE7FF2-F766-4571-88B7-4B3625B37E04}"/>
          </ac:spMkLst>
        </pc:spChg>
        <pc:spChg chg="add mod ord">
          <ac:chgData name="Phyllipe Lima" userId="afbdb2a7827722fd" providerId="LiveId" clId="{F4F585EA-3894-4A45-9CA7-3174D1C5EC3F}" dt="2020-10-26T00:16:17.830" v="6474" actId="167"/>
          <ac:spMkLst>
            <pc:docMk/>
            <pc:sldMk cId="460231236" sldId="1077"/>
            <ac:spMk id="75" creationId="{CA3E7879-6386-4D1B-863F-A9A05117CE5E}"/>
          </ac:spMkLst>
        </pc:spChg>
        <pc:spChg chg="add mod ord">
          <ac:chgData name="Phyllipe Lima" userId="afbdb2a7827722fd" providerId="LiveId" clId="{F4F585EA-3894-4A45-9CA7-3174D1C5EC3F}" dt="2020-10-26T00:16:28.544" v="6477" actId="167"/>
          <ac:spMkLst>
            <pc:docMk/>
            <pc:sldMk cId="460231236" sldId="1077"/>
            <ac:spMk id="77" creationId="{FDF8743E-649F-4851-A4E9-2CA6532C9AAA}"/>
          </ac:spMkLst>
        </pc:spChg>
        <pc:spChg chg="add mod">
          <ac:chgData name="Phyllipe Lima" userId="afbdb2a7827722fd" providerId="LiveId" clId="{F4F585EA-3894-4A45-9CA7-3174D1C5EC3F}" dt="2020-10-26T00:18:55.890" v="6614" actId="14100"/>
          <ac:spMkLst>
            <pc:docMk/>
            <pc:sldMk cId="460231236" sldId="1077"/>
            <ac:spMk id="78" creationId="{A8897BAA-DB66-4CD4-AC01-FCCFD65CE79F}"/>
          </ac:spMkLst>
        </pc:spChg>
        <pc:spChg chg="add mod">
          <ac:chgData name="Phyllipe Lima" userId="afbdb2a7827722fd" providerId="LiveId" clId="{F4F585EA-3894-4A45-9CA7-3174D1C5EC3F}" dt="2020-10-26T00:19:09.126" v="6617" actId="1076"/>
          <ac:spMkLst>
            <pc:docMk/>
            <pc:sldMk cId="460231236" sldId="1077"/>
            <ac:spMk id="80" creationId="{BAED064F-563A-4F97-9CAE-44759537A795}"/>
          </ac:spMkLst>
        </pc:spChg>
        <pc:spChg chg="add mod">
          <ac:chgData name="Phyllipe Lima" userId="afbdb2a7827722fd" providerId="LiveId" clId="{F4F585EA-3894-4A45-9CA7-3174D1C5EC3F}" dt="2020-10-26T00:22:23.361" v="6618" actId="20577"/>
          <ac:spMkLst>
            <pc:docMk/>
            <pc:sldMk cId="460231236" sldId="1077"/>
            <ac:spMk id="82" creationId="{80229A8C-0406-4960-A365-5475B1678923}"/>
          </ac:spMkLst>
        </pc:spChg>
        <pc:picChg chg="del">
          <ac:chgData name="Phyllipe Lima" userId="afbdb2a7827722fd" providerId="LiveId" clId="{F4F585EA-3894-4A45-9CA7-3174D1C5EC3F}" dt="2020-10-26T00:02:42.809" v="6197" actId="478"/>
          <ac:picMkLst>
            <pc:docMk/>
            <pc:sldMk cId="460231236" sldId="1077"/>
            <ac:picMk id="6" creationId="{3D76C6DF-732A-48E8-8F04-D38C9A1019BF}"/>
          </ac:picMkLst>
        </pc:picChg>
        <pc:cxnChg chg="add mod">
          <ac:chgData name="Phyllipe Lima" userId="afbdb2a7827722fd" providerId="LiveId" clId="{F4F585EA-3894-4A45-9CA7-3174D1C5EC3F}" dt="2020-10-26T00:06:36.244" v="6261" actId="14100"/>
          <ac:cxnSpMkLst>
            <pc:docMk/>
            <pc:sldMk cId="460231236" sldId="1077"/>
            <ac:cxnSpMk id="12" creationId="{22A9458A-B1D2-460F-954C-AE27D9D11E93}"/>
          </ac:cxnSpMkLst>
        </pc:cxnChg>
        <pc:cxnChg chg="add mod">
          <ac:chgData name="Phyllipe Lima" userId="afbdb2a7827722fd" providerId="LiveId" clId="{F4F585EA-3894-4A45-9CA7-3174D1C5EC3F}" dt="2020-10-26T00:06:32.009" v="6259" actId="1076"/>
          <ac:cxnSpMkLst>
            <pc:docMk/>
            <pc:sldMk cId="460231236" sldId="1077"/>
            <ac:cxnSpMk id="13" creationId="{E3DA7436-BE56-40A4-8EAB-ADC88A4B37DD}"/>
          </ac:cxnSpMkLst>
        </pc:cxnChg>
        <pc:cxnChg chg="add mod">
          <ac:chgData name="Phyllipe Lima" userId="afbdb2a7827722fd" providerId="LiveId" clId="{F4F585EA-3894-4A45-9CA7-3174D1C5EC3F}" dt="2020-10-26T00:06:34.239" v="6260" actId="14100"/>
          <ac:cxnSpMkLst>
            <pc:docMk/>
            <pc:sldMk cId="460231236" sldId="1077"/>
            <ac:cxnSpMk id="16" creationId="{F02F6722-417D-451C-9161-5FA352278E0D}"/>
          </ac:cxnSpMkLst>
        </pc:cxnChg>
        <pc:cxnChg chg="add mod">
          <ac:chgData name="Phyllipe Lima" userId="afbdb2a7827722fd" providerId="LiveId" clId="{F4F585EA-3894-4A45-9CA7-3174D1C5EC3F}" dt="2020-10-26T00:10:39.456" v="6436" actId="692"/>
          <ac:cxnSpMkLst>
            <pc:docMk/>
            <pc:sldMk cId="460231236" sldId="1077"/>
            <ac:cxnSpMk id="36" creationId="{DB06C6AC-CE2B-41BA-BA23-ACF3A46F9B20}"/>
          </ac:cxnSpMkLst>
        </pc:cxnChg>
        <pc:cxnChg chg="add mod">
          <ac:chgData name="Phyllipe Lima" userId="afbdb2a7827722fd" providerId="LiveId" clId="{F4F585EA-3894-4A45-9CA7-3174D1C5EC3F}" dt="2020-10-26T00:06:54.002" v="6263" actId="1076"/>
          <ac:cxnSpMkLst>
            <pc:docMk/>
            <pc:sldMk cId="460231236" sldId="1077"/>
            <ac:cxnSpMk id="37" creationId="{AFB556E1-C9D2-4556-8795-417011B5B74F}"/>
          </ac:cxnSpMkLst>
        </pc:cxnChg>
        <pc:cxnChg chg="add mod">
          <ac:chgData name="Phyllipe Lima" userId="afbdb2a7827722fd" providerId="LiveId" clId="{F4F585EA-3894-4A45-9CA7-3174D1C5EC3F}" dt="2020-10-26T00:06:54.002" v="6263" actId="1076"/>
          <ac:cxnSpMkLst>
            <pc:docMk/>
            <pc:sldMk cId="460231236" sldId="1077"/>
            <ac:cxnSpMk id="41" creationId="{754C0C2C-FCD4-4F57-90B2-201A7870C487}"/>
          </ac:cxnSpMkLst>
        </pc:cxnChg>
        <pc:cxnChg chg="add mod">
          <ac:chgData name="Phyllipe Lima" userId="afbdb2a7827722fd" providerId="LiveId" clId="{F4F585EA-3894-4A45-9CA7-3174D1C5EC3F}" dt="2020-10-26T00:09:57.895" v="6431"/>
          <ac:cxnSpMkLst>
            <pc:docMk/>
            <pc:sldMk cId="460231236" sldId="1077"/>
            <ac:cxnSpMk id="46" creationId="{22E3A402-3A79-48CF-86F1-8B66A5C520B7}"/>
          </ac:cxnSpMkLst>
        </pc:cxnChg>
        <pc:cxnChg chg="add mod">
          <ac:chgData name="Phyllipe Lima" userId="afbdb2a7827722fd" providerId="LiveId" clId="{F4F585EA-3894-4A45-9CA7-3174D1C5EC3F}" dt="2020-10-26T00:09:57.895" v="6431"/>
          <ac:cxnSpMkLst>
            <pc:docMk/>
            <pc:sldMk cId="460231236" sldId="1077"/>
            <ac:cxnSpMk id="49" creationId="{78778913-AD20-4894-9B12-0D47C73C37ED}"/>
          </ac:cxnSpMkLst>
        </pc:cxnChg>
        <pc:cxnChg chg="add mod">
          <ac:chgData name="Phyllipe Lima" userId="afbdb2a7827722fd" providerId="LiveId" clId="{F4F585EA-3894-4A45-9CA7-3174D1C5EC3F}" dt="2020-10-26T00:15:21.768" v="6467"/>
          <ac:cxnSpMkLst>
            <pc:docMk/>
            <pc:sldMk cId="460231236" sldId="1077"/>
            <ac:cxnSpMk id="64" creationId="{DE14C1FA-5806-4E03-8E4E-A4846C8E960D}"/>
          </ac:cxnSpMkLst>
        </pc:cxnChg>
        <pc:cxnChg chg="add mod">
          <ac:chgData name="Phyllipe Lima" userId="afbdb2a7827722fd" providerId="LiveId" clId="{F4F585EA-3894-4A45-9CA7-3174D1C5EC3F}" dt="2020-10-26T00:15:21.768" v="6467"/>
          <ac:cxnSpMkLst>
            <pc:docMk/>
            <pc:sldMk cId="460231236" sldId="1077"/>
            <ac:cxnSpMk id="68" creationId="{0A3AFF38-6B6B-44DD-B117-48FD8D7468D5}"/>
          </ac:cxnSpMkLst>
        </pc:cxnChg>
        <pc:cxnChg chg="add mod">
          <ac:chgData name="Phyllipe Lima" userId="afbdb2a7827722fd" providerId="LiveId" clId="{F4F585EA-3894-4A45-9CA7-3174D1C5EC3F}" dt="2020-10-26T00:15:21.768" v="6467"/>
          <ac:cxnSpMkLst>
            <pc:docMk/>
            <pc:sldMk cId="460231236" sldId="1077"/>
            <ac:cxnSpMk id="71" creationId="{6013FAE6-414D-4119-A9CB-ABE871F18108}"/>
          </ac:cxnSpMkLst>
        </pc:cxnChg>
      </pc:sldChg>
      <pc:sldChg chg="delSp modSp add mod">
        <pc:chgData name="Phyllipe Lima" userId="afbdb2a7827722fd" providerId="LiveId" clId="{F4F585EA-3894-4A45-9CA7-3174D1C5EC3F}" dt="2020-10-26T00:24:17.525" v="6755" actId="14"/>
        <pc:sldMkLst>
          <pc:docMk/>
          <pc:sldMk cId="402437729" sldId="1078"/>
        </pc:sldMkLst>
        <pc:spChg chg="mod">
          <ac:chgData name="Phyllipe Lima" userId="afbdb2a7827722fd" providerId="LiveId" clId="{F4F585EA-3894-4A45-9CA7-3174D1C5EC3F}" dt="2020-10-26T00:24:17.525" v="6755" actId="14"/>
          <ac:spMkLst>
            <pc:docMk/>
            <pc:sldMk cId="402437729" sldId="1078"/>
            <ac:spMk id="40" creationId="{7A85F32B-C581-419D-9AC6-ADD295701503}"/>
          </ac:spMkLst>
        </pc:spChg>
        <pc:picChg chg="del">
          <ac:chgData name="Phyllipe Lima" userId="afbdb2a7827722fd" providerId="LiveId" clId="{F4F585EA-3894-4A45-9CA7-3174D1C5EC3F}" dt="2020-10-26T00:22:35.704" v="6620" actId="478"/>
          <ac:picMkLst>
            <pc:docMk/>
            <pc:sldMk cId="402437729" sldId="1078"/>
            <ac:picMk id="6" creationId="{3D76C6DF-732A-48E8-8F04-D38C9A1019BF}"/>
          </ac:picMkLst>
        </pc:picChg>
      </pc:sldChg>
      <pc:sldChg chg="modSp add mod">
        <pc:chgData name="Phyllipe Lima" userId="afbdb2a7827722fd" providerId="LiveId" clId="{F4F585EA-3894-4A45-9CA7-3174D1C5EC3F}" dt="2020-10-26T00:25:33.277" v="6874" actId="20577"/>
        <pc:sldMkLst>
          <pc:docMk/>
          <pc:sldMk cId="3905298027" sldId="1079"/>
        </pc:sldMkLst>
        <pc:spChg chg="mod">
          <ac:chgData name="Phyllipe Lima" userId="afbdb2a7827722fd" providerId="LiveId" clId="{F4F585EA-3894-4A45-9CA7-3174D1C5EC3F}" dt="2020-10-26T00:25:33.277" v="6874" actId="20577"/>
          <ac:spMkLst>
            <pc:docMk/>
            <pc:sldMk cId="3905298027" sldId="1079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6T00:26:08.635" v="6927" actId="20577"/>
        <pc:sldMkLst>
          <pc:docMk/>
          <pc:sldMk cId="649436919" sldId="1080"/>
        </pc:sldMkLst>
        <pc:spChg chg="mod">
          <ac:chgData name="Phyllipe Lima" userId="afbdb2a7827722fd" providerId="LiveId" clId="{F4F585EA-3894-4A45-9CA7-3174D1C5EC3F}" dt="2020-10-26T00:26:08.635" v="6927" actId="20577"/>
          <ac:spMkLst>
            <pc:docMk/>
            <pc:sldMk cId="649436919" sldId="1080"/>
            <ac:spMk id="2" creationId="{FE88EAB7-1F98-42CC-8BB2-44C8D0B3C959}"/>
          </ac:spMkLst>
        </pc:spChg>
      </pc:sldChg>
      <pc:sldChg chg="modSp add mod">
        <pc:chgData name="Phyllipe Lima" userId="afbdb2a7827722fd" providerId="LiveId" clId="{F4F585EA-3894-4A45-9CA7-3174D1C5EC3F}" dt="2020-10-26T00:35:39.394" v="7077" actId="20577"/>
        <pc:sldMkLst>
          <pc:docMk/>
          <pc:sldMk cId="4251556182" sldId="1081"/>
        </pc:sldMkLst>
        <pc:spChg chg="mod">
          <ac:chgData name="Phyllipe Lima" userId="afbdb2a7827722fd" providerId="LiveId" clId="{F4F585EA-3894-4A45-9CA7-3174D1C5EC3F}" dt="2020-10-26T00:35:39.394" v="7077" actId="20577"/>
          <ac:spMkLst>
            <pc:docMk/>
            <pc:sldMk cId="4251556182" sldId="1081"/>
            <ac:spMk id="40" creationId="{7A85F32B-C581-419D-9AC6-ADD295701503}"/>
          </ac:spMkLst>
        </pc:spChg>
      </pc:sldChg>
      <pc:sldChg chg="addSp modSp add mod">
        <pc:chgData name="Phyllipe Lima" userId="afbdb2a7827722fd" providerId="LiveId" clId="{F4F585EA-3894-4A45-9CA7-3174D1C5EC3F}" dt="2020-10-26T00:41:39.643" v="7425" actId="6549"/>
        <pc:sldMkLst>
          <pc:docMk/>
          <pc:sldMk cId="819601549" sldId="1082"/>
        </pc:sldMkLst>
        <pc:spChg chg="mod">
          <ac:chgData name="Phyllipe Lima" userId="afbdb2a7827722fd" providerId="LiveId" clId="{F4F585EA-3894-4A45-9CA7-3174D1C5EC3F}" dt="2020-10-26T00:41:39.643" v="7425" actId="6549"/>
          <ac:spMkLst>
            <pc:docMk/>
            <pc:sldMk cId="819601549" sldId="1082"/>
            <ac:spMk id="40" creationId="{7A85F32B-C581-419D-9AC6-ADD295701503}"/>
          </ac:spMkLst>
        </pc:spChg>
        <pc:picChg chg="add mod">
          <ac:chgData name="Phyllipe Lima" userId="afbdb2a7827722fd" providerId="LiveId" clId="{F4F585EA-3894-4A45-9CA7-3174D1C5EC3F}" dt="2020-10-26T00:41:21.090" v="7397" actId="1076"/>
          <ac:picMkLst>
            <pc:docMk/>
            <pc:sldMk cId="819601549" sldId="1082"/>
            <ac:picMk id="1026" creationId="{A62F86E7-EE74-4161-9D4F-056D5966600B}"/>
          </ac:picMkLst>
        </pc:picChg>
      </pc:sldChg>
      <pc:sldChg chg="modSp add mod">
        <pc:chgData name="Phyllipe Lima" userId="afbdb2a7827722fd" providerId="LiveId" clId="{F4F585EA-3894-4A45-9CA7-3174D1C5EC3F}" dt="2020-10-26T00:39:26.710" v="7258" actId="114"/>
        <pc:sldMkLst>
          <pc:docMk/>
          <pc:sldMk cId="692160049" sldId="1083"/>
        </pc:sldMkLst>
        <pc:spChg chg="mod">
          <ac:chgData name="Phyllipe Lima" userId="afbdb2a7827722fd" providerId="LiveId" clId="{F4F585EA-3894-4A45-9CA7-3174D1C5EC3F}" dt="2020-10-26T00:39:26.710" v="7258" actId="114"/>
          <ac:spMkLst>
            <pc:docMk/>
            <pc:sldMk cId="692160049" sldId="1083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6T00:47:55.708" v="7702" actId="20577"/>
        <pc:sldMkLst>
          <pc:docMk/>
          <pc:sldMk cId="2021710186" sldId="1084"/>
        </pc:sldMkLst>
        <pc:spChg chg="mod">
          <ac:chgData name="Phyllipe Lima" userId="afbdb2a7827722fd" providerId="LiveId" clId="{F4F585EA-3894-4A45-9CA7-3174D1C5EC3F}" dt="2020-10-26T00:47:55.708" v="7702" actId="20577"/>
          <ac:spMkLst>
            <pc:docMk/>
            <pc:sldMk cId="2021710186" sldId="1084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6T00:50:13.967" v="7852" actId="20577"/>
        <pc:sldMkLst>
          <pc:docMk/>
          <pc:sldMk cId="3237724802" sldId="1085"/>
        </pc:sldMkLst>
        <pc:spChg chg="mod">
          <ac:chgData name="Phyllipe Lima" userId="afbdb2a7827722fd" providerId="LiveId" clId="{F4F585EA-3894-4A45-9CA7-3174D1C5EC3F}" dt="2020-10-26T00:50:13.967" v="7852" actId="20577"/>
          <ac:spMkLst>
            <pc:docMk/>
            <pc:sldMk cId="3237724802" sldId="1085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6T00:51:29.699" v="7976" actId="20577"/>
        <pc:sldMkLst>
          <pc:docMk/>
          <pc:sldMk cId="4182978563" sldId="1086"/>
        </pc:sldMkLst>
        <pc:spChg chg="mod">
          <ac:chgData name="Phyllipe Lima" userId="afbdb2a7827722fd" providerId="LiveId" clId="{F4F585EA-3894-4A45-9CA7-3174D1C5EC3F}" dt="2020-10-26T00:51:29.699" v="7976" actId="20577"/>
          <ac:spMkLst>
            <pc:docMk/>
            <pc:sldMk cId="4182978563" sldId="1086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6T01:01:36.043" v="8118" actId="20577"/>
        <pc:sldMkLst>
          <pc:docMk/>
          <pc:sldMk cId="1603124548" sldId="1087"/>
        </pc:sldMkLst>
        <pc:spChg chg="mod">
          <ac:chgData name="Phyllipe Lima" userId="afbdb2a7827722fd" providerId="LiveId" clId="{F4F585EA-3894-4A45-9CA7-3174D1C5EC3F}" dt="2020-10-26T01:01:36.043" v="8118" actId="20577"/>
          <ac:spMkLst>
            <pc:docMk/>
            <pc:sldMk cId="1603124548" sldId="1087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6T01:04:25.388" v="8375" actId="20577"/>
        <pc:sldMkLst>
          <pc:docMk/>
          <pc:sldMk cId="974050448" sldId="1088"/>
        </pc:sldMkLst>
        <pc:spChg chg="mod">
          <ac:chgData name="Phyllipe Lima" userId="afbdb2a7827722fd" providerId="LiveId" clId="{F4F585EA-3894-4A45-9CA7-3174D1C5EC3F}" dt="2020-10-26T01:04:25.388" v="8375" actId="20577"/>
          <ac:spMkLst>
            <pc:docMk/>
            <pc:sldMk cId="974050448" sldId="1088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6T01:05:13.504" v="8466" actId="20577"/>
        <pc:sldMkLst>
          <pc:docMk/>
          <pc:sldMk cId="3368373417" sldId="1089"/>
        </pc:sldMkLst>
        <pc:spChg chg="mod">
          <ac:chgData name="Phyllipe Lima" userId="afbdb2a7827722fd" providerId="LiveId" clId="{F4F585EA-3894-4A45-9CA7-3174D1C5EC3F}" dt="2020-10-26T01:05:13.504" v="8466" actId="20577"/>
          <ac:spMkLst>
            <pc:docMk/>
            <pc:sldMk cId="3368373417" sldId="1089"/>
            <ac:spMk id="40" creationId="{7A85F32B-C581-419D-9AC6-ADD295701503}"/>
          </ac:spMkLst>
        </pc:spChg>
      </pc:sldChg>
      <pc:sldChg chg="addSp delSp modSp add mod">
        <pc:chgData name="Phyllipe Lima" userId="afbdb2a7827722fd" providerId="LiveId" clId="{F4F585EA-3894-4A45-9CA7-3174D1C5EC3F}" dt="2020-10-26T01:58:28.813" v="8479" actId="14100"/>
        <pc:sldMkLst>
          <pc:docMk/>
          <pc:sldMk cId="805032219" sldId="1090"/>
        </pc:sldMkLst>
        <pc:spChg chg="add mod">
          <ac:chgData name="Phyllipe Lima" userId="afbdb2a7827722fd" providerId="LiveId" clId="{F4F585EA-3894-4A45-9CA7-3174D1C5EC3F}" dt="2020-10-26T01:57:41.790" v="8470" actId="1076"/>
          <ac:spMkLst>
            <pc:docMk/>
            <pc:sldMk cId="805032219" sldId="1090"/>
            <ac:spMk id="4" creationId="{A69B09F2-3D8E-40CF-A20B-E9D3D7499571}"/>
          </ac:spMkLst>
        </pc:spChg>
        <pc:spChg chg="add mod">
          <ac:chgData name="Phyllipe Lima" userId="afbdb2a7827722fd" providerId="LiveId" clId="{F4F585EA-3894-4A45-9CA7-3174D1C5EC3F}" dt="2020-10-26T01:57:41.790" v="8470" actId="1076"/>
          <ac:spMkLst>
            <pc:docMk/>
            <pc:sldMk cId="805032219" sldId="1090"/>
            <ac:spMk id="6" creationId="{F095E3CF-A2A1-40E9-9904-EBBB8A7DA51A}"/>
          </ac:spMkLst>
        </pc:spChg>
        <pc:spChg chg="add mod">
          <ac:chgData name="Phyllipe Lima" userId="afbdb2a7827722fd" providerId="LiveId" clId="{F4F585EA-3894-4A45-9CA7-3174D1C5EC3F}" dt="2020-10-26T01:57:41.790" v="8470" actId="1076"/>
          <ac:spMkLst>
            <pc:docMk/>
            <pc:sldMk cId="805032219" sldId="1090"/>
            <ac:spMk id="7" creationId="{334BA0BE-2EBB-4DBA-931D-C05626CA6B1C}"/>
          </ac:spMkLst>
        </pc:spChg>
        <pc:spChg chg="add mod">
          <ac:chgData name="Phyllipe Lima" userId="afbdb2a7827722fd" providerId="LiveId" clId="{F4F585EA-3894-4A45-9CA7-3174D1C5EC3F}" dt="2020-10-26T01:57:52.203" v="8474" actId="1076"/>
          <ac:spMkLst>
            <pc:docMk/>
            <pc:sldMk cId="805032219" sldId="1090"/>
            <ac:spMk id="10" creationId="{CF0FECC4-3FC6-412D-A6BF-A17C495EC18B}"/>
          </ac:spMkLst>
        </pc:spChg>
        <pc:spChg chg="del">
          <ac:chgData name="Phyllipe Lima" userId="afbdb2a7827722fd" providerId="LiveId" clId="{F4F585EA-3894-4A45-9CA7-3174D1C5EC3F}" dt="2020-10-26T01:57:39.024" v="8468" actId="478"/>
          <ac:spMkLst>
            <pc:docMk/>
            <pc:sldMk cId="805032219" sldId="1090"/>
            <ac:spMk id="40" creationId="{7A85F32B-C581-419D-9AC6-ADD295701503}"/>
          </ac:spMkLst>
        </pc:spChg>
        <pc:cxnChg chg="add mod">
          <ac:chgData name="Phyllipe Lima" userId="afbdb2a7827722fd" providerId="LiveId" clId="{F4F585EA-3894-4A45-9CA7-3174D1C5EC3F}" dt="2020-10-26T01:58:28.813" v="8479" actId="14100"/>
          <ac:cxnSpMkLst>
            <pc:docMk/>
            <pc:sldMk cId="805032219" sldId="1090"/>
            <ac:cxnSpMk id="8" creationId="{FC3AEC42-B907-4819-817A-2980B184AA2A}"/>
          </ac:cxnSpMkLst>
        </pc:cxnChg>
        <pc:cxnChg chg="add mod">
          <ac:chgData name="Phyllipe Lima" userId="afbdb2a7827722fd" providerId="LiveId" clId="{F4F585EA-3894-4A45-9CA7-3174D1C5EC3F}" dt="2020-10-26T01:58:06.666" v="8475" actId="693"/>
          <ac:cxnSpMkLst>
            <pc:docMk/>
            <pc:sldMk cId="805032219" sldId="1090"/>
            <ac:cxnSpMk id="9" creationId="{FDB9384E-DBC8-4682-99A2-3FD3595882EC}"/>
          </ac:cxnSpMkLst>
        </pc:cxnChg>
        <pc:cxnChg chg="add mod">
          <ac:chgData name="Phyllipe Lima" userId="afbdb2a7827722fd" providerId="LiveId" clId="{F4F585EA-3894-4A45-9CA7-3174D1C5EC3F}" dt="2020-10-26T01:58:06.666" v="8475" actId="693"/>
          <ac:cxnSpMkLst>
            <pc:docMk/>
            <pc:sldMk cId="805032219" sldId="1090"/>
            <ac:cxnSpMk id="11" creationId="{B0D415C0-1F4E-4FD2-895C-C8A9286F9BE7}"/>
          </ac:cxnSpMkLst>
        </pc:cxnChg>
      </pc:sldChg>
    </pc:docChg>
  </pc:docChgLst>
  <pc:docChgLst>
    <pc:chgData name="Phyllipe Lima" userId="afbdb2a7827722fd" providerId="Windows Live" clId="Web-{8620760A-3116-46CA-B0B6-71A2000AB654}"/>
    <pc:docChg chg="modSld">
      <pc:chgData name="Phyllipe Lima" userId="afbdb2a7827722fd" providerId="Windows Live" clId="Web-{8620760A-3116-46CA-B0B6-71A2000AB654}" dt="2021-05-18T23:02:45.138" v="10" actId="20577"/>
      <pc:docMkLst>
        <pc:docMk/>
      </pc:docMkLst>
      <pc:sldChg chg="modSp">
        <pc:chgData name="Phyllipe Lima" userId="afbdb2a7827722fd" providerId="Windows Live" clId="Web-{8620760A-3116-46CA-B0B6-71A2000AB654}" dt="2021-05-18T22:45:50.759" v="1" actId="14100"/>
        <pc:sldMkLst>
          <pc:docMk/>
          <pc:sldMk cId="902197446" sldId="1051"/>
        </pc:sldMkLst>
        <pc:spChg chg="mod">
          <ac:chgData name="Phyllipe Lima" userId="afbdb2a7827722fd" providerId="Windows Live" clId="Web-{8620760A-3116-46CA-B0B6-71A2000AB654}" dt="2021-05-18T22:45:50.759" v="1" actId="14100"/>
          <ac:spMkLst>
            <pc:docMk/>
            <pc:sldMk cId="902197446" sldId="1051"/>
            <ac:spMk id="2" creationId="{7A5355EA-6EDE-45E3-ABF1-DF36577DF406}"/>
          </ac:spMkLst>
        </pc:spChg>
      </pc:sldChg>
      <pc:sldChg chg="modSp">
        <pc:chgData name="Phyllipe Lima" userId="afbdb2a7827722fd" providerId="Windows Live" clId="Web-{8620760A-3116-46CA-B0B6-71A2000AB654}" dt="2021-05-18T23:02:45.138" v="10" actId="20577"/>
        <pc:sldMkLst>
          <pc:docMk/>
          <pc:sldMk cId="1006883188" sldId="1073"/>
        </pc:sldMkLst>
        <pc:spChg chg="mod">
          <ac:chgData name="Phyllipe Lima" userId="afbdb2a7827722fd" providerId="Windows Live" clId="Web-{8620760A-3116-46CA-B0B6-71A2000AB654}" dt="2021-05-18T23:02:45.138" v="10" actId="20577"/>
          <ac:spMkLst>
            <pc:docMk/>
            <pc:sldMk cId="1006883188" sldId="1073"/>
            <ac:spMk id="3" creationId="{D03CF0E2-86BA-4C02-A737-267E6A3C589C}"/>
          </ac:spMkLst>
        </pc:spChg>
      </pc:sldChg>
    </pc:docChg>
  </pc:docChgLst>
  <pc:docChgLst>
    <pc:chgData name="Chris Lima" userId="b5ea056ce2397b48" providerId="LiveId" clId="{B3769323-981D-4C57-BFF1-57E1996AF2CA}"/>
    <pc:docChg chg="custSel delSld modSld modShowInfo">
      <pc:chgData name="Chris Lima" userId="b5ea056ce2397b48" providerId="LiveId" clId="{B3769323-981D-4C57-BFF1-57E1996AF2CA}" dt="2022-03-01T17:33:19.903" v="9" actId="2744"/>
      <pc:docMkLst>
        <pc:docMk/>
      </pc:docMkLst>
      <pc:sldChg chg="modSp mod">
        <pc:chgData name="Chris Lima" userId="b5ea056ce2397b48" providerId="LiveId" clId="{B3769323-981D-4C57-BFF1-57E1996AF2CA}" dt="2022-03-01T17:32:28.370" v="0"/>
        <pc:sldMkLst>
          <pc:docMk/>
          <pc:sldMk cId="1975627203" sldId="257"/>
        </pc:sldMkLst>
        <pc:spChg chg="mod">
          <ac:chgData name="Chris Lima" userId="b5ea056ce2397b48" providerId="LiveId" clId="{B3769323-981D-4C57-BFF1-57E1996AF2CA}" dt="2022-03-01T17:32:28.370" v="0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Chris Lima" userId="b5ea056ce2397b48" providerId="LiveId" clId="{B3769323-981D-4C57-BFF1-57E1996AF2CA}" dt="2022-03-01T17:32:45.402" v="4" actId="14100"/>
        <pc:sldMkLst>
          <pc:docMk/>
          <pc:sldMk cId="1360655610" sldId="517"/>
        </pc:sldMkLst>
        <pc:spChg chg="mod">
          <ac:chgData name="Chris Lima" userId="b5ea056ce2397b48" providerId="LiveId" clId="{B3769323-981D-4C57-BFF1-57E1996AF2CA}" dt="2022-03-01T17:32:45.402" v="4" actId="14100"/>
          <ac:spMkLst>
            <pc:docMk/>
            <pc:sldMk cId="1360655610" sldId="517"/>
            <ac:spMk id="12" creationId="{5899A09A-9AB5-2D4C-9434-9593C8E45011}"/>
          </ac:spMkLst>
        </pc:spChg>
      </pc:sldChg>
      <pc:sldChg chg="delSp mod">
        <pc:chgData name="Chris Lima" userId="b5ea056ce2397b48" providerId="LiveId" clId="{B3769323-981D-4C57-BFF1-57E1996AF2CA}" dt="2022-03-01T17:32:50.746" v="5" actId="478"/>
        <pc:sldMkLst>
          <pc:docMk/>
          <pc:sldMk cId="1129798269" sldId="945"/>
        </pc:sldMkLst>
        <pc:picChg chg="del">
          <ac:chgData name="Chris Lima" userId="b5ea056ce2397b48" providerId="LiveId" clId="{B3769323-981D-4C57-BFF1-57E1996AF2CA}" dt="2022-03-01T17:32:50.746" v="5" actId="478"/>
          <ac:picMkLst>
            <pc:docMk/>
            <pc:sldMk cId="1129798269" sldId="945"/>
            <ac:picMk id="9" creationId="{F8FC09E1-41CC-8744-A90B-0290D67CDF13}"/>
          </ac:picMkLst>
        </pc:picChg>
      </pc:sldChg>
      <pc:sldChg chg="delSp mod">
        <pc:chgData name="Chris Lima" userId="b5ea056ce2397b48" providerId="LiveId" clId="{B3769323-981D-4C57-BFF1-57E1996AF2CA}" dt="2022-03-01T17:32:53.113" v="6" actId="478"/>
        <pc:sldMkLst>
          <pc:docMk/>
          <pc:sldMk cId="1009003421" sldId="1035"/>
        </pc:sldMkLst>
        <pc:picChg chg="del">
          <ac:chgData name="Chris Lima" userId="b5ea056ce2397b48" providerId="LiveId" clId="{B3769323-981D-4C57-BFF1-57E1996AF2CA}" dt="2022-03-01T17:32:53.113" v="6" actId="478"/>
          <ac:picMkLst>
            <pc:docMk/>
            <pc:sldMk cId="1009003421" sldId="1035"/>
            <ac:picMk id="9" creationId="{F8FC09E1-41CC-8744-A90B-0290D67CDF13}"/>
          </ac:picMkLst>
        </pc:picChg>
      </pc:sldChg>
      <pc:sldChg chg="delSp mod">
        <pc:chgData name="Chris Lima" userId="b5ea056ce2397b48" providerId="LiveId" clId="{B3769323-981D-4C57-BFF1-57E1996AF2CA}" dt="2022-03-01T17:32:58.292" v="8" actId="478"/>
        <pc:sldMkLst>
          <pc:docMk/>
          <pc:sldMk cId="3095984449" sldId="1036"/>
        </pc:sldMkLst>
        <pc:picChg chg="del">
          <ac:chgData name="Chris Lima" userId="b5ea056ce2397b48" providerId="LiveId" clId="{B3769323-981D-4C57-BFF1-57E1996AF2CA}" dt="2022-03-01T17:32:58.292" v="8" actId="478"/>
          <ac:picMkLst>
            <pc:docMk/>
            <pc:sldMk cId="3095984449" sldId="1036"/>
            <ac:picMk id="9" creationId="{F8FC09E1-41CC-8744-A90B-0290D67CDF13}"/>
          </ac:picMkLst>
        </pc:picChg>
      </pc:sldChg>
      <pc:sldChg chg="delSp mod">
        <pc:chgData name="Chris Lima" userId="b5ea056ce2397b48" providerId="LiveId" clId="{B3769323-981D-4C57-BFF1-57E1996AF2CA}" dt="2022-03-01T17:32:54.644" v="7" actId="478"/>
        <pc:sldMkLst>
          <pc:docMk/>
          <pc:sldMk cId="1968120275" sldId="1038"/>
        </pc:sldMkLst>
        <pc:picChg chg="del">
          <ac:chgData name="Chris Lima" userId="b5ea056ce2397b48" providerId="LiveId" clId="{B3769323-981D-4C57-BFF1-57E1996AF2CA}" dt="2022-03-01T17:32:54.644" v="7" actId="478"/>
          <ac:picMkLst>
            <pc:docMk/>
            <pc:sldMk cId="1968120275" sldId="1038"/>
            <ac:picMk id="9" creationId="{F8FC09E1-41CC-8744-A90B-0290D67CDF13}"/>
          </ac:picMkLst>
        </pc:picChg>
      </pc:sldChg>
      <pc:sldChg chg="del">
        <pc:chgData name="Chris Lima" userId="b5ea056ce2397b48" providerId="LiveId" clId="{B3769323-981D-4C57-BFF1-57E1996AF2CA}" dt="2022-03-01T17:32:36.067" v="1" actId="47"/>
        <pc:sldMkLst>
          <pc:docMk/>
          <pc:sldMk cId="649023625" sldId="1039"/>
        </pc:sldMkLst>
      </pc:sldChg>
    </pc:docChg>
  </pc:docChgLst>
  <pc:docChgLst>
    <pc:chgData name="Chris Lima" userId="b5ea056ce2397b48" providerId="LiveId" clId="{0D0FD597-374B-431F-B5C1-2CDAC9AAAD10}"/>
    <pc:docChg chg="undo custSel modSld">
      <pc:chgData name="Chris Lima" userId="b5ea056ce2397b48" providerId="LiveId" clId="{0D0FD597-374B-431F-B5C1-2CDAC9AAAD10}" dt="2022-10-30T22:35:12.339" v="49" actId="20577"/>
      <pc:docMkLst>
        <pc:docMk/>
      </pc:docMkLst>
      <pc:sldChg chg="modSp mod">
        <pc:chgData name="Chris Lima" userId="b5ea056ce2397b48" providerId="LiveId" clId="{0D0FD597-374B-431F-B5C1-2CDAC9AAAD10}" dt="2022-10-30T22:35:12.339" v="49" actId="20577"/>
        <pc:sldMkLst>
          <pc:docMk/>
          <pc:sldMk cId="819601549" sldId="1082"/>
        </pc:sldMkLst>
        <pc:spChg chg="mod">
          <ac:chgData name="Chris Lima" userId="b5ea056ce2397b48" providerId="LiveId" clId="{0D0FD597-374B-431F-B5C1-2CDAC9AAAD10}" dt="2022-10-30T22:35:12.339" v="49" actId="20577"/>
          <ac:spMkLst>
            <pc:docMk/>
            <pc:sldMk cId="819601549" sldId="1082"/>
            <ac:spMk id="40" creationId="{7A85F32B-C581-419D-9AC6-ADD295701503}"/>
          </ac:spMkLst>
        </pc:spChg>
      </pc:sldChg>
      <pc:sldChg chg="modSp mod">
        <pc:chgData name="Chris Lima" userId="b5ea056ce2397b48" providerId="LiveId" clId="{0D0FD597-374B-431F-B5C1-2CDAC9AAAD10}" dt="2022-10-30T22:10:58.963" v="46" actId="404"/>
        <pc:sldMkLst>
          <pc:docMk/>
          <pc:sldMk cId="3659859181" sldId="1107"/>
        </pc:sldMkLst>
        <pc:spChg chg="mod">
          <ac:chgData name="Chris Lima" userId="b5ea056ce2397b48" providerId="LiveId" clId="{0D0FD597-374B-431F-B5C1-2CDAC9AAAD10}" dt="2022-10-30T22:10:58.963" v="46" actId="404"/>
          <ac:spMkLst>
            <pc:docMk/>
            <pc:sldMk cId="3659859181" sldId="1107"/>
            <ac:spMk id="40" creationId="{7A85F32B-C581-419D-9AC6-ADD295701503}"/>
          </ac:spMkLst>
        </pc:spChg>
      </pc:sldChg>
      <pc:sldChg chg="modSp mod">
        <pc:chgData name="Chris Lima" userId="b5ea056ce2397b48" providerId="LiveId" clId="{0D0FD597-374B-431F-B5C1-2CDAC9AAAD10}" dt="2022-10-30T22:11:12.298" v="48" actId="1076"/>
        <pc:sldMkLst>
          <pc:docMk/>
          <pc:sldMk cId="746836965" sldId="1108"/>
        </pc:sldMkLst>
        <pc:spChg chg="mod">
          <ac:chgData name="Chris Lima" userId="b5ea056ce2397b48" providerId="LiveId" clId="{0D0FD597-374B-431F-B5C1-2CDAC9AAAD10}" dt="2022-10-30T22:11:12.298" v="48" actId="1076"/>
          <ac:spMkLst>
            <pc:docMk/>
            <pc:sldMk cId="746836965" sldId="1108"/>
            <ac:spMk id="30" creationId="{9F1029A6-8BF4-4AA2-A388-6EA38D29442A}"/>
          </ac:spMkLst>
        </pc:spChg>
      </pc:sldChg>
    </pc:docChg>
  </pc:docChgLst>
  <pc:docChgLst>
    <pc:chgData name="Phyllipe Lima" userId="afbdb2a7827722fd" providerId="Windows Live" clId="Web-{03020FB6-7090-4665-B5CE-187227DBEDA6}"/>
    <pc:docChg chg="modSld">
      <pc:chgData name="Phyllipe Lima" userId="afbdb2a7827722fd" providerId="Windows Live" clId="Web-{03020FB6-7090-4665-B5CE-187227DBEDA6}" dt="2021-06-01T22:50:40.119" v="12" actId="1076"/>
      <pc:docMkLst>
        <pc:docMk/>
      </pc:docMkLst>
      <pc:sldChg chg="modSp">
        <pc:chgData name="Phyllipe Lima" userId="afbdb2a7827722fd" providerId="Windows Live" clId="Web-{03020FB6-7090-4665-B5CE-187227DBEDA6}" dt="2021-06-01T22:46:50.678" v="10" actId="20577"/>
        <pc:sldMkLst>
          <pc:docMk/>
          <pc:sldMk cId="819601549" sldId="1082"/>
        </pc:sldMkLst>
        <pc:spChg chg="mod">
          <ac:chgData name="Phyllipe Lima" userId="afbdb2a7827722fd" providerId="Windows Live" clId="Web-{03020FB6-7090-4665-B5CE-187227DBEDA6}" dt="2021-06-01T22:46:50.678" v="10" actId="20577"/>
          <ac:spMkLst>
            <pc:docMk/>
            <pc:sldMk cId="819601549" sldId="1082"/>
            <ac:spMk id="40" creationId="{7A85F32B-C581-419D-9AC6-ADD295701503}"/>
          </ac:spMkLst>
        </pc:spChg>
      </pc:sldChg>
      <pc:sldChg chg="modSp">
        <pc:chgData name="Phyllipe Lima" userId="afbdb2a7827722fd" providerId="Windows Live" clId="Web-{03020FB6-7090-4665-B5CE-187227DBEDA6}" dt="2021-06-01T22:50:40.119" v="12" actId="1076"/>
        <pc:sldMkLst>
          <pc:docMk/>
          <pc:sldMk cId="692160049" sldId="1083"/>
        </pc:sldMkLst>
        <pc:spChg chg="mod">
          <ac:chgData name="Phyllipe Lima" userId="afbdb2a7827722fd" providerId="Windows Live" clId="Web-{03020FB6-7090-4665-B5CE-187227DBEDA6}" dt="2021-06-01T22:50:40.119" v="12" actId="1076"/>
          <ac:spMkLst>
            <pc:docMk/>
            <pc:sldMk cId="692160049" sldId="1083"/>
            <ac:spMk id="40" creationId="{7A85F32B-C581-419D-9AC6-ADD295701503}"/>
          </ac:spMkLst>
        </pc:spChg>
      </pc:sldChg>
    </pc:docChg>
  </pc:docChgLst>
  <pc:docChgLst>
    <pc:chgData name="Chris Lima" userId="b5ea056ce2397b48" providerId="LiveId" clId="{A70C3B6B-3303-654A-8EB2-6AEDC4772762}"/>
    <pc:docChg chg="undo custSel addSld delSld modSld sldOrd">
      <pc:chgData name="Chris Lima" userId="b5ea056ce2397b48" providerId="LiveId" clId="{A70C3B6B-3303-654A-8EB2-6AEDC4772762}" dt="2022-05-11T23:37:16.160" v="577"/>
      <pc:docMkLst>
        <pc:docMk/>
      </pc:docMkLst>
      <pc:sldChg chg="del">
        <pc:chgData name="Chris Lima" userId="b5ea056ce2397b48" providerId="LiveId" clId="{A70C3B6B-3303-654A-8EB2-6AEDC4772762}" dt="2022-05-10T20:44:53.002" v="0" actId="2696"/>
        <pc:sldMkLst>
          <pc:docMk/>
          <pc:sldMk cId="1328557740" sldId="1034"/>
        </pc:sldMkLst>
      </pc:sldChg>
      <pc:sldChg chg="modSp mod">
        <pc:chgData name="Chris Lima" userId="b5ea056ce2397b48" providerId="LiveId" clId="{A70C3B6B-3303-654A-8EB2-6AEDC4772762}" dt="2022-05-10T20:45:45.396" v="2" actId="207"/>
        <pc:sldMkLst>
          <pc:docMk/>
          <pc:sldMk cId="2243561127" sldId="1040"/>
        </pc:sldMkLst>
        <pc:spChg chg="mod">
          <ac:chgData name="Chris Lima" userId="b5ea056ce2397b48" providerId="LiveId" clId="{A70C3B6B-3303-654A-8EB2-6AEDC4772762}" dt="2022-05-10T20:45:45.396" v="2" actId="207"/>
          <ac:spMkLst>
            <pc:docMk/>
            <pc:sldMk cId="2243561127" sldId="1040"/>
            <ac:spMk id="7" creationId="{108C1A94-4BF5-43B4-9992-01588579FB9E}"/>
          </ac:spMkLst>
        </pc:spChg>
      </pc:sldChg>
      <pc:sldChg chg="delSp modSp mod">
        <pc:chgData name="Chris Lima" userId="b5ea056ce2397b48" providerId="LiveId" clId="{A70C3B6B-3303-654A-8EB2-6AEDC4772762}" dt="2022-05-10T20:46:44.349" v="9" actId="1076"/>
        <pc:sldMkLst>
          <pc:docMk/>
          <pc:sldMk cId="539575335" sldId="1041"/>
        </pc:sldMkLst>
        <pc:picChg chg="mod">
          <ac:chgData name="Chris Lima" userId="b5ea056ce2397b48" providerId="LiveId" clId="{A70C3B6B-3303-654A-8EB2-6AEDC4772762}" dt="2022-05-10T20:46:44.349" v="9" actId="1076"/>
          <ac:picMkLst>
            <pc:docMk/>
            <pc:sldMk cId="539575335" sldId="1041"/>
            <ac:picMk id="4098" creationId="{FCEE13AE-E5C8-4AA8-AA98-169D315CED2D}"/>
          </ac:picMkLst>
        </pc:picChg>
        <pc:picChg chg="del">
          <ac:chgData name="Chris Lima" userId="b5ea056ce2397b48" providerId="LiveId" clId="{A70C3B6B-3303-654A-8EB2-6AEDC4772762}" dt="2022-05-10T20:46:32.592" v="3" actId="478"/>
          <ac:picMkLst>
            <pc:docMk/>
            <pc:sldMk cId="539575335" sldId="1041"/>
            <ac:picMk id="4102" creationId="{09E4CF09-0737-4D8F-A642-6290CBB2E97E}"/>
          </ac:picMkLst>
        </pc:picChg>
        <pc:cxnChg chg="del mod">
          <ac:chgData name="Chris Lima" userId="b5ea056ce2397b48" providerId="LiveId" clId="{A70C3B6B-3303-654A-8EB2-6AEDC4772762}" dt="2022-05-10T20:46:34.231" v="4" actId="478"/>
          <ac:cxnSpMkLst>
            <pc:docMk/>
            <pc:sldMk cId="539575335" sldId="1041"/>
            <ac:cxnSpMk id="6" creationId="{448F77B6-4266-48FB-98B1-1705482FD35B}"/>
          </ac:cxnSpMkLst>
        </pc:cxnChg>
      </pc:sldChg>
      <pc:sldChg chg="addSp delSp modSp mod">
        <pc:chgData name="Chris Lima" userId="b5ea056ce2397b48" providerId="LiveId" clId="{A70C3B6B-3303-654A-8EB2-6AEDC4772762}" dt="2022-05-10T20:52:47.086" v="13" actId="1076"/>
        <pc:sldMkLst>
          <pc:docMk/>
          <pc:sldMk cId="221188924" sldId="1045"/>
        </pc:sldMkLst>
        <pc:picChg chg="add mod">
          <ac:chgData name="Chris Lima" userId="b5ea056ce2397b48" providerId="LiveId" clId="{A70C3B6B-3303-654A-8EB2-6AEDC4772762}" dt="2022-05-10T20:52:47.086" v="13" actId="1076"/>
          <ac:picMkLst>
            <pc:docMk/>
            <pc:sldMk cId="221188924" sldId="1045"/>
            <ac:picMk id="2" creationId="{BB75E17A-77C4-6247-845F-93691296DE68}"/>
          </ac:picMkLst>
        </pc:picChg>
        <pc:picChg chg="del">
          <ac:chgData name="Chris Lima" userId="b5ea056ce2397b48" providerId="LiveId" clId="{A70C3B6B-3303-654A-8EB2-6AEDC4772762}" dt="2022-05-10T20:50:57.196" v="10" actId="478"/>
          <ac:picMkLst>
            <pc:docMk/>
            <pc:sldMk cId="221188924" sldId="1045"/>
            <ac:picMk id="3074" creationId="{CCF43820-FB29-4481-B290-4CF2A15EA95C}"/>
          </ac:picMkLst>
        </pc:picChg>
      </pc:sldChg>
      <pc:sldChg chg="del">
        <pc:chgData name="Chris Lima" userId="b5ea056ce2397b48" providerId="LiveId" clId="{A70C3B6B-3303-654A-8EB2-6AEDC4772762}" dt="2022-05-10T20:57:34.436" v="25" actId="2696"/>
        <pc:sldMkLst>
          <pc:docMk/>
          <pc:sldMk cId="595231041" sldId="1047"/>
        </pc:sldMkLst>
      </pc:sldChg>
      <pc:sldChg chg="modSp mod">
        <pc:chgData name="Chris Lima" userId="b5ea056ce2397b48" providerId="LiveId" clId="{A70C3B6B-3303-654A-8EB2-6AEDC4772762}" dt="2022-05-10T20:55:59.483" v="14" actId="207"/>
        <pc:sldMkLst>
          <pc:docMk/>
          <pc:sldMk cId="2928851478" sldId="1050"/>
        </pc:sldMkLst>
        <pc:spChg chg="mod">
          <ac:chgData name="Chris Lima" userId="b5ea056ce2397b48" providerId="LiveId" clId="{A70C3B6B-3303-654A-8EB2-6AEDC4772762}" dt="2022-05-10T20:55:59.483" v="14" actId="207"/>
          <ac:spMkLst>
            <pc:docMk/>
            <pc:sldMk cId="2928851478" sldId="1050"/>
            <ac:spMk id="2" creationId="{7A5355EA-6EDE-45E3-ABF1-DF36577DF406}"/>
          </ac:spMkLst>
        </pc:spChg>
      </pc:sldChg>
      <pc:sldChg chg="delSp modSp mod">
        <pc:chgData name="Chris Lima" userId="b5ea056ce2397b48" providerId="LiveId" clId="{A70C3B6B-3303-654A-8EB2-6AEDC4772762}" dt="2022-05-10T20:57:41.736" v="46" actId="20577"/>
        <pc:sldMkLst>
          <pc:docMk/>
          <pc:sldMk cId="902197446" sldId="1051"/>
        </pc:sldMkLst>
        <pc:spChg chg="mod">
          <ac:chgData name="Chris Lima" userId="b5ea056ce2397b48" providerId="LiveId" clId="{A70C3B6B-3303-654A-8EB2-6AEDC4772762}" dt="2022-05-10T20:57:41.736" v="46" actId="20577"/>
          <ac:spMkLst>
            <pc:docMk/>
            <pc:sldMk cId="902197446" sldId="1051"/>
            <ac:spMk id="2" creationId="{7A5355EA-6EDE-45E3-ABF1-DF36577DF406}"/>
          </ac:spMkLst>
        </pc:spChg>
        <pc:spChg chg="del">
          <ac:chgData name="Chris Lima" userId="b5ea056ce2397b48" providerId="LiveId" clId="{A70C3B6B-3303-654A-8EB2-6AEDC4772762}" dt="2022-05-10T20:56:30.063" v="18" actId="478"/>
          <ac:spMkLst>
            <pc:docMk/>
            <pc:sldMk cId="902197446" sldId="1051"/>
            <ac:spMk id="4" creationId="{9EA82F35-502B-497D-AEDA-CE9B5BDC74B8}"/>
          </ac:spMkLst>
        </pc:spChg>
        <pc:spChg chg="del mod">
          <ac:chgData name="Chris Lima" userId="b5ea056ce2397b48" providerId="LiveId" clId="{A70C3B6B-3303-654A-8EB2-6AEDC4772762}" dt="2022-05-10T20:56:34.717" v="21" actId="478"/>
          <ac:spMkLst>
            <pc:docMk/>
            <pc:sldMk cId="902197446" sldId="1051"/>
            <ac:spMk id="6" creationId="{CF55B789-8159-4A6C-B83E-77BD405A7549}"/>
          </ac:spMkLst>
        </pc:spChg>
        <pc:picChg chg="del">
          <ac:chgData name="Chris Lima" userId="b5ea056ce2397b48" providerId="LiveId" clId="{A70C3B6B-3303-654A-8EB2-6AEDC4772762}" dt="2022-05-10T20:56:27.510" v="17" actId="478"/>
          <ac:picMkLst>
            <pc:docMk/>
            <pc:sldMk cId="902197446" sldId="1051"/>
            <ac:picMk id="3" creationId="{A90BBE8A-B93D-4E7D-BF4D-0E9677861708}"/>
          </ac:picMkLst>
        </pc:picChg>
        <pc:picChg chg="del">
          <ac:chgData name="Chris Lima" userId="b5ea056ce2397b48" providerId="LiveId" clId="{A70C3B6B-3303-654A-8EB2-6AEDC4772762}" dt="2022-05-10T20:56:31.219" v="19" actId="478"/>
          <ac:picMkLst>
            <pc:docMk/>
            <pc:sldMk cId="902197446" sldId="1051"/>
            <ac:picMk id="4098" creationId="{BFFEFA4B-AE23-47F5-A78F-555EBBE211CA}"/>
          </ac:picMkLst>
        </pc:picChg>
      </pc:sldChg>
      <pc:sldChg chg="addSp delSp modSp mod setBg">
        <pc:chgData name="Chris Lima" userId="b5ea056ce2397b48" providerId="LiveId" clId="{A70C3B6B-3303-654A-8EB2-6AEDC4772762}" dt="2022-05-10T21:06:29.654" v="85" actId="14100"/>
        <pc:sldMkLst>
          <pc:docMk/>
          <pc:sldMk cId="2219984822" sldId="1053"/>
        </pc:sldMkLst>
        <pc:spChg chg="mod">
          <ac:chgData name="Chris Lima" userId="b5ea056ce2397b48" providerId="LiveId" clId="{A70C3B6B-3303-654A-8EB2-6AEDC4772762}" dt="2022-05-10T21:05:58.399" v="80" actId="26606"/>
          <ac:spMkLst>
            <pc:docMk/>
            <pc:sldMk cId="2219984822" sldId="1053"/>
            <ac:spMk id="2" creationId="{FE88EAB7-1F98-42CC-8BB2-44C8D0B3C959}"/>
          </ac:spMkLst>
        </pc:spChg>
        <pc:spChg chg="mod ord">
          <ac:chgData name="Chris Lima" userId="b5ea056ce2397b48" providerId="LiveId" clId="{A70C3B6B-3303-654A-8EB2-6AEDC4772762}" dt="2022-05-10T21:05:58.399" v="80" actId="26606"/>
          <ac:spMkLst>
            <pc:docMk/>
            <pc:sldMk cId="2219984822" sldId="1053"/>
            <ac:spMk id="5" creationId="{865BD116-7707-F94F-80AA-89898048B59F}"/>
          </ac:spMkLst>
        </pc:spChg>
        <pc:spChg chg="add del">
          <ac:chgData name="Chris Lima" userId="b5ea056ce2397b48" providerId="LiveId" clId="{A70C3B6B-3303-654A-8EB2-6AEDC4772762}" dt="2022-05-10T21:02:03.526" v="59" actId="26606"/>
          <ac:spMkLst>
            <pc:docMk/>
            <pc:sldMk cId="2219984822" sldId="1053"/>
            <ac:spMk id="8" creationId="{B7BD7FCF-A254-4A97-A15C-319B67622677}"/>
          </ac:spMkLst>
        </pc:spChg>
        <pc:spChg chg="add del">
          <ac:chgData name="Chris Lima" userId="b5ea056ce2397b48" providerId="LiveId" clId="{A70C3B6B-3303-654A-8EB2-6AEDC4772762}" dt="2022-05-10T21:01:49.834" v="57" actId="26606"/>
          <ac:spMkLst>
            <pc:docMk/>
            <pc:sldMk cId="2219984822" sldId="1053"/>
            <ac:spMk id="10" creationId="{06DA9DF9-31F7-4056-B42E-878CC92417B8}"/>
          </ac:spMkLst>
        </pc:spChg>
        <pc:spChg chg="add del">
          <ac:chgData name="Chris Lima" userId="b5ea056ce2397b48" providerId="LiveId" clId="{A70C3B6B-3303-654A-8EB2-6AEDC4772762}" dt="2022-05-10T21:02:03.526" v="59" actId="26606"/>
          <ac:spMkLst>
            <pc:docMk/>
            <pc:sldMk cId="2219984822" sldId="1053"/>
            <ac:spMk id="12" creationId="{52FFAF72-6204-4676-9C6F-9A4CC4D91805}"/>
          </ac:spMkLst>
        </pc:spChg>
        <pc:spChg chg="add del">
          <ac:chgData name="Chris Lima" userId="b5ea056ce2397b48" providerId="LiveId" clId="{A70C3B6B-3303-654A-8EB2-6AEDC4772762}" dt="2022-05-10T21:05:58.399" v="80" actId="26606"/>
          <ac:spMkLst>
            <pc:docMk/>
            <pc:sldMk cId="2219984822" sldId="1053"/>
            <ac:spMk id="14" creationId="{06DA9DF9-31F7-4056-B42E-878CC92417B8}"/>
          </ac:spMkLst>
        </pc:spChg>
        <pc:spChg chg="add del">
          <ac:chgData name="Chris Lima" userId="b5ea056ce2397b48" providerId="LiveId" clId="{A70C3B6B-3303-654A-8EB2-6AEDC4772762}" dt="2022-05-10T21:05:57.086" v="78" actId="26606"/>
          <ac:spMkLst>
            <pc:docMk/>
            <pc:sldMk cId="2219984822" sldId="1053"/>
            <ac:spMk id="19" creationId="{0E3596DD-156A-473E-9BB3-C6A29F7574E9}"/>
          </ac:spMkLst>
        </pc:spChg>
        <pc:spChg chg="add del">
          <ac:chgData name="Chris Lima" userId="b5ea056ce2397b48" providerId="LiveId" clId="{A70C3B6B-3303-654A-8EB2-6AEDC4772762}" dt="2022-05-10T21:05:57.086" v="78" actId="26606"/>
          <ac:spMkLst>
            <pc:docMk/>
            <pc:sldMk cId="2219984822" sldId="1053"/>
            <ac:spMk id="21" creationId="{2C46C4D6-C474-4E92-B52E-944C1118F7B6}"/>
          </ac:spMkLst>
        </pc:spChg>
        <pc:spChg chg="add del">
          <ac:chgData name="Chris Lima" userId="b5ea056ce2397b48" providerId="LiveId" clId="{A70C3B6B-3303-654A-8EB2-6AEDC4772762}" dt="2022-05-10T21:05:58.399" v="80" actId="26606"/>
          <ac:spMkLst>
            <pc:docMk/>
            <pc:sldMk cId="2219984822" sldId="1053"/>
            <ac:spMk id="23" creationId="{55222F96-971A-4F90-B841-6BAB416C7AC1}"/>
          </ac:spMkLst>
        </pc:spChg>
        <pc:spChg chg="add del">
          <ac:chgData name="Chris Lima" userId="b5ea056ce2397b48" providerId="LiveId" clId="{A70C3B6B-3303-654A-8EB2-6AEDC4772762}" dt="2022-05-10T21:05:58.399" v="80" actId="26606"/>
          <ac:spMkLst>
            <pc:docMk/>
            <pc:sldMk cId="2219984822" sldId="1053"/>
            <ac:spMk id="24" creationId="{DBC6133C-0615-4CE4-9132-37E609A9BDFA}"/>
          </ac:spMkLst>
        </pc:spChg>
        <pc:spChg chg="add del">
          <ac:chgData name="Chris Lima" userId="b5ea056ce2397b48" providerId="LiveId" clId="{A70C3B6B-3303-654A-8EB2-6AEDC4772762}" dt="2022-05-10T21:05:58.399" v="80" actId="26606"/>
          <ac:spMkLst>
            <pc:docMk/>
            <pc:sldMk cId="2219984822" sldId="1053"/>
            <ac:spMk id="25" creationId="{08980754-6F4B-43C9-B9BE-127B6BED6586}"/>
          </ac:spMkLst>
        </pc:spChg>
        <pc:spChg chg="add del">
          <ac:chgData name="Chris Lima" userId="b5ea056ce2397b48" providerId="LiveId" clId="{A70C3B6B-3303-654A-8EB2-6AEDC4772762}" dt="2022-05-10T21:05:58.399" v="80" actId="26606"/>
          <ac:spMkLst>
            <pc:docMk/>
            <pc:sldMk cId="2219984822" sldId="1053"/>
            <ac:spMk id="26" creationId="{169CC832-2974-4E8D-90ED-3E2941BA7336}"/>
          </ac:spMkLst>
        </pc:spChg>
        <pc:spChg chg="add del">
          <ac:chgData name="Chris Lima" userId="b5ea056ce2397b48" providerId="LiveId" clId="{A70C3B6B-3303-654A-8EB2-6AEDC4772762}" dt="2022-05-10T21:05:58.399" v="80" actId="26606"/>
          <ac:spMkLst>
            <pc:docMk/>
            <pc:sldMk cId="2219984822" sldId="1053"/>
            <ac:spMk id="29" creationId="{2C1BBA94-3F40-40AA-8BB9-E69E25E537C1}"/>
          </ac:spMkLst>
        </pc:spChg>
        <pc:picChg chg="add del mod">
          <ac:chgData name="Chris Lima" userId="b5ea056ce2397b48" providerId="LiveId" clId="{A70C3B6B-3303-654A-8EB2-6AEDC4772762}" dt="2022-05-10T21:00:05.230" v="50" actId="478"/>
          <ac:picMkLst>
            <pc:docMk/>
            <pc:sldMk cId="2219984822" sldId="1053"/>
            <ac:picMk id="3" creationId="{3E1C3484-E91B-D547-B5EC-6A4236E157AE}"/>
          </ac:picMkLst>
        </pc:picChg>
        <pc:picChg chg="add del mod">
          <ac:chgData name="Chris Lima" userId="b5ea056ce2397b48" providerId="LiveId" clId="{A70C3B6B-3303-654A-8EB2-6AEDC4772762}" dt="2022-05-10T21:05:48.253" v="75" actId="478"/>
          <ac:picMkLst>
            <pc:docMk/>
            <pc:sldMk cId="2219984822" sldId="1053"/>
            <ac:picMk id="4" creationId="{88A3E797-7908-ED44-AA47-0A3BF4371D86}"/>
          </ac:picMkLst>
        </pc:picChg>
        <pc:picChg chg="del">
          <ac:chgData name="Chris Lima" userId="b5ea056ce2397b48" providerId="LiveId" clId="{A70C3B6B-3303-654A-8EB2-6AEDC4772762}" dt="2022-05-10T20:59:47.685" v="47" actId="478"/>
          <ac:picMkLst>
            <pc:docMk/>
            <pc:sldMk cId="2219984822" sldId="1053"/>
            <ac:picMk id="6" creationId="{D43FB0CF-226C-3C47-AF75-5B9ECB3E8CA3}"/>
          </ac:picMkLst>
        </pc:picChg>
        <pc:picChg chg="add del mod">
          <ac:chgData name="Chris Lima" userId="b5ea056ce2397b48" providerId="LiveId" clId="{A70C3B6B-3303-654A-8EB2-6AEDC4772762}" dt="2022-05-10T21:05:58.835" v="81"/>
          <ac:picMkLst>
            <pc:docMk/>
            <pc:sldMk cId="2219984822" sldId="1053"/>
            <ac:picMk id="7" creationId="{B51DDF02-D3D4-454A-9C98-1B9D491C9972}"/>
          </ac:picMkLst>
        </pc:picChg>
        <pc:picChg chg="add mod">
          <ac:chgData name="Chris Lima" userId="b5ea056ce2397b48" providerId="LiveId" clId="{A70C3B6B-3303-654A-8EB2-6AEDC4772762}" dt="2022-05-10T21:06:29.654" v="85" actId="14100"/>
          <ac:picMkLst>
            <pc:docMk/>
            <pc:sldMk cId="2219984822" sldId="1053"/>
            <ac:picMk id="9" creationId="{D4331A3F-8AF2-FE49-A8B0-419FCF997ECB}"/>
          </ac:picMkLst>
        </pc:picChg>
        <pc:picChg chg="del mod">
          <ac:chgData name="Chris Lima" userId="b5ea056ce2397b48" providerId="LiveId" clId="{A70C3B6B-3303-654A-8EB2-6AEDC4772762}" dt="2022-05-10T21:00:06.332" v="51" actId="478"/>
          <ac:picMkLst>
            <pc:docMk/>
            <pc:sldMk cId="2219984822" sldId="1053"/>
            <ac:picMk id="1026" creationId="{E9E5936D-210D-604E-88E4-FCC10C744E03}"/>
          </ac:picMkLst>
        </pc:picChg>
      </pc:sldChg>
      <pc:sldChg chg="modSp mod">
        <pc:chgData name="Chris Lima" userId="b5ea056ce2397b48" providerId="LiveId" clId="{A70C3B6B-3303-654A-8EB2-6AEDC4772762}" dt="2022-05-10T21:02:36.223" v="68" actId="207"/>
        <pc:sldMkLst>
          <pc:docMk/>
          <pc:sldMk cId="259275174" sldId="1054"/>
        </pc:sldMkLst>
        <pc:spChg chg="mod">
          <ac:chgData name="Chris Lima" userId="b5ea056ce2397b48" providerId="LiveId" clId="{A70C3B6B-3303-654A-8EB2-6AEDC4772762}" dt="2022-05-10T21:02:36.223" v="68" actId="207"/>
          <ac:spMkLst>
            <pc:docMk/>
            <pc:sldMk cId="259275174" sldId="1054"/>
            <ac:spMk id="2" creationId="{FE88EAB7-1F98-42CC-8BB2-44C8D0B3C959}"/>
          </ac:spMkLst>
        </pc:spChg>
      </pc:sldChg>
      <pc:sldChg chg="addSp delSp modSp mod modAnim">
        <pc:chgData name="Chris Lima" userId="b5ea056ce2397b48" providerId="LiveId" clId="{A70C3B6B-3303-654A-8EB2-6AEDC4772762}" dt="2022-05-10T21:08:01.537" v="96"/>
        <pc:sldMkLst>
          <pc:docMk/>
          <pc:sldMk cId="3951859160" sldId="1056"/>
        </pc:sldMkLst>
        <pc:spChg chg="mod">
          <ac:chgData name="Chris Lima" userId="b5ea056ce2397b48" providerId="LiveId" clId="{A70C3B6B-3303-654A-8EB2-6AEDC4772762}" dt="2022-05-10T21:03:50.971" v="70" actId="1076"/>
          <ac:spMkLst>
            <pc:docMk/>
            <pc:sldMk cId="3951859160" sldId="1056"/>
            <ac:spMk id="6" creationId="{EA19E378-4BF4-4D1A-8AE0-0B705A63C87A}"/>
          </ac:spMkLst>
        </pc:spChg>
        <pc:spChg chg="mod">
          <ac:chgData name="Chris Lima" userId="b5ea056ce2397b48" providerId="LiveId" clId="{A70C3B6B-3303-654A-8EB2-6AEDC4772762}" dt="2022-05-10T21:03:50.971" v="70" actId="1076"/>
          <ac:spMkLst>
            <pc:docMk/>
            <pc:sldMk cId="3951859160" sldId="1056"/>
            <ac:spMk id="8" creationId="{E800FA62-8BF2-44E6-B280-E66C7B4CF696}"/>
          </ac:spMkLst>
        </pc:spChg>
        <pc:spChg chg="mod">
          <ac:chgData name="Chris Lima" userId="b5ea056ce2397b48" providerId="LiveId" clId="{A70C3B6B-3303-654A-8EB2-6AEDC4772762}" dt="2022-05-10T21:03:50.971" v="70" actId="1076"/>
          <ac:spMkLst>
            <pc:docMk/>
            <pc:sldMk cId="3951859160" sldId="1056"/>
            <ac:spMk id="9" creationId="{758EF799-587F-4409-AF33-1AD1C0A8548D}"/>
          </ac:spMkLst>
        </pc:spChg>
        <pc:spChg chg="del">
          <ac:chgData name="Chris Lima" userId="b5ea056ce2397b48" providerId="LiveId" clId="{A70C3B6B-3303-654A-8EB2-6AEDC4772762}" dt="2022-05-10T21:04:50.470" v="74" actId="478"/>
          <ac:spMkLst>
            <pc:docMk/>
            <pc:sldMk cId="3951859160" sldId="1056"/>
            <ac:spMk id="10" creationId="{B62DE158-E04D-428F-8636-CCF3EC03BE9E}"/>
          </ac:spMkLst>
        </pc:spChg>
        <pc:picChg chg="add mod">
          <ac:chgData name="Chris Lima" userId="b5ea056ce2397b48" providerId="LiveId" clId="{A70C3B6B-3303-654A-8EB2-6AEDC4772762}" dt="2022-05-10T21:07:03.065" v="89" actId="1076"/>
          <ac:picMkLst>
            <pc:docMk/>
            <pc:sldMk cId="3951859160" sldId="1056"/>
            <ac:picMk id="2" creationId="{94A47A21-1262-414D-BC9F-2A5102778EA6}"/>
          </ac:picMkLst>
        </pc:picChg>
        <pc:picChg chg="del">
          <ac:chgData name="Chris Lima" userId="b5ea056ce2397b48" providerId="LiveId" clId="{A70C3B6B-3303-654A-8EB2-6AEDC4772762}" dt="2022-05-10T21:04:50.470" v="74" actId="478"/>
          <ac:picMkLst>
            <pc:docMk/>
            <pc:sldMk cId="3951859160" sldId="1056"/>
            <ac:picMk id="3" creationId="{C549F148-8A10-40D9-9402-D7388FDB9C71}"/>
          </ac:picMkLst>
        </pc:picChg>
        <pc:picChg chg="mod">
          <ac:chgData name="Chris Lima" userId="b5ea056ce2397b48" providerId="LiveId" clId="{A70C3B6B-3303-654A-8EB2-6AEDC4772762}" dt="2022-05-10T21:03:50.971" v="70" actId="1076"/>
          <ac:picMkLst>
            <pc:docMk/>
            <pc:sldMk cId="3951859160" sldId="1056"/>
            <ac:picMk id="7" creationId="{BD8FCDC1-951A-4404-9A19-A8A01919A448}"/>
          </ac:picMkLst>
        </pc:picChg>
        <pc:picChg chg="del">
          <ac:chgData name="Chris Lima" userId="b5ea056ce2397b48" providerId="LiveId" clId="{A70C3B6B-3303-654A-8EB2-6AEDC4772762}" dt="2022-05-10T21:03:46.109" v="69" actId="478"/>
          <ac:picMkLst>
            <pc:docMk/>
            <pc:sldMk cId="3951859160" sldId="1056"/>
            <ac:picMk id="5122" creationId="{8AA36B89-CECF-4291-AD39-9984BC2A6274}"/>
          </ac:picMkLst>
        </pc:picChg>
      </pc:sldChg>
      <pc:sldChg chg="delSp modSp mod">
        <pc:chgData name="Chris Lima" userId="b5ea056ce2397b48" providerId="LiveId" clId="{A70C3B6B-3303-654A-8EB2-6AEDC4772762}" dt="2022-05-10T21:04:38.496" v="73" actId="12"/>
        <pc:sldMkLst>
          <pc:docMk/>
          <pc:sldMk cId="1568927105" sldId="1057"/>
        </pc:sldMkLst>
        <pc:spChg chg="mod">
          <ac:chgData name="Chris Lima" userId="b5ea056ce2397b48" providerId="LiveId" clId="{A70C3B6B-3303-654A-8EB2-6AEDC4772762}" dt="2022-05-10T21:04:38.496" v="73" actId="12"/>
          <ac:spMkLst>
            <pc:docMk/>
            <pc:sldMk cId="1568927105" sldId="1057"/>
            <ac:spMk id="2" creationId="{FE88EAB7-1F98-42CC-8BB2-44C8D0B3C959}"/>
          </ac:spMkLst>
        </pc:spChg>
        <pc:picChg chg="del">
          <ac:chgData name="Chris Lima" userId="b5ea056ce2397b48" providerId="LiveId" clId="{A70C3B6B-3303-654A-8EB2-6AEDC4772762}" dt="2022-05-10T21:04:30.377" v="71" actId="478"/>
          <ac:picMkLst>
            <pc:docMk/>
            <pc:sldMk cId="1568927105" sldId="1057"/>
            <ac:picMk id="2050" creationId="{4FC6A946-E9CA-0C43-BAC2-2A92976D74A1}"/>
          </ac:picMkLst>
        </pc:picChg>
      </pc:sldChg>
      <pc:sldChg chg="modSp mod">
        <pc:chgData name="Chris Lima" userId="b5ea056ce2397b48" providerId="LiveId" clId="{A70C3B6B-3303-654A-8EB2-6AEDC4772762}" dt="2022-05-10T21:09:36.369" v="103" actId="207"/>
        <pc:sldMkLst>
          <pc:docMk/>
          <pc:sldMk cId="2577168919" sldId="1059"/>
        </pc:sldMkLst>
        <pc:spChg chg="mod">
          <ac:chgData name="Chris Lima" userId="b5ea056ce2397b48" providerId="LiveId" clId="{A70C3B6B-3303-654A-8EB2-6AEDC4772762}" dt="2022-05-10T21:09:36.369" v="103" actId="207"/>
          <ac:spMkLst>
            <pc:docMk/>
            <pc:sldMk cId="2577168919" sldId="1059"/>
            <ac:spMk id="2" creationId="{FE88EAB7-1F98-42CC-8BB2-44C8D0B3C959}"/>
          </ac:spMkLst>
        </pc:spChg>
      </pc:sldChg>
      <pc:sldChg chg="delSp modSp">
        <pc:chgData name="Chris Lima" userId="b5ea056ce2397b48" providerId="LiveId" clId="{A70C3B6B-3303-654A-8EB2-6AEDC4772762}" dt="2022-05-10T21:08:55.343" v="98" actId="1076"/>
        <pc:sldMkLst>
          <pc:docMk/>
          <pc:sldMk cId="827250389" sldId="1060"/>
        </pc:sldMkLst>
        <pc:picChg chg="del">
          <ac:chgData name="Chris Lima" userId="b5ea056ce2397b48" providerId="LiveId" clId="{A70C3B6B-3303-654A-8EB2-6AEDC4772762}" dt="2022-05-10T21:08:51.892" v="97" actId="478"/>
          <ac:picMkLst>
            <pc:docMk/>
            <pc:sldMk cId="827250389" sldId="1060"/>
            <ac:picMk id="4" creationId="{21914FD3-73F0-5C48-8B0D-88816630339C}"/>
          </ac:picMkLst>
        </pc:picChg>
        <pc:picChg chg="mod">
          <ac:chgData name="Chris Lima" userId="b5ea056ce2397b48" providerId="LiveId" clId="{A70C3B6B-3303-654A-8EB2-6AEDC4772762}" dt="2022-05-10T21:08:55.343" v="98" actId="1076"/>
          <ac:picMkLst>
            <pc:docMk/>
            <pc:sldMk cId="827250389" sldId="1060"/>
            <ac:picMk id="6" creationId="{7BB5B65E-7840-EE44-8133-EDA0BE166B7B}"/>
          </ac:picMkLst>
        </pc:picChg>
      </pc:sldChg>
      <pc:sldChg chg="modSp mod">
        <pc:chgData name="Chris Lima" userId="b5ea056ce2397b48" providerId="LiveId" clId="{A70C3B6B-3303-654A-8EB2-6AEDC4772762}" dt="2022-05-10T21:10:33.605" v="106" actId="207"/>
        <pc:sldMkLst>
          <pc:docMk/>
          <pc:sldMk cId="1734681247" sldId="1063"/>
        </pc:sldMkLst>
        <pc:spChg chg="mod">
          <ac:chgData name="Chris Lima" userId="b5ea056ce2397b48" providerId="LiveId" clId="{A70C3B6B-3303-654A-8EB2-6AEDC4772762}" dt="2022-05-10T21:10:33.605" v="106" actId="207"/>
          <ac:spMkLst>
            <pc:docMk/>
            <pc:sldMk cId="1734681247" sldId="1063"/>
            <ac:spMk id="40" creationId="{7A85F32B-C581-419D-9AC6-ADD295701503}"/>
          </ac:spMkLst>
        </pc:spChg>
      </pc:sldChg>
      <pc:sldChg chg="delSp modSp mod">
        <pc:chgData name="Chris Lima" userId="b5ea056ce2397b48" providerId="LiveId" clId="{A70C3B6B-3303-654A-8EB2-6AEDC4772762}" dt="2022-05-10T21:12:55.235" v="131" actId="207"/>
        <pc:sldMkLst>
          <pc:docMk/>
          <pc:sldMk cId="3900603631" sldId="1064"/>
        </pc:sldMkLst>
        <pc:spChg chg="mod">
          <ac:chgData name="Chris Lima" userId="b5ea056ce2397b48" providerId="LiveId" clId="{A70C3B6B-3303-654A-8EB2-6AEDC4772762}" dt="2022-05-10T21:12:55.235" v="131" actId="207"/>
          <ac:spMkLst>
            <pc:docMk/>
            <pc:sldMk cId="3900603631" sldId="1064"/>
            <ac:spMk id="2" creationId="{FE88EAB7-1F98-42CC-8BB2-44C8D0B3C959}"/>
          </ac:spMkLst>
        </pc:spChg>
        <pc:spChg chg="del">
          <ac:chgData name="Chris Lima" userId="b5ea056ce2397b48" providerId="LiveId" clId="{A70C3B6B-3303-654A-8EB2-6AEDC4772762}" dt="2022-05-10T21:12:18.679" v="117" actId="478"/>
          <ac:spMkLst>
            <pc:docMk/>
            <pc:sldMk cId="3900603631" sldId="1064"/>
            <ac:spMk id="6" creationId="{09418978-A480-424A-AC08-217F03E6FE63}"/>
          </ac:spMkLst>
        </pc:spChg>
        <pc:picChg chg="del">
          <ac:chgData name="Chris Lima" userId="b5ea056ce2397b48" providerId="LiveId" clId="{A70C3B6B-3303-654A-8EB2-6AEDC4772762}" dt="2022-05-10T21:12:20.173" v="118" actId="478"/>
          <ac:picMkLst>
            <pc:docMk/>
            <pc:sldMk cId="3900603631" sldId="1064"/>
            <ac:picMk id="4" creationId="{02E50450-AA9A-FF4C-96C4-CB4A9CF99066}"/>
          </ac:picMkLst>
        </pc:picChg>
        <pc:picChg chg="del">
          <ac:chgData name="Chris Lima" userId="b5ea056ce2397b48" providerId="LiveId" clId="{A70C3B6B-3303-654A-8EB2-6AEDC4772762}" dt="2022-05-10T21:12:12.277" v="116" actId="478"/>
          <ac:picMkLst>
            <pc:docMk/>
            <pc:sldMk cId="3900603631" sldId="1064"/>
            <ac:picMk id="7" creationId="{DCFC10A0-F3E3-3748-A8FD-0130A31A40C3}"/>
          </ac:picMkLst>
        </pc:picChg>
      </pc:sldChg>
      <pc:sldChg chg="modSp mod">
        <pc:chgData name="Chris Lima" userId="b5ea056ce2397b48" providerId="LiveId" clId="{A70C3B6B-3303-654A-8EB2-6AEDC4772762}" dt="2022-05-10T21:11:01.075" v="107" actId="207"/>
        <pc:sldMkLst>
          <pc:docMk/>
          <pc:sldMk cId="958274494" sldId="1065"/>
        </pc:sldMkLst>
        <pc:spChg chg="mod">
          <ac:chgData name="Chris Lima" userId="b5ea056ce2397b48" providerId="LiveId" clId="{A70C3B6B-3303-654A-8EB2-6AEDC4772762}" dt="2022-05-10T21:11:01.075" v="107" actId="207"/>
          <ac:spMkLst>
            <pc:docMk/>
            <pc:sldMk cId="958274494" sldId="1065"/>
            <ac:spMk id="40" creationId="{7A85F32B-C581-419D-9AC6-ADD295701503}"/>
          </ac:spMkLst>
        </pc:spChg>
      </pc:sldChg>
      <pc:sldChg chg="modSp mod">
        <pc:chgData name="Chris Lima" userId="b5ea056ce2397b48" providerId="LiveId" clId="{A70C3B6B-3303-654A-8EB2-6AEDC4772762}" dt="2022-05-10T21:13:09.189" v="132" actId="207"/>
        <pc:sldMkLst>
          <pc:docMk/>
          <pc:sldMk cId="2342093498" sldId="1066"/>
        </pc:sldMkLst>
        <pc:spChg chg="mod">
          <ac:chgData name="Chris Lima" userId="b5ea056ce2397b48" providerId="LiveId" clId="{A70C3B6B-3303-654A-8EB2-6AEDC4772762}" dt="2022-05-10T21:13:09.189" v="132" actId="207"/>
          <ac:spMkLst>
            <pc:docMk/>
            <pc:sldMk cId="2342093498" sldId="1066"/>
            <ac:spMk id="40" creationId="{7A85F32B-C581-419D-9AC6-ADD295701503}"/>
          </ac:spMkLst>
        </pc:spChg>
      </pc:sldChg>
      <pc:sldChg chg="delSp modSp mod">
        <pc:chgData name="Chris Lima" userId="b5ea056ce2397b48" providerId="LiveId" clId="{A70C3B6B-3303-654A-8EB2-6AEDC4772762}" dt="2022-05-10T21:18:39.166" v="135" actId="207"/>
        <pc:sldMkLst>
          <pc:docMk/>
          <pc:sldMk cId="649436919" sldId="1080"/>
        </pc:sldMkLst>
        <pc:spChg chg="mod">
          <ac:chgData name="Chris Lima" userId="b5ea056ce2397b48" providerId="LiveId" clId="{A70C3B6B-3303-654A-8EB2-6AEDC4772762}" dt="2022-05-10T21:18:39.166" v="135" actId="207"/>
          <ac:spMkLst>
            <pc:docMk/>
            <pc:sldMk cId="649436919" sldId="1080"/>
            <ac:spMk id="2" creationId="{FE88EAB7-1F98-42CC-8BB2-44C8D0B3C959}"/>
          </ac:spMkLst>
        </pc:spChg>
        <pc:picChg chg="del">
          <ac:chgData name="Chris Lima" userId="b5ea056ce2397b48" providerId="LiveId" clId="{A70C3B6B-3303-654A-8EB2-6AEDC4772762}" dt="2022-05-10T21:18:33.316" v="133" actId="478"/>
          <ac:picMkLst>
            <pc:docMk/>
            <pc:sldMk cId="649436919" sldId="1080"/>
            <ac:picMk id="7" creationId="{622AB057-2C0A-2641-9798-944E808F4A29}"/>
          </ac:picMkLst>
        </pc:picChg>
        <pc:picChg chg="mod">
          <ac:chgData name="Chris Lima" userId="b5ea056ce2397b48" providerId="LiveId" clId="{A70C3B6B-3303-654A-8EB2-6AEDC4772762}" dt="2022-05-10T21:18:36.882" v="134" actId="1076"/>
          <ac:picMkLst>
            <pc:docMk/>
            <pc:sldMk cId="649436919" sldId="1080"/>
            <ac:picMk id="9224" creationId="{387383D4-2FA7-DB4A-9423-DE5F060802B3}"/>
          </ac:picMkLst>
        </pc:picChg>
      </pc:sldChg>
      <pc:sldChg chg="delSp modSp mod">
        <pc:chgData name="Chris Lima" userId="b5ea056ce2397b48" providerId="LiveId" clId="{A70C3B6B-3303-654A-8EB2-6AEDC4772762}" dt="2022-05-10T21:19:31.818" v="144" actId="20577"/>
        <pc:sldMkLst>
          <pc:docMk/>
          <pc:sldMk cId="819601549" sldId="1082"/>
        </pc:sldMkLst>
        <pc:spChg chg="mod">
          <ac:chgData name="Chris Lima" userId="b5ea056ce2397b48" providerId="LiveId" clId="{A70C3B6B-3303-654A-8EB2-6AEDC4772762}" dt="2022-05-10T21:19:31.818" v="144" actId="20577"/>
          <ac:spMkLst>
            <pc:docMk/>
            <pc:sldMk cId="819601549" sldId="1082"/>
            <ac:spMk id="40" creationId="{7A85F32B-C581-419D-9AC6-ADD295701503}"/>
          </ac:spMkLst>
        </pc:spChg>
        <pc:picChg chg="del">
          <ac:chgData name="Chris Lima" userId="b5ea056ce2397b48" providerId="LiveId" clId="{A70C3B6B-3303-654A-8EB2-6AEDC4772762}" dt="2022-05-10T21:19:20.899" v="141" actId="478"/>
          <ac:picMkLst>
            <pc:docMk/>
            <pc:sldMk cId="819601549" sldId="1082"/>
            <ac:picMk id="1026" creationId="{A62F86E7-EE74-4161-9D4F-056D5966600B}"/>
          </ac:picMkLst>
        </pc:picChg>
      </pc:sldChg>
      <pc:sldChg chg="delSp modSp mod">
        <pc:chgData name="Chris Lima" userId="b5ea056ce2397b48" providerId="LiveId" clId="{A70C3B6B-3303-654A-8EB2-6AEDC4772762}" dt="2022-05-11T21:57:30.384" v="170" actId="1076"/>
        <pc:sldMkLst>
          <pc:docMk/>
          <pc:sldMk cId="2021710186" sldId="1084"/>
        </pc:sldMkLst>
        <pc:picChg chg="mod">
          <ac:chgData name="Chris Lima" userId="b5ea056ce2397b48" providerId="LiveId" clId="{A70C3B6B-3303-654A-8EB2-6AEDC4772762}" dt="2022-05-11T21:57:30.384" v="170" actId="1076"/>
          <ac:picMkLst>
            <pc:docMk/>
            <pc:sldMk cId="2021710186" sldId="1084"/>
            <ac:picMk id="4" creationId="{FF8F0752-F026-C344-9A5C-FE2A9D4BB7BC}"/>
          </ac:picMkLst>
        </pc:picChg>
        <pc:picChg chg="del">
          <ac:chgData name="Chris Lima" userId="b5ea056ce2397b48" providerId="LiveId" clId="{A70C3B6B-3303-654A-8EB2-6AEDC4772762}" dt="2022-05-11T21:57:23.110" v="167" actId="478"/>
          <ac:picMkLst>
            <pc:docMk/>
            <pc:sldMk cId="2021710186" sldId="1084"/>
            <ac:picMk id="6" creationId="{9538FA53-7E46-A94B-B6F2-6473877D9FCC}"/>
          </ac:picMkLst>
        </pc:picChg>
      </pc:sldChg>
      <pc:sldChg chg="modSp mod">
        <pc:chgData name="Chris Lima" userId="b5ea056ce2397b48" providerId="LiveId" clId="{A70C3B6B-3303-654A-8EB2-6AEDC4772762}" dt="2022-05-11T22:09:09.114" v="506" actId="207"/>
        <pc:sldMkLst>
          <pc:docMk/>
          <pc:sldMk cId="3237724802" sldId="1085"/>
        </pc:sldMkLst>
        <pc:spChg chg="mod">
          <ac:chgData name="Chris Lima" userId="b5ea056ce2397b48" providerId="LiveId" clId="{A70C3B6B-3303-654A-8EB2-6AEDC4772762}" dt="2022-05-11T22:09:09.114" v="506" actId="207"/>
          <ac:spMkLst>
            <pc:docMk/>
            <pc:sldMk cId="3237724802" sldId="1085"/>
            <ac:spMk id="40" creationId="{7A85F32B-C581-419D-9AC6-ADD295701503}"/>
          </ac:spMkLst>
        </pc:spChg>
      </pc:sldChg>
      <pc:sldChg chg="modSp mod">
        <pc:chgData name="Chris Lima" userId="b5ea056ce2397b48" providerId="LiveId" clId="{A70C3B6B-3303-654A-8EB2-6AEDC4772762}" dt="2022-05-11T22:10:21.987" v="573" actId="207"/>
        <pc:sldMkLst>
          <pc:docMk/>
          <pc:sldMk cId="4182978563" sldId="1086"/>
        </pc:sldMkLst>
        <pc:spChg chg="mod">
          <ac:chgData name="Chris Lima" userId="b5ea056ce2397b48" providerId="LiveId" clId="{A70C3B6B-3303-654A-8EB2-6AEDC4772762}" dt="2022-05-11T22:10:21.987" v="573" actId="207"/>
          <ac:spMkLst>
            <pc:docMk/>
            <pc:sldMk cId="4182978563" sldId="1086"/>
            <ac:spMk id="40" creationId="{7A85F32B-C581-419D-9AC6-ADD295701503}"/>
          </ac:spMkLst>
        </pc:spChg>
      </pc:sldChg>
      <pc:sldChg chg="addSp delSp modSp mod delAnim">
        <pc:chgData name="Chris Lima" userId="b5ea056ce2397b48" providerId="LiveId" clId="{A70C3B6B-3303-654A-8EB2-6AEDC4772762}" dt="2022-05-10T21:22:48.738" v="166" actId="1076"/>
        <pc:sldMkLst>
          <pc:docMk/>
          <pc:sldMk cId="974050448" sldId="1088"/>
        </pc:sldMkLst>
        <pc:spChg chg="del">
          <ac:chgData name="Chris Lima" userId="b5ea056ce2397b48" providerId="LiveId" clId="{A70C3B6B-3303-654A-8EB2-6AEDC4772762}" dt="2022-05-10T21:21:42.610" v="150" actId="478"/>
          <ac:spMkLst>
            <pc:docMk/>
            <pc:sldMk cId="974050448" sldId="1088"/>
            <ac:spMk id="7" creationId="{B11A4C79-04DB-BE46-B1FE-A3C713AA16EA}"/>
          </ac:spMkLst>
        </pc:spChg>
        <pc:spChg chg="del">
          <ac:chgData name="Chris Lima" userId="b5ea056ce2397b48" providerId="LiveId" clId="{A70C3B6B-3303-654A-8EB2-6AEDC4772762}" dt="2022-05-10T21:21:40.818" v="149" actId="478"/>
          <ac:spMkLst>
            <pc:docMk/>
            <pc:sldMk cId="974050448" sldId="1088"/>
            <ac:spMk id="8" creationId="{075E39F1-3322-334D-882B-644ED569FF77}"/>
          </ac:spMkLst>
        </pc:spChg>
        <pc:spChg chg="mod">
          <ac:chgData name="Chris Lima" userId="b5ea056ce2397b48" providerId="LiveId" clId="{A70C3B6B-3303-654A-8EB2-6AEDC4772762}" dt="2022-05-10T21:22:04.215" v="157" actId="207"/>
          <ac:spMkLst>
            <pc:docMk/>
            <pc:sldMk cId="974050448" sldId="1088"/>
            <ac:spMk id="40" creationId="{7A85F32B-C581-419D-9AC6-ADD295701503}"/>
          </ac:spMkLst>
        </pc:spChg>
        <pc:picChg chg="add del mod">
          <ac:chgData name="Chris Lima" userId="b5ea056ce2397b48" providerId="LiveId" clId="{A70C3B6B-3303-654A-8EB2-6AEDC4772762}" dt="2022-05-10T21:22:44.195" v="164" actId="478"/>
          <ac:picMkLst>
            <pc:docMk/>
            <pc:sldMk cId="974050448" sldId="1088"/>
            <ac:picMk id="2" creationId="{102C351C-693E-634F-A1FD-24CBCFFEB039}"/>
          </ac:picMkLst>
        </pc:picChg>
        <pc:picChg chg="add mod">
          <ac:chgData name="Chris Lima" userId="b5ea056ce2397b48" providerId="LiveId" clId="{A70C3B6B-3303-654A-8EB2-6AEDC4772762}" dt="2022-05-10T21:22:48.738" v="166" actId="1076"/>
          <ac:picMkLst>
            <pc:docMk/>
            <pc:sldMk cId="974050448" sldId="1088"/>
            <ac:picMk id="3" creationId="{1CB86C2D-D740-D44B-9876-5A3F3207304D}"/>
          </ac:picMkLst>
        </pc:picChg>
        <pc:picChg chg="del">
          <ac:chgData name="Chris Lima" userId="b5ea056ce2397b48" providerId="LiveId" clId="{A70C3B6B-3303-654A-8EB2-6AEDC4772762}" dt="2022-05-10T21:21:40.818" v="149" actId="478"/>
          <ac:picMkLst>
            <pc:docMk/>
            <pc:sldMk cId="974050448" sldId="1088"/>
            <ac:picMk id="4" creationId="{017052EC-B264-DE4E-BA57-2F952A970A70}"/>
          </ac:picMkLst>
        </pc:picChg>
        <pc:picChg chg="del">
          <ac:chgData name="Chris Lima" userId="b5ea056ce2397b48" providerId="LiveId" clId="{A70C3B6B-3303-654A-8EB2-6AEDC4772762}" dt="2022-05-10T21:21:40.818" v="149" actId="478"/>
          <ac:picMkLst>
            <pc:docMk/>
            <pc:sldMk cId="974050448" sldId="1088"/>
            <ac:picMk id="6" creationId="{E2324D4B-2474-414D-91E4-9AC8C04CD4D5}"/>
          </ac:picMkLst>
        </pc:picChg>
      </pc:sldChg>
      <pc:sldChg chg="delSp modSp mod">
        <pc:chgData name="Chris Lima" userId="b5ea056ce2397b48" providerId="LiveId" clId="{A70C3B6B-3303-654A-8EB2-6AEDC4772762}" dt="2022-05-10T21:09:18.229" v="102" actId="207"/>
        <pc:sldMkLst>
          <pc:docMk/>
          <pc:sldMk cId="534965319" sldId="1091"/>
        </pc:sldMkLst>
        <pc:spChg chg="mod">
          <ac:chgData name="Chris Lima" userId="b5ea056ce2397b48" providerId="LiveId" clId="{A70C3B6B-3303-654A-8EB2-6AEDC4772762}" dt="2022-05-10T21:09:18.229" v="102" actId="207"/>
          <ac:spMkLst>
            <pc:docMk/>
            <pc:sldMk cId="534965319" sldId="1091"/>
            <ac:spMk id="2" creationId="{FE88EAB7-1F98-42CC-8BB2-44C8D0B3C959}"/>
          </ac:spMkLst>
        </pc:spChg>
        <pc:picChg chg="del">
          <ac:chgData name="Chris Lima" userId="b5ea056ce2397b48" providerId="LiveId" clId="{A70C3B6B-3303-654A-8EB2-6AEDC4772762}" dt="2022-05-10T21:09:11.453" v="100" actId="478"/>
          <ac:picMkLst>
            <pc:docMk/>
            <pc:sldMk cId="534965319" sldId="1091"/>
            <ac:picMk id="4" creationId="{8DB4B91B-2193-B242-BCF8-E1B03833C201}"/>
          </ac:picMkLst>
        </pc:picChg>
        <pc:picChg chg="mod">
          <ac:chgData name="Chris Lima" userId="b5ea056ce2397b48" providerId="LiveId" clId="{A70C3B6B-3303-654A-8EB2-6AEDC4772762}" dt="2022-05-10T21:09:14.345" v="101" actId="1076"/>
          <ac:picMkLst>
            <pc:docMk/>
            <pc:sldMk cId="534965319" sldId="1091"/>
            <ac:picMk id="6" creationId="{36D964ED-5153-734F-9658-9A11E1248224}"/>
          </ac:picMkLst>
        </pc:picChg>
      </pc:sldChg>
      <pc:sldChg chg="delSp modSp mod">
        <pc:chgData name="Chris Lima" userId="b5ea056ce2397b48" providerId="LiveId" clId="{A70C3B6B-3303-654A-8EB2-6AEDC4772762}" dt="2022-05-10T21:11:38.551" v="115" actId="20577"/>
        <pc:sldMkLst>
          <pc:docMk/>
          <pc:sldMk cId="1286637035" sldId="1092"/>
        </pc:sldMkLst>
        <pc:spChg chg="del">
          <ac:chgData name="Chris Lima" userId="b5ea056ce2397b48" providerId="LiveId" clId="{A70C3B6B-3303-654A-8EB2-6AEDC4772762}" dt="2022-05-10T21:11:30.173" v="111" actId="478"/>
          <ac:spMkLst>
            <pc:docMk/>
            <pc:sldMk cId="1286637035" sldId="1092"/>
            <ac:spMk id="6" creationId="{4CA1B818-0A23-994A-88EF-BDC350028A79}"/>
          </ac:spMkLst>
        </pc:spChg>
        <pc:spChg chg="mod">
          <ac:chgData name="Chris Lima" userId="b5ea056ce2397b48" providerId="LiveId" clId="{A70C3B6B-3303-654A-8EB2-6AEDC4772762}" dt="2022-05-10T21:11:38.551" v="115" actId="20577"/>
          <ac:spMkLst>
            <pc:docMk/>
            <pc:sldMk cId="1286637035" sldId="1092"/>
            <ac:spMk id="40" creationId="{7A85F32B-C581-419D-9AC6-ADD295701503}"/>
          </ac:spMkLst>
        </pc:spChg>
        <pc:picChg chg="del">
          <ac:chgData name="Chris Lima" userId="b5ea056ce2397b48" providerId="LiveId" clId="{A70C3B6B-3303-654A-8EB2-6AEDC4772762}" dt="2022-05-10T21:11:30.173" v="111" actId="478"/>
          <ac:picMkLst>
            <pc:docMk/>
            <pc:sldMk cId="1286637035" sldId="1092"/>
            <ac:picMk id="4" creationId="{CE0E0DC5-C546-1A4A-9A9F-F5957F334822}"/>
          </ac:picMkLst>
        </pc:picChg>
        <pc:picChg chg="del">
          <ac:chgData name="Chris Lima" userId="b5ea056ce2397b48" providerId="LiveId" clId="{A70C3B6B-3303-654A-8EB2-6AEDC4772762}" dt="2022-05-10T21:11:30.173" v="111" actId="478"/>
          <ac:picMkLst>
            <pc:docMk/>
            <pc:sldMk cId="1286637035" sldId="1092"/>
            <ac:picMk id="6146" creationId="{73795D60-F48B-C841-9264-43E520207B9F}"/>
          </ac:picMkLst>
        </pc:picChg>
      </pc:sldChg>
      <pc:sldChg chg="modSp mod">
        <pc:chgData name="Chris Lima" userId="b5ea056ce2397b48" providerId="LiveId" clId="{A70C3B6B-3303-654A-8EB2-6AEDC4772762}" dt="2022-05-11T22:07:12.327" v="467" actId="207"/>
        <pc:sldMkLst>
          <pc:docMk/>
          <pc:sldMk cId="589361010" sldId="1094"/>
        </pc:sldMkLst>
        <pc:spChg chg="mod">
          <ac:chgData name="Chris Lima" userId="b5ea056ce2397b48" providerId="LiveId" clId="{A70C3B6B-3303-654A-8EB2-6AEDC4772762}" dt="2022-05-11T22:06:59.921" v="466" actId="14100"/>
          <ac:spMkLst>
            <pc:docMk/>
            <pc:sldMk cId="589361010" sldId="1094"/>
            <ac:spMk id="4" creationId="{A69B09F2-3D8E-40CF-A20B-E9D3D7499571}"/>
          </ac:spMkLst>
        </pc:spChg>
        <pc:spChg chg="mod">
          <ac:chgData name="Chris Lima" userId="b5ea056ce2397b48" providerId="LiveId" clId="{A70C3B6B-3303-654A-8EB2-6AEDC4772762}" dt="2022-05-11T22:06:59.921" v="466" actId="14100"/>
          <ac:spMkLst>
            <pc:docMk/>
            <pc:sldMk cId="589361010" sldId="1094"/>
            <ac:spMk id="6" creationId="{F095E3CF-A2A1-40E9-9904-EBBB8A7DA51A}"/>
          </ac:spMkLst>
        </pc:spChg>
        <pc:spChg chg="mod">
          <ac:chgData name="Chris Lima" userId="b5ea056ce2397b48" providerId="LiveId" clId="{A70C3B6B-3303-654A-8EB2-6AEDC4772762}" dt="2022-05-11T22:06:59.921" v="466" actId="14100"/>
          <ac:spMkLst>
            <pc:docMk/>
            <pc:sldMk cId="589361010" sldId="1094"/>
            <ac:spMk id="7" creationId="{334BA0BE-2EBB-4DBA-931D-C05626CA6B1C}"/>
          </ac:spMkLst>
        </pc:spChg>
        <pc:spChg chg="mod">
          <ac:chgData name="Chris Lima" userId="b5ea056ce2397b48" providerId="LiveId" clId="{A70C3B6B-3303-654A-8EB2-6AEDC4772762}" dt="2022-05-11T22:06:59.921" v="466" actId="14100"/>
          <ac:spMkLst>
            <pc:docMk/>
            <pc:sldMk cId="589361010" sldId="1094"/>
            <ac:spMk id="10" creationId="{CF0FECC4-3FC6-412D-A6BF-A17C495EC18B}"/>
          </ac:spMkLst>
        </pc:spChg>
        <pc:spChg chg="mod">
          <ac:chgData name="Chris Lima" userId="b5ea056ce2397b48" providerId="LiveId" clId="{A70C3B6B-3303-654A-8EB2-6AEDC4772762}" dt="2022-05-11T22:07:12.327" v="467" actId="207"/>
          <ac:spMkLst>
            <pc:docMk/>
            <pc:sldMk cId="589361010" sldId="1094"/>
            <ac:spMk id="12" creationId="{4B3592B4-9DA6-3E4A-854E-F1991CC22325}"/>
          </ac:spMkLst>
        </pc:spChg>
        <pc:cxnChg chg="mod">
          <ac:chgData name="Chris Lima" userId="b5ea056ce2397b48" providerId="LiveId" clId="{A70C3B6B-3303-654A-8EB2-6AEDC4772762}" dt="2022-05-11T22:06:59.921" v="466" actId="14100"/>
          <ac:cxnSpMkLst>
            <pc:docMk/>
            <pc:sldMk cId="589361010" sldId="1094"/>
            <ac:cxnSpMk id="8" creationId="{FC3AEC42-B907-4819-817A-2980B184AA2A}"/>
          </ac:cxnSpMkLst>
        </pc:cxnChg>
        <pc:cxnChg chg="mod">
          <ac:chgData name="Chris Lima" userId="b5ea056ce2397b48" providerId="LiveId" clId="{A70C3B6B-3303-654A-8EB2-6AEDC4772762}" dt="2022-05-11T22:06:59.921" v="466" actId="14100"/>
          <ac:cxnSpMkLst>
            <pc:docMk/>
            <pc:sldMk cId="589361010" sldId="1094"/>
            <ac:cxnSpMk id="9" creationId="{FDB9384E-DBC8-4682-99A2-3FD3595882EC}"/>
          </ac:cxnSpMkLst>
        </pc:cxnChg>
        <pc:cxnChg chg="mod">
          <ac:chgData name="Chris Lima" userId="b5ea056ce2397b48" providerId="LiveId" clId="{A70C3B6B-3303-654A-8EB2-6AEDC4772762}" dt="2022-05-11T22:06:59.921" v="466" actId="14100"/>
          <ac:cxnSpMkLst>
            <pc:docMk/>
            <pc:sldMk cId="589361010" sldId="1094"/>
            <ac:cxnSpMk id="11" creationId="{B0D415C0-1F4E-4FD2-895C-C8A9286F9BE7}"/>
          </ac:cxnSpMkLst>
        </pc:cxnChg>
      </pc:sldChg>
      <pc:sldChg chg="delSp modSp mod">
        <pc:chgData name="Chris Lima" userId="b5ea056ce2397b48" providerId="LiveId" clId="{A70C3B6B-3303-654A-8EB2-6AEDC4772762}" dt="2022-05-10T21:18:51.963" v="138" actId="1076"/>
        <pc:sldMkLst>
          <pc:docMk/>
          <pc:sldMk cId="2600493338" sldId="1095"/>
        </pc:sldMkLst>
        <pc:spChg chg="del">
          <ac:chgData name="Chris Lima" userId="b5ea056ce2397b48" providerId="LiveId" clId="{A70C3B6B-3303-654A-8EB2-6AEDC4772762}" dt="2022-05-10T21:18:47.887" v="137" actId="478"/>
          <ac:spMkLst>
            <pc:docMk/>
            <pc:sldMk cId="2600493338" sldId="1095"/>
            <ac:spMk id="2" creationId="{720FC1F9-E0C5-3B47-812B-548F02424021}"/>
          </ac:spMkLst>
        </pc:spChg>
        <pc:picChg chg="del">
          <ac:chgData name="Chris Lima" userId="b5ea056ce2397b48" providerId="LiveId" clId="{A70C3B6B-3303-654A-8EB2-6AEDC4772762}" dt="2022-05-10T21:18:45.456" v="136" actId="478"/>
          <ac:picMkLst>
            <pc:docMk/>
            <pc:sldMk cId="2600493338" sldId="1095"/>
            <ac:picMk id="4" creationId="{832927E6-B47C-9C45-97F7-84302B694136}"/>
          </ac:picMkLst>
        </pc:picChg>
        <pc:picChg chg="mod">
          <ac:chgData name="Chris Lima" userId="b5ea056ce2397b48" providerId="LiveId" clId="{A70C3B6B-3303-654A-8EB2-6AEDC4772762}" dt="2022-05-10T21:18:51.963" v="138" actId="1076"/>
          <ac:picMkLst>
            <pc:docMk/>
            <pc:sldMk cId="2600493338" sldId="1095"/>
            <ac:picMk id="6" creationId="{6E9457F2-2D84-174E-877D-832BE5B15A8A}"/>
          </ac:picMkLst>
        </pc:picChg>
      </pc:sldChg>
      <pc:sldChg chg="delSp mod">
        <pc:chgData name="Chris Lima" userId="b5ea056ce2397b48" providerId="LiveId" clId="{A70C3B6B-3303-654A-8EB2-6AEDC4772762}" dt="2022-05-10T21:18:57.724" v="140" actId="478"/>
        <pc:sldMkLst>
          <pc:docMk/>
          <pc:sldMk cId="1292541970" sldId="1096"/>
        </pc:sldMkLst>
        <pc:spChg chg="del">
          <ac:chgData name="Chris Lima" userId="b5ea056ce2397b48" providerId="LiveId" clId="{A70C3B6B-3303-654A-8EB2-6AEDC4772762}" dt="2022-05-10T21:18:57.724" v="140" actId="478"/>
          <ac:spMkLst>
            <pc:docMk/>
            <pc:sldMk cId="1292541970" sldId="1096"/>
            <ac:spMk id="6" creationId="{9120B85B-361E-2A4B-A41D-ED4F9094672D}"/>
          </ac:spMkLst>
        </pc:spChg>
        <pc:picChg chg="del">
          <ac:chgData name="Chris Lima" userId="b5ea056ce2397b48" providerId="LiveId" clId="{A70C3B6B-3303-654A-8EB2-6AEDC4772762}" dt="2022-05-10T21:18:56.017" v="139" actId="478"/>
          <ac:picMkLst>
            <pc:docMk/>
            <pc:sldMk cId="1292541970" sldId="1096"/>
            <ac:picMk id="4" creationId="{82E90390-E62B-4540-8AB8-49B5B4BF734A}"/>
          </ac:picMkLst>
        </pc:picChg>
      </pc:sldChg>
      <pc:sldChg chg="addSp delSp modSp mod">
        <pc:chgData name="Chris Lima" userId="b5ea056ce2397b48" providerId="LiveId" clId="{A70C3B6B-3303-654A-8EB2-6AEDC4772762}" dt="2022-05-10T21:21:26.428" v="148" actId="1076"/>
        <pc:sldMkLst>
          <pc:docMk/>
          <pc:sldMk cId="2844690398" sldId="1106"/>
        </pc:sldMkLst>
        <pc:picChg chg="add mod">
          <ac:chgData name="Chris Lima" userId="b5ea056ce2397b48" providerId="LiveId" clId="{A70C3B6B-3303-654A-8EB2-6AEDC4772762}" dt="2022-05-10T21:21:26.428" v="148" actId="1076"/>
          <ac:picMkLst>
            <pc:docMk/>
            <pc:sldMk cId="2844690398" sldId="1106"/>
            <ac:picMk id="2" creationId="{FAB1937C-3971-A24D-9F76-698874B125F9}"/>
          </ac:picMkLst>
        </pc:picChg>
        <pc:picChg chg="del">
          <ac:chgData name="Chris Lima" userId="b5ea056ce2397b48" providerId="LiveId" clId="{A70C3B6B-3303-654A-8EB2-6AEDC4772762}" dt="2022-05-10T21:20:33.476" v="145" actId="478"/>
          <ac:picMkLst>
            <pc:docMk/>
            <pc:sldMk cId="2844690398" sldId="1106"/>
            <ac:picMk id="4098" creationId="{988877D8-87FB-3441-8207-04F42650483E}"/>
          </ac:picMkLst>
        </pc:picChg>
      </pc:sldChg>
      <pc:sldChg chg="modSp">
        <pc:chgData name="Chris Lima" userId="b5ea056ce2397b48" providerId="LiveId" clId="{A70C3B6B-3303-654A-8EB2-6AEDC4772762}" dt="2022-05-11T23:37:16.160" v="577"/>
        <pc:sldMkLst>
          <pc:docMk/>
          <pc:sldMk cId="746836965" sldId="1108"/>
        </pc:sldMkLst>
        <pc:spChg chg="mod">
          <ac:chgData name="Chris Lima" userId="b5ea056ce2397b48" providerId="LiveId" clId="{A70C3B6B-3303-654A-8EB2-6AEDC4772762}" dt="2022-05-11T23:37:16.160" v="577"/>
          <ac:spMkLst>
            <pc:docMk/>
            <pc:sldMk cId="746836965" sldId="1108"/>
            <ac:spMk id="32" creationId="{075B2A63-A1AB-4D14-87C2-90F0DC9AFB19}"/>
          </ac:spMkLst>
        </pc:spChg>
      </pc:sldChg>
      <pc:sldChg chg="addSp delSp modSp add mod setBg delAnim">
        <pc:chgData name="Chris Lima" userId="b5ea056ce2397b48" providerId="LiveId" clId="{A70C3B6B-3303-654A-8EB2-6AEDC4772762}" dt="2022-05-11T22:10:42.482" v="576" actId="1076"/>
        <pc:sldMkLst>
          <pc:docMk/>
          <pc:sldMk cId="3693838041" sldId="1109"/>
        </pc:sldMkLst>
        <pc:spChg chg="mod ord">
          <ac:chgData name="Chris Lima" userId="b5ea056ce2397b48" providerId="LiveId" clId="{A70C3B6B-3303-654A-8EB2-6AEDC4772762}" dt="2022-05-11T22:00:53.974" v="203" actId="26606"/>
          <ac:spMkLst>
            <pc:docMk/>
            <pc:sldMk cId="3693838041" sldId="1109"/>
            <ac:spMk id="5" creationId="{54F3F4C3-31EC-4EA5-9E32-E948A09F0B65}"/>
          </ac:spMkLst>
        </pc:spChg>
        <pc:spChg chg="del">
          <ac:chgData name="Chris Lima" userId="b5ea056ce2397b48" providerId="LiveId" clId="{A70C3B6B-3303-654A-8EB2-6AEDC4772762}" dt="2022-05-11T22:00:45.269" v="197" actId="478"/>
          <ac:spMkLst>
            <pc:docMk/>
            <pc:sldMk cId="3693838041" sldId="1109"/>
            <ac:spMk id="6" creationId="{DAD96924-138A-E944-A9F9-89714EEF303F}"/>
          </ac:spMkLst>
        </pc:spChg>
        <pc:spChg chg="mod">
          <ac:chgData name="Chris Lima" userId="b5ea056ce2397b48" providerId="LiveId" clId="{A70C3B6B-3303-654A-8EB2-6AEDC4772762}" dt="2022-05-11T22:00:53.974" v="203" actId="26606"/>
          <ac:spMkLst>
            <pc:docMk/>
            <pc:sldMk cId="3693838041" sldId="1109"/>
            <ac:spMk id="40" creationId="{7A85F32B-C581-419D-9AC6-ADD295701503}"/>
          </ac:spMkLst>
        </pc:spChg>
        <pc:spChg chg="add del">
          <ac:chgData name="Chris Lima" userId="b5ea056ce2397b48" providerId="LiveId" clId="{A70C3B6B-3303-654A-8EB2-6AEDC4772762}" dt="2022-05-11T22:00:51.957" v="201" actId="26606"/>
          <ac:spMkLst>
            <pc:docMk/>
            <pc:sldMk cId="3693838041" sldId="1109"/>
            <ac:spMk id="45" creationId="{D4771268-CB57-404A-9271-370EB28F6090}"/>
          </ac:spMkLst>
        </pc:spChg>
        <pc:spChg chg="add del">
          <ac:chgData name="Chris Lima" userId="b5ea056ce2397b48" providerId="LiveId" clId="{A70C3B6B-3303-654A-8EB2-6AEDC4772762}" dt="2022-05-11T22:00:53.974" v="203" actId="26606"/>
          <ac:spMkLst>
            <pc:docMk/>
            <pc:sldMk cId="3693838041" sldId="1109"/>
            <ac:spMk id="47" creationId="{53F29798-D584-4792-9B62-3F5F5C36D619}"/>
          </ac:spMkLst>
        </pc:spChg>
        <pc:picChg chg="add mod">
          <ac:chgData name="Chris Lima" userId="b5ea056ce2397b48" providerId="LiveId" clId="{A70C3B6B-3303-654A-8EB2-6AEDC4772762}" dt="2022-05-11T22:10:42.482" v="576" actId="1076"/>
          <ac:picMkLst>
            <pc:docMk/>
            <pc:sldMk cId="3693838041" sldId="1109"/>
            <ac:picMk id="2" creationId="{E9D2241F-3F45-114D-8A7D-4420FBB78CE2}"/>
          </ac:picMkLst>
        </pc:picChg>
        <pc:picChg chg="del">
          <ac:chgData name="Chris Lima" userId="b5ea056ce2397b48" providerId="LiveId" clId="{A70C3B6B-3303-654A-8EB2-6AEDC4772762}" dt="2022-05-11T22:00:46.569" v="198" actId="478"/>
          <ac:picMkLst>
            <pc:docMk/>
            <pc:sldMk cId="3693838041" sldId="1109"/>
            <ac:picMk id="3074" creationId="{DEC46A10-49F5-C44C-AFE1-6858618BBD6E}"/>
          </ac:picMkLst>
        </pc:picChg>
      </pc:sldChg>
      <pc:sldChg chg="addSp delSp modSp add mod">
        <pc:chgData name="Chris Lima" userId="b5ea056ce2397b48" providerId="LiveId" clId="{A70C3B6B-3303-654A-8EB2-6AEDC4772762}" dt="2022-05-11T22:03:59.872" v="295" actId="1076"/>
        <pc:sldMkLst>
          <pc:docMk/>
          <pc:sldMk cId="361135880" sldId="1110"/>
        </pc:sldMkLst>
        <pc:spChg chg="mod">
          <ac:chgData name="Chris Lima" userId="b5ea056ce2397b48" providerId="LiveId" clId="{A70C3B6B-3303-654A-8EB2-6AEDC4772762}" dt="2022-05-11T22:03:47.582" v="289"/>
          <ac:spMkLst>
            <pc:docMk/>
            <pc:sldMk cId="361135880" sldId="1110"/>
            <ac:spMk id="40" creationId="{7A85F32B-C581-419D-9AC6-ADD295701503}"/>
          </ac:spMkLst>
        </pc:spChg>
        <pc:picChg chg="del mod">
          <ac:chgData name="Chris Lima" userId="b5ea056ce2397b48" providerId="LiveId" clId="{A70C3B6B-3303-654A-8EB2-6AEDC4772762}" dt="2022-05-11T22:01:34.141" v="257" actId="478"/>
          <ac:picMkLst>
            <pc:docMk/>
            <pc:sldMk cId="361135880" sldId="1110"/>
            <ac:picMk id="2" creationId="{E9D2241F-3F45-114D-8A7D-4420FBB78CE2}"/>
          </ac:picMkLst>
        </pc:picChg>
        <pc:picChg chg="add mod">
          <ac:chgData name="Chris Lima" userId="b5ea056ce2397b48" providerId="LiveId" clId="{A70C3B6B-3303-654A-8EB2-6AEDC4772762}" dt="2022-05-11T22:03:59.872" v="295" actId="1076"/>
          <ac:picMkLst>
            <pc:docMk/>
            <pc:sldMk cId="361135880" sldId="1110"/>
            <ac:picMk id="3" creationId="{0966FE9B-26D5-EC4E-97ED-A2C9A10E071C}"/>
          </ac:picMkLst>
        </pc:picChg>
      </pc:sldChg>
      <pc:sldChg chg="delSp modSp add mod">
        <pc:chgData name="Chris Lima" userId="b5ea056ce2397b48" providerId="LiveId" clId="{A70C3B6B-3303-654A-8EB2-6AEDC4772762}" dt="2022-05-11T22:06:41.698" v="464" actId="207"/>
        <pc:sldMkLst>
          <pc:docMk/>
          <pc:sldMk cId="1714624805" sldId="1111"/>
        </pc:sldMkLst>
        <pc:spChg chg="mod">
          <ac:chgData name="Chris Lima" userId="b5ea056ce2397b48" providerId="LiveId" clId="{A70C3B6B-3303-654A-8EB2-6AEDC4772762}" dt="2022-05-11T22:06:41.698" v="464" actId="207"/>
          <ac:spMkLst>
            <pc:docMk/>
            <pc:sldMk cId="1714624805" sldId="1111"/>
            <ac:spMk id="40" creationId="{7A85F32B-C581-419D-9AC6-ADD295701503}"/>
          </ac:spMkLst>
        </pc:spChg>
        <pc:picChg chg="del mod">
          <ac:chgData name="Chris Lima" userId="b5ea056ce2397b48" providerId="LiveId" clId="{A70C3B6B-3303-654A-8EB2-6AEDC4772762}" dt="2022-05-11T22:05:22.219" v="330" actId="478"/>
          <ac:picMkLst>
            <pc:docMk/>
            <pc:sldMk cId="1714624805" sldId="1111"/>
            <ac:picMk id="3" creationId="{0966FE9B-26D5-EC4E-97ED-A2C9A10E071C}"/>
          </ac:picMkLst>
        </pc:picChg>
      </pc:sldChg>
      <pc:sldChg chg="modSp add mod ord">
        <pc:chgData name="Chris Lima" userId="b5ea056ce2397b48" providerId="LiveId" clId="{A70C3B6B-3303-654A-8EB2-6AEDC4772762}" dt="2022-05-11T22:08:39.286" v="505" actId="20577"/>
        <pc:sldMkLst>
          <pc:docMk/>
          <pc:sldMk cId="534640282" sldId="1112"/>
        </pc:sldMkLst>
        <pc:spChg chg="mod">
          <ac:chgData name="Chris Lima" userId="b5ea056ce2397b48" providerId="LiveId" clId="{A70C3B6B-3303-654A-8EB2-6AEDC4772762}" dt="2022-05-11T22:08:39.286" v="505" actId="20577"/>
          <ac:spMkLst>
            <pc:docMk/>
            <pc:sldMk cId="534640282" sldId="1112"/>
            <ac:spMk id="40" creationId="{7A85F32B-C581-419D-9AC6-ADD295701503}"/>
          </ac:spMkLst>
        </pc:spChg>
      </pc:sldChg>
    </pc:docChg>
  </pc:docChgLst>
  <pc:docChgLst>
    <pc:chgData name="Phyllipe Lima" userId="afbdb2a7827722fd" providerId="LiveId" clId="{06928653-5F2F-4944-AAB1-7CDEF6D12088}"/>
    <pc:docChg chg="modSld">
      <pc:chgData name="Phyllipe Lima" userId="afbdb2a7827722fd" providerId="LiveId" clId="{06928653-5F2F-4944-AAB1-7CDEF6D12088}" dt="2021-05-18T18:32:28.151" v="0" actId="1076"/>
      <pc:docMkLst>
        <pc:docMk/>
      </pc:docMkLst>
      <pc:sldChg chg="modSp mod">
        <pc:chgData name="Phyllipe Lima" userId="afbdb2a7827722fd" providerId="LiveId" clId="{06928653-5F2F-4944-AAB1-7CDEF6D12088}" dt="2021-05-18T18:32:28.151" v="0" actId="1076"/>
        <pc:sldMkLst>
          <pc:docMk/>
          <pc:sldMk cId="1106670936" sldId="1046"/>
        </pc:sldMkLst>
        <pc:picChg chg="mod">
          <ac:chgData name="Phyllipe Lima" userId="afbdb2a7827722fd" providerId="LiveId" clId="{06928653-5F2F-4944-AAB1-7CDEF6D12088}" dt="2021-05-18T18:32:28.151" v="0" actId="1076"/>
          <ac:picMkLst>
            <pc:docMk/>
            <pc:sldMk cId="1106670936" sldId="1046"/>
            <ac:picMk id="2" creationId="{C412123F-73F2-2B45-8246-ABDA77C376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337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9ACD5-4C9B-4837-B662-BBA81CE801D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428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refactoring.guru</a:t>
            </a:r>
            <a:r>
              <a:rPr lang="pt-BR" dirty="0"/>
              <a:t>/design-</a:t>
            </a:r>
            <a:r>
              <a:rPr lang="pt-BR" dirty="0" err="1"/>
              <a:t>patterns</a:t>
            </a:r>
            <a:r>
              <a:rPr lang="pt-BR" dirty="0"/>
              <a:t>/</a:t>
            </a:r>
            <a:r>
              <a:rPr lang="pt-BR" dirty="0" err="1"/>
              <a:t>catalog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9ACD5-4C9B-4837-B662-BBA81CE801D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85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refactoring.guru</a:t>
            </a:r>
            <a:r>
              <a:rPr lang="pt-BR" dirty="0"/>
              <a:t>/design-</a:t>
            </a:r>
            <a:r>
              <a:rPr lang="pt-BR" dirty="0" err="1"/>
              <a:t>patterns</a:t>
            </a:r>
            <a:r>
              <a:rPr lang="pt-BR" dirty="0"/>
              <a:t>/</a:t>
            </a:r>
            <a:r>
              <a:rPr lang="pt-BR"/>
              <a:t>catalog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9ACD5-4C9B-4837-B662-BBA81CE801D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570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refactoring.guru</a:t>
            </a:r>
            <a:r>
              <a:rPr lang="pt-BR" dirty="0"/>
              <a:t>/design-</a:t>
            </a:r>
            <a:r>
              <a:rPr lang="pt-BR" dirty="0" err="1"/>
              <a:t>patterns</a:t>
            </a:r>
            <a:r>
              <a:rPr lang="pt-BR" dirty="0"/>
              <a:t>/</a:t>
            </a:r>
            <a:r>
              <a:rPr lang="pt-BR"/>
              <a:t>catalog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9ACD5-4C9B-4837-B662-BBA81CE801D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464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4181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4545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27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00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95CF-FCF9-7048-AE3C-1C1DE89739DC}" type="datetime1">
              <a:rPr lang="en-US" smtClean="0"/>
              <a:t>10/30/2022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13AE-5D08-0541-82CA-1DFDF529CAE4}" type="datetime1">
              <a:rPr lang="en-US" smtClean="0"/>
              <a:t>10/30/2022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FDA0-0870-B244-B5AB-11548B3A3EA8}" type="datetime1">
              <a:rPr lang="en-US" smtClean="0"/>
              <a:t>10/30/2022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982C-7246-964F-85C2-8FCDF0979394}" type="datetime1">
              <a:rPr lang="en-US" smtClean="0"/>
              <a:t>10/30/2022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81F1-BCDE-E44D-99A4-43194A2FBADC}" type="datetime1">
              <a:rPr lang="en-US" smtClean="0"/>
              <a:t>10/30/2022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1E97-137B-9647-9E60-C8224B27A999}" type="datetime1">
              <a:rPr lang="en-US" smtClean="0"/>
              <a:t>10/30/2022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2CB6-804A-6740-A94F-1245DA005885}" type="datetime1">
              <a:rPr lang="en-US" smtClean="0"/>
              <a:t>10/30/2022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0485-6A21-1441-88B0-127DD92E36ED}" type="datetime1">
              <a:rPr lang="en-US" smtClean="0"/>
              <a:t>10/30/2022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9569-E680-5F45-A28C-9A1BF9FDC336}" type="datetime1">
              <a:rPr lang="en-US" smtClean="0"/>
              <a:t>10/30/2022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D08D-AE05-E74C-9686-7B8E228A0059}" type="datetime1">
              <a:rPr lang="en-US" smtClean="0"/>
              <a:t>10/30/2022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1394-3C04-CB43-8CD8-824FA77FC482}" type="datetime1">
              <a:rPr lang="en-US" smtClean="0"/>
              <a:t>10/30/2022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173C0-1905-304B-A0E3-7D0F5C836F43}" type="datetime1">
              <a:rPr lang="en-US" smtClean="0"/>
              <a:t>10/30/2022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C204 – ENGENHARIA DE SOFTWARE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Christopher@inatel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042809"/>
            <a:ext cx="9144000" cy="2865368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C214 – Engenharia de Software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Introdução a Design </a:t>
            </a:r>
            <a:r>
              <a:rPr lang="pt-BR" dirty="0" err="1"/>
              <a:t>Pattern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 err="1"/>
              <a:t>Strategy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 dirty="0">
                <a:hlinkClick r:id="rId4"/>
              </a:rPr>
              <a:t>christopher@inatel.br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uso da Água - Ecologia - InfoEscola">
            <a:extLst>
              <a:ext uri="{FF2B5EF4-FFF2-40B4-BE49-F238E27FC236}">
                <a16:creationId xmlns:a16="http://schemas.microsoft.com/office/drawing/2014/main" id="{70085FEB-0E89-6549-B5FC-762AD373A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31" y="815007"/>
            <a:ext cx="4834835" cy="483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2018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Design OO deve ser reutilizável, extensível e manutenível</a:t>
            </a:r>
          </a:p>
          <a:p>
            <a:endParaRPr lang="pt-BR" sz="4800" dirty="0">
              <a:latin typeface="Century Gothic" panose="020B0502020202020204" pitchFamily="34" charset="0"/>
            </a:endParaRPr>
          </a:p>
        </p:txBody>
      </p:sp>
      <p:pic>
        <p:nvPicPr>
          <p:cNvPr id="2052" name="Picture 4" descr="HV/LV maintenance - GPI experts | The Gérard Perrier Industrie group">
            <a:extLst>
              <a:ext uri="{FF2B5EF4-FFF2-40B4-BE49-F238E27FC236}">
                <a16:creationId xmlns:a16="http://schemas.microsoft.com/office/drawing/2014/main" id="{9B76C873-5EEF-DE4B-9054-565F135DF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21" y="1808719"/>
            <a:ext cx="3240562" cy="324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90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2018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Century Gothic" panose="020B0502020202020204" pitchFamily="34" charset="0"/>
              </a:rPr>
              <a:t>A maioria dos padrões tentam resolver o problema de mudança </a:t>
            </a:r>
          </a:p>
        </p:txBody>
      </p:sp>
      <p:pic>
        <p:nvPicPr>
          <p:cNvPr id="4" name="Picture 3" descr="Mudanças na vida: Por que as queremos e evitamos? - Aza Contabilidade">
            <a:extLst>
              <a:ext uri="{FF2B5EF4-FFF2-40B4-BE49-F238E27FC236}">
                <a16:creationId xmlns:a16="http://schemas.microsoft.com/office/drawing/2014/main" id="{84C592FB-96C1-F946-9F80-16182027E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039" y="2273941"/>
            <a:ext cx="7121922" cy="35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19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2018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Padrão não é um código, é uma solução</a:t>
            </a:r>
          </a:p>
          <a:p>
            <a:endParaRPr lang="pt-BR" sz="4800" dirty="0">
              <a:latin typeface="Century Gothic" panose="020B0502020202020204" pitchFamily="34" charset="0"/>
            </a:endParaRPr>
          </a:p>
        </p:txBody>
      </p:sp>
      <p:pic>
        <p:nvPicPr>
          <p:cNvPr id="3074" name="Picture 2" descr="Five Careers Where Coding Skills Will Help You Get Ahead | Burning Glass  Technologies">
            <a:extLst>
              <a:ext uri="{FF2B5EF4-FFF2-40B4-BE49-F238E27FC236}">
                <a16:creationId xmlns:a16="http://schemas.microsoft.com/office/drawing/2014/main" id="{DEC46A10-49F5-C44C-AFE1-6858618BB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515" y="1977858"/>
            <a:ext cx="6559539" cy="437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ultiply 5">
            <a:extLst>
              <a:ext uri="{FF2B5EF4-FFF2-40B4-BE49-F238E27FC236}">
                <a16:creationId xmlns:a16="http://schemas.microsoft.com/office/drawing/2014/main" id="{DAD96924-138A-E944-A9F9-89714EEF303F}"/>
              </a:ext>
            </a:extLst>
          </p:cNvPr>
          <p:cNvSpPr/>
          <p:nvPr/>
        </p:nvSpPr>
        <p:spPr>
          <a:xfrm>
            <a:off x="3735540" y="1977858"/>
            <a:ext cx="4205302" cy="412062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67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2018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>
                <a:latin typeface="Century Gothic" panose="020B0502020202020204" pitchFamily="34" charset="0"/>
              </a:rPr>
              <a:t>Quantos padrões existem?</a:t>
            </a:r>
          </a:p>
          <a:p>
            <a:endParaRPr lang="pt-BR" sz="4800" dirty="0">
              <a:latin typeface="Century Gothic" panose="020B0502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9D2241F-3F45-114D-8A7D-4420FBB7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85" y="1118752"/>
            <a:ext cx="10198710" cy="54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3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1918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Eles são divididos em 3 grupos:</a:t>
            </a:r>
          </a:p>
          <a:p>
            <a:endParaRPr lang="pt-BR" sz="4800" dirty="0">
              <a:latin typeface="Century Gothic" panose="020B0502020202020204" pitchFamily="34" charset="0"/>
            </a:endParaRPr>
          </a:p>
          <a:p>
            <a:endParaRPr lang="pt-BR" sz="4800" dirty="0">
              <a:latin typeface="Century Gothic" panose="020B0502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66FE9B-26D5-EC4E-97ED-A2C9A10E0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901" y="1040314"/>
            <a:ext cx="9461233" cy="56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5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19180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Qual o foco dos Design </a:t>
            </a:r>
            <a:r>
              <a:rPr lang="pt-BR" sz="4800" dirty="0" err="1">
                <a:latin typeface="Century Gothic" panose="020B0502020202020204" pitchFamily="34" charset="0"/>
              </a:rPr>
              <a:t>Patterns</a:t>
            </a:r>
            <a:r>
              <a:rPr lang="pt-BR" sz="4800" dirty="0">
                <a:latin typeface="Century Gothic" panose="020B0502020202020204" pitchFamily="34" charset="0"/>
              </a:rPr>
              <a:t>?</a:t>
            </a:r>
          </a:p>
          <a:p>
            <a:endParaRPr lang="pt-BR" sz="4800" dirty="0">
              <a:latin typeface="Century Gothic" panose="020B0502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Century Gothic" panose="020B0502020202020204" pitchFamily="34" charset="0"/>
              </a:rPr>
              <a:t>Foco na </a:t>
            </a:r>
            <a:r>
              <a:rPr lang="pt-BR" sz="4800" dirty="0">
                <a:solidFill>
                  <a:srgbClr val="055ABE"/>
                </a:solidFill>
                <a:latin typeface="Century Gothic" panose="020B0502020202020204" pitchFamily="34" charset="0"/>
              </a:rPr>
              <a:t>reutilização  de soluções.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pt-BR" sz="4800" dirty="0">
              <a:latin typeface="Century Gothic" panose="020B0502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Century Gothic" panose="020B0502020202020204" pitchFamily="34" charset="0"/>
              </a:rPr>
              <a:t>Facilidade de </a:t>
            </a:r>
            <a:r>
              <a:rPr lang="pt-BR" sz="4800" dirty="0">
                <a:solidFill>
                  <a:srgbClr val="055ABE"/>
                </a:solidFill>
                <a:latin typeface="Century Gothic" panose="020B0502020202020204" pitchFamily="34" charset="0"/>
              </a:rPr>
              <a:t>ler código alheio.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pt-BR" sz="4800" dirty="0">
              <a:latin typeface="Century Gothic" panose="020B0502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Century Gothic" panose="020B0502020202020204" pitchFamily="34" charset="0"/>
              </a:rPr>
              <a:t>Padrão já foi </a:t>
            </a:r>
            <a:r>
              <a:rPr lang="pt-BR" sz="4800" dirty="0">
                <a:solidFill>
                  <a:srgbClr val="055ABE"/>
                </a:solidFill>
                <a:latin typeface="Century Gothic" panose="020B0502020202020204" pitchFamily="34" charset="0"/>
              </a:rPr>
              <a:t>testado e aprovado pelo mercado.</a:t>
            </a:r>
          </a:p>
        </p:txBody>
      </p:sp>
    </p:spTree>
    <p:extLst>
      <p:ext uri="{BB962C8B-B14F-4D97-AF65-F5344CB8AC3E}">
        <p14:creationId xmlns:p14="http://schemas.microsoft.com/office/powerpoint/2010/main" val="171462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799476" y="665914"/>
            <a:ext cx="99487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Century Gothic" panose="020B0502020202020204" pitchFamily="34" charset="0"/>
              </a:rPr>
              <a:t>Design </a:t>
            </a:r>
            <a:r>
              <a:rPr lang="pt-BR" sz="4800" b="1" dirty="0" err="1">
                <a:latin typeface="Century Gothic" panose="020B0502020202020204" pitchFamily="34" charset="0"/>
              </a:rPr>
              <a:t>Pattern</a:t>
            </a:r>
            <a:r>
              <a:rPr lang="pt-BR" sz="4800" b="1" dirty="0">
                <a:latin typeface="Century Gothic" panose="020B0502020202020204" pitchFamily="34" charset="0"/>
              </a:rPr>
              <a:t>: </a:t>
            </a:r>
            <a:r>
              <a:rPr lang="pt-BR" sz="4800" b="1" dirty="0" err="1">
                <a:latin typeface="Century Gothic" panose="020B0502020202020204" pitchFamily="34" charset="0"/>
              </a:rPr>
              <a:t>Strategy</a:t>
            </a:r>
            <a:r>
              <a:rPr lang="pt-BR" sz="4800" dirty="0">
                <a:latin typeface="Century Gothic" panose="020B0502020202020204" pitchFamily="34" charset="0"/>
              </a:rPr>
              <a:t>:</a:t>
            </a:r>
          </a:p>
          <a:p>
            <a:endParaRPr lang="pt-BR" sz="4800" dirty="0">
              <a:latin typeface="Century Gothic" panose="020B0502020202020204" pitchFamily="34" charset="0"/>
            </a:endParaRPr>
          </a:p>
          <a:p>
            <a:r>
              <a:rPr lang="pt-BR" sz="4800" dirty="0">
                <a:latin typeface="Century Gothic" panose="020B0502020202020204" pitchFamily="34" charset="0"/>
              </a:rPr>
              <a:t>	Defina uma família de algoritmos, as encapsule e  tornem intercambiáveis.</a:t>
            </a:r>
          </a:p>
          <a:p>
            <a:r>
              <a:rPr lang="pt-BR" sz="4800" dirty="0">
                <a:latin typeface="Century Gothic" panose="020B0502020202020204" pitchFamily="34" charset="0"/>
              </a:rPr>
              <a:t>Cada algoritmo pode variar de forma </a:t>
            </a:r>
            <a:r>
              <a:rPr lang="pt-BR" sz="4800" b="1" i="1" dirty="0">
                <a:latin typeface="Century Gothic" panose="020B0502020202020204" pitchFamily="34" charset="0"/>
              </a:rPr>
              <a:t>independente</a:t>
            </a:r>
            <a:r>
              <a:rPr lang="pt-BR" sz="4800" dirty="0">
                <a:latin typeface="Century Gothic" panose="020B0502020202020204" pitchFamily="34" charset="0"/>
              </a:rPr>
              <a:t> do cliente!</a:t>
            </a:r>
          </a:p>
        </p:txBody>
      </p:sp>
    </p:spTree>
    <p:extLst>
      <p:ext uri="{BB962C8B-B14F-4D97-AF65-F5344CB8AC3E}">
        <p14:creationId xmlns:p14="http://schemas.microsoft.com/office/powerpoint/2010/main" val="692160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9B09F2-3D8E-40CF-A20B-E9D3D7499571}"/>
              </a:ext>
            </a:extLst>
          </p:cNvPr>
          <p:cNvSpPr/>
          <p:nvPr/>
        </p:nvSpPr>
        <p:spPr bwMode="auto">
          <a:xfrm>
            <a:off x="2421026" y="2241510"/>
            <a:ext cx="1983699" cy="11660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ClassePrincipal</a:t>
            </a: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600" b="1" dirty="0">
              <a:solidFill>
                <a:schemeClr val="tx1"/>
              </a:solidFill>
              <a:latin typeface="Arial" charset="0"/>
            </a:endParaRP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+métodoPrincipal()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095E3CF-A2A1-40E9-9904-EBBB8A7DA51A}"/>
              </a:ext>
            </a:extLst>
          </p:cNvPr>
          <p:cNvSpPr/>
          <p:nvPr/>
        </p:nvSpPr>
        <p:spPr bwMode="auto">
          <a:xfrm>
            <a:off x="5484406" y="2241509"/>
            <a:ext cx="1983699" cy="11660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&lt;&lt;Interface&gt;&gt;</a:t>
            </a: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600" b="1" dirty="0">
                <a:solidFill>
                  <a:schemeClr val="tx1"/>
                </a:solidFill>
                <a:latin typeface="Arial" charset="0"/>
              </a:rPr>
              <a:t>Algoritmo</a:t>
            </a: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+executar()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4BA0BE-2EBB-4DBA-931D-C05626CA6B1C}"/>
              </a:ext>
            </a:extLst>
          </p:cNvPr>
          <p:cNvSpPr/>
          <p:nvPr/>
        </p:nvSpPr>
        <p:spPr bwMode="auto">
          <a:xfrm>
            <a:off x="3971580" y="4204367"/>
            <a:ext cx="2227014" cy="11660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AlgoritmoConcretoA</a:t>
            </a: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600" b="1" dirty="0">
              <a:solidFill>
                <a:schemeClr val="tx1"/>
              </a:solidFill>
              <a:latin typeface="Arial" charset="0"/>
            </a:endParaRP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+executar()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C3AEC42-B907-4819-817A-2980B184AA2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 bwMode="auto">
          <a:xfrm flipV="1">
            <a:off x="4404725" y="2824544"/>
            <a:ext cx="1079681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DB9384E-DBC8-4682-99A2-3FD3595882EC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 bwMode="auto">
          <a:xfrm flipV="1">
            <a:off x="5085087" y="3407578"/>
            <a:ext cx="1391169" cy="796789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CF0FECC4-3FC6-412D-A6BF-A17C495EC18B}"/>
              </a:ext>
            </a:extLst>
          </p:cNvPr>
          <p:cNvSpPr/>
          <p:nvPr/>
        </p:nvSpPr>
        <p:spPr bwMode="auto">
          <a:xfrm>
            <a:off x="6760572" y="4204367"/>
            <a:ext cx="2227014" cy="11660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AlgoritmoConcretoB</a:t>
            </a: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600" b="1" dirty="0">
              <a:solidFill>
                <a:schemeClr val="tx1"/>
              </a:solidFill>
              <a:latin typeface="Arial" charset="0"/>
            </a:endParaRP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+executar()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0D415C0-1F4E-4FD2-895C-C8A9286F9BE7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 bwMode="auto">
          <a:xfrm flipH="1" flipV="1">
            <a:off x="6476256" y="3407578"/>
            <a:ext cx="1397823" cy="796789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39">
            <a:extLst>
              <a:ext uri="{FF2B5EF4-FFF2-40B4-BE49-F238E27FC236}">
                <a16:creationId xmlns:a16="http://schemas.microsoft.com/office/drawing/2014/main" id="{4B3592B4-9DA6-3E4A-854E-F1991CC22325}"/>
              </a:ext>
            </a:extLst>
          </p:cNvPr>
          <p:cNvSpPr txBox="1"/>
          <p:nvPr/>
        </p:nvSpPr>
        <p:spPr>
          <a:xfrm>
            <a:off x="173834" y="136525"/>
            <a:ext cx="1188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UML genérico do </a:t>
            </a:r>
            <a:r>
              <a:rPr lang="pt-BR" sz="4800" b="1" i="1" dirty="0" err="1">
                <a:solidFill>
                  <a:srgbClr val="055ABE"/>
                </a:solidFill>
                <a:latin typeface="Century Gothic" panose="020B0502020202020204" pitchFamily="34" charset="0"/>
              </a:rPr>
              <a:t>Strategy</a:t>
            </a:r>
            <a:r>
              <a:rPr lang="pt-BR" sz="4800" dirty="0">
                <a:solidFill>
                  <a:srgbClr val="055ABE"/>
                </a:solidFill>
                <a:latin typeface="Century Gothic" panose="020B0502020202020204" pitchFamily="34" charset="0"/>
              </a:rPr>
              <a:t>!</a:t>
            </a:r>
            <a:endParaRPr lang="pt-BR" sz="4800" b="1" i="1" dirty="0">
              <a:solidFill>
                <a:srgbClr val="055AB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61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tângulo 76">
            <a:extLst>
              <a:ext uri="{FF2B5EF4-FFF2-40B4-BE49-F238E27FC236}">
                <a16:creationId xmlns:a16="http://schemas.microsoft.com/office/drawing/2014/main" id="{FDF8743E-649F-4851-A4E9-2CA6532C9AAA}"/>
              </a:ext>
            </a:extLst>
          </p:cNvPr>
          <p:cNvSpPr/>
          <p:nvPr/>
        </p:nvSpPr>
        <p:spPr>
          <a:xfrm>
            <a:off x="7023200" y="2339857"/>
            <a:ext cx="4978300" cy="3670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276" y="6245462"/>
            <a:ext cx="2856339" cy="475883"/>
          </a:xfrm>
        </p:spPr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759FD7E-C312-496E-87E6-87CC4E510B1B}"/>
              </a:ext>
            </a:extLst>
          </p:cNvPr>
          <p:cNvSpPr/>
          <p:nvPr/>
        </p:nvSpPr>
        <p:spPr>
          <a:xfrm>
            <a:off x="8581569" y="2433332"/>
            <a:ext cx="1899869" cy="686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&lt;&lt;interface&gt;&gt;</a:t>
            </a:r>
          </a:p>
          <a:p>
            <a:pPr algn="ctr"/>
            <a:r>
              <a:rPr lang="pt-BR" sz="1400" dirty="0"/>
              <a:t>Frete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75B2A63-A1AB-4D14-87C2-90F0DC9AFB19}"/>
              </a:ext>
            </a:extLst>
          </p:cNvPr>
          <p:cNvSpPr/>
          <p:nvPr/>
        </p:nvSpPr>
        <p:spPr>
          <a:xfrm>
            <a:off x="7221972" y="3853470"/>
            <a:ext cx="1455475" cy="6890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FreteSedex</a:t>
            </a:r>
            <a:endParaRPr lang="pt-BR" sz="1200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E6729C95-CF0B-4BD2-A528-B5CD2E533A0D}"/>
              </a:ext>
            </a:extLst>
          </p:cNvPr>
          <p:cNvSpPr/>
          <p:nvPr/>
        </p:nvSpPr>
        <p:spPr>
          <a:xfrm>
            <a:off x="7221971" y="4380246"/>
            <a:ext cx="1455476" cy="831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 err="1"/>
              <a:t>calculaFrete</a:t>
            </a:r>
            <a:r>
              <a:rPr lang="pt-BR" sz="1200" dirty="0"/>
              <a:t>(</a:t>
            </a:r>
            <a:r>
              <a:rPr lang="pt-BR" sz="1200" dirty="0" err="1"/>
              <a:t>double</a:t>
            </a:r>
            <a:r>
              <a:rPr lang="pt-BR" sz="1200" dirty="0"/>
              <a:t> peso){</a:t>
            </a:r>
          </a:p>
          <a:p>
            <a:r>
              <a:rPr lang="pt-BR" sz="1200" dirty="0"/>
              <a:t>//frete </a:t>
            </a:r>
            <a:r>
              <a:rPr lang="pt-BR" sz="1200" dirty="0" err="1"/>
              <a:t>sedex</a:t>
            </a:r>
            <a:endParaRPr lang="pt-BR" sz="1200" dirty="0"/>
          </a:p>
          <a:p>
            <a:r>
              <a:rPr lang="pt-BR" sz="1200" dirty="0"/>
              <a:t>}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4AB9C00-747C-4243-9F66-468CB0372CF6}"/>
              </a:ext>
            </a:extLst>
          </p:cNvPr>
          <p:cNvSpPr/>
          <p:nvPr/>
        </p:nvSpPr>
        <p:spPr>
          <a:xfrm>
            <a:off x="8677448" y="3862435"/>
            <a:ext cx="1763447" cy="6890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FretePac</a:t>
            </a:r>
            <a:endParaRPr lang="pt-BR" sz="12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86D4D03-02C8-4E58-9C4E-877AC5FC8154}"/>
              </a:ext>
            </a:extLst>
          </p:cNvPr>
          <p:cNvSpPr/>
          <p:nvPr/>
        </p:nvSpPr>
        <p:spPr>
          <a:xfrm>
            <a:off x="8677449" y="4389917"/>
            <a:ext cx="1763447" cy="831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 err="1"/>
              <a:t>calculaFrete</a:t>
            </a:r>
            <a:r>
              <a:rPr lang="pt-BR" sz="1200" dirty="0"/>
              <a:t>(</a:t>
            </a:r>
            <a:r>
              <a:rPr lang="pt-BR" sz="1200" dirty="0" err="1"/>
              <a:t>double</a:t>
            </a:r>
            <a:r>
              <a:rPr lang="pt-BR" sz="1200" dirty="0"/>
              <a:t> peso){</a:t>
            </a:r>
          </a:p>
          <a:p>
            <a:r>
              <a:rPr lang="pt-BR" sz="1200" dirty="0"/>
              <a:t>//frete </a:t>
            </a:r>
            <a:r>
              <a:rPr lang="pt-BR" sz="1200" dirty="0" err="1"/>
              <a:t>Pac</a:t>
            </a:r>
            <a:endParaRPr lang="pt-BR" sz="1200" dirty="0"/>
          </a:p>
          <a:p>
            <a:r>
              <a:rPr lang="pt-BR" sz="1200" dirty="0"/>
              <a:t>}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DB06C6AC-CE2B-41BA-BA23-ACF3A46F9B2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949710" y="2960107"/>
            <a:ext cx="1071730" cy="89336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FB556E1-C9D2-4556-8795-417011B5B74F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9531504" y="3119900"/>
            <a:ext cx="27668" cy="7425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B1F25691-B8C3-4579-91E4-7E603403826C}"/>
              </a:ext>
            </a:extLst>
          </p:cNvPr>
          <p:cNvSpPr/>
          <p:nvPr/>
        </p:nvSpPr>
        <p:spPr>
          <a:xfrm>
            <a:off x="10514958" y="3837770"/>
            <a:ext cx="1419868" cy="682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FreteGratuito</a:t>
            </a:r>
            <a:endParaRPr lang="pt-BR" sz="1200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7CBB423-01AC-4C6A-9640-0A36929E96F6}"/>
              </a:ext>
            </a:extLst>
          </p:cNvPr>
          <p:cNvSpPr/>
          <p:nvPr/>
        </p:nvSpPr>
        <p:spPr>
          <a:xfrm>
            <a:off x="10514956" y="4364546"/>
            <a:ext cx="1419869" cy="856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 err="1"/>
              <a:t>calculaFrete</a:t>
            </a:r>
            <a:r>
              <a:rPr lang="pt-BR" sz="1200" dirty="0"/>
              <a:t>(</a:t>
            </a:r>
            <a:r>
              <a:rPr lang="pt-BR" sz="1200" dirty="0" err="1"/>
              <a:t>double</a:t>
            </a:r>
            <a:r>
              <a:rPr lang="pt-BR" sz="1200" dirty="0"/>
              <a:t> peso){</a:t>
            </a:r>
          </a:p>
          <a:p>
            <a:r>
              <a:rPr lang="pt-BR" sz="1200" dirty="0"/>
              <a:t>//frete Gratuito</a:t>
            </a:r>
          </a:p>
          <a:p>
            <a:r>
              <a:rPr lang="pt-BR" sz="1200" dirty="0"/>
              <a:t>}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754C0C2C-FCD4-4F57-90B2-201A7870C487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10210160" y="2969072"/>
            <a:ext cx="1014732" cy="86869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9F1029A6-8BF4-4AA2-A388-6EA38D29442A}"/>
              </a:ext>
            </a:extLst>
          </p:cNvPr>
          <p:cNvSpPr/>
          <p:nvPr/>
        </p:nvSpPr>
        <p:spPr>
          <a:xfrm>
            <a:off x="2425996" y="1608964"/>
            <a:ext cx="2184537" cy="347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dirty="0" err="1"/>
              <a:t>CarrinhoCompras</a:t>
            </a:r>
            <a:endParaRPr lang="pt-BR" b="1" i="1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A16E945-E70C-436F-9EFA-EE5CD5E03988}"/>
              </a:ext>
            </a:extLst>
          </p:cNvPr>
          <p:cNvSpPr/>
          <p:nvPr/>
        </p:nvSpPr>
        <p:spPr>
          <a:xfrm>
            <a:off x="2425996" y="1956834"/>
            <a:ext cx="2184538" cy="1505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calculaFrete</a:t>
            </a:r>
            <a:r>
              <a:rPr lang="pt-BR" dirty="0"/>
              <a:t>(</a:t>
            </a:r>
            <a:r>
              <a:rPr lang="pt-BR" dirty="0" err="1"/>
              <a:t>double</a:t>
            </a:r>
            <a:r>
              <a:rPr lang="pt-BR" dirty="0"/>
              <a:t> peso)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78778913-AD20-4894-9B12-0D47C73C37ED}"/>
              </a:ext>
            </a:extLst>
          </p:cNvPr>
          <p:cNvCxnSpPr>
            <a:cxnSpLocks/>
            <a:stCxn id="44" idx="3"/>
            <a:endCxn id="31" idx="1"/>
          </p:cNvCxnSpPr>
          <p:nvPr/>
        </p:nvCxnSpPr>
        <p:spPr>
          <a:xfrm>
            <a:off x="4610534" y="2709724"/>
            <a:ext cx="3971035" cy="668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>
            <a:extLst>
              <a:ext uri="{FF2B5EF4-FFF2-40B4-BE49-F238E27FC236}">
                <a16:creationId xmlns:a16="http://schemas.microsoft.com/office/drawing/2014/main" id="{D4E9E70D-F4C5-44A8-A684-727D05B98C6D}"/>
              </a:ext>
            </a:extLst>
          </p:cNvPr>
          <p:cNvSpPr/>
          <p:nvPr/>
        </p:nvSpPr>
        <p:spPr>
          <a:xfrm>
            <a:off x="331306" y="4476591"/>
            <a:ext cx="1662764" cy="347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CompraSedex</a:t>
            </a:r>
            <a:endParaRPr lang="pt-BR" b="1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27F6ACBE-F205-4A46-85C8-BBC0783AD8E3}"/>
              </a:ext>
            </a:extLst>
          </p:cNvPr>
          <p:cNvSpPr/>
          <p:nvPr/>
        </p:nvSpPr>
        <p:spPr>
          <a:xfrm>
            <a:off x="331305" y="4824462"/>
            <a:ext cx="1662764" cy="797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8A1D74E-58A5-4252-9986-B5EA4AC45AA7}"/>
              </a:ext>
            </a:extLst>
          </p:cNvPr>
          <p:cNvSpPr/>
          <p:nvPr/>
        </p:nvSpPr>
        <p:spPr>
          <a:xfrm>
            <a:off x="2549348" y="4482978"/>
            <a:ext cx="1382125" cy="347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CompraPac</a:t>
            </a:r>
            <a:endParaRPr lang="pt-BR" b="1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BF180D0-7E14-4757-B936-90D7191FDB46}"/>
              </a:ext>
            </a:extLst>
          </p:cNvPr>
          <p:cNvSpPr/>
          <p:nvPr/>
        </p:nvSpPr>
        <p:spPr>
          <a:xfrm>
            <a:off x="2549348" y="4828981"/>
            <a:ext cx="1382125" cy="797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C9C5D1B0-6FA5-428C-8AAF-43F133BDA61F}"/>
              </a:ext>
            </a:extLst>
          </p:cNvPr>
          <p:cNvSpPr/>
          <p:nvPr/>
        </p:nvSpPr>
        <p:spPr>
          <a:xfrm>
            <a:off x="4524129" y="4482978"/>
            <a:ext cx="1814568" cy="347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CompraGratuita</a:t>
            </a:r>
            <a:endParaRPr lang="pt-BR" b="1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C5CE7FF2-F766-4571-88B7-4B3625B37E04}"/>
              </a:ext>
            </a:extLst>
          </p:cNvPr>
          <p:cNvSpPr/>
          <p:nvPr/>
        </p:nvSpPr>
        <p:spPr>
          <a:xfrm>
            <a:off x="4524129" y="4828890"/>
            <a:ext cx="1814566" cy="797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DE14C1FA-5806-4E03-8E4E-A4846C8E960D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1162688" y="3471578"/>
            <a:ext cx="1721563" cy="10050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0A3AFF38-6B6B-44DD-B117-48FD8D7468D5}"/>
              </a:ext>
            </a:extLst>
          </p:cNvPr>
          <p:cNvCxnSpPr>
            <a:cxnSpLocks/>
            <a:stCxn id="57" idx="0"/>
            <a:endCxn id="44" idx="2"/>
          </p:cNvCxnSpPr>
          <p:nvPr/>
        </p:nvCxnSpPr>
        <p:spPr>
          <a:xfrm flipV="1">
            <a:off x="3240411" y="3462613"/>
            <a:ext cx="277854" cy="10203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6013FAE6-414D-4119-A9CB-ABE871F18108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4148983" y="3462614"/>
            <a:ext cx="1282430" cy="10203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A8897BAA-DB66-4CD4-AC01-FCCFD65CE79F}"/>
              </a:ext>
            </a:extLst>
          </p:cNvPr>
          <p:cNvSpPr txBox="1"/>
          <p:nvPr/>
        </p:nvSpPr>
        <p:spPr>
          <a:xfrm>
            <a:off x="6934910" y="1747640"/>
            <a:ext cx="516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entury Gothic" panose="020B0502020202020204" pitchFamily="34" charset="0"/>
              </a:rPr>
              <a:t>Família de Algoritmos para calcular frete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80229A8C-0406-4960-A365-5475B1678923}"/>
              </a:ext>
            </a:extLst>
          </p:cNvPr>
          <p:cNvSpPr txBox="1"/>
          <p:nvPr/>
        </p:nvSpPr>
        <p:spPr>
          <a:xfrm>
            <a:off x="1264781" y="523322"/>
            <a:ext cx="450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entury Gothic" panose="020B0502020202020204" pitchFamily="34" charset="0"/>
              </a:rPr>
              <a:t>O </a:t>
            </a:r>
            <a:r>
              <a:rPr lang="pt-BR" b="1" i="1" dirty="0" err="1">
                <a:latin typeface="Century Gothic" panose="020B0502020202020204" pitchFamily="34" charset="0"/>
              </a:rPr>
              <a:t>CarrinhoCompras</a:t>
            </a:r>
            <a:r>
              <a:rPr lang="pt-BR" b="1" dirty="0">
                <a:latin typeface="Century Gothic" panose="020B0502020202020204" pitchFamily="34" charset="0"/>
              </a:rPr>
              <a:t> usa uma família de algoritmos que estão encapsulados!</a:t>
            </a:r>
          </a:p>
        </p:txBody>
      </p:sp>
    </p:spTree>
    <p:extLst>
      <p:ext uri="{BB962C8B-B14F-4D97-AF65-F5344CB8AC3E}">
        <p14:creationId xmlns:p14="http://schemas.microsoft.com/office/powerpoint/2010/main" val="746836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19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51768" y="368537"/>
            <a:ext cx="1188846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800" dirty="0">
                <a:latin typeface="Century Gothic"/>
              </a:rPr>
              <a:t>Olhar o código em:</a:t>
            </a:r>
            <a:br>
              <a:rPr lang="pt-BR" sz="4800" dirty="0">
                <a:latin typeface="Century Gothic"/>
              </a:rPr>
            </a:br>
            <a:br>
              <a:rPr lang="pt-BR" sz="4800" dirty="0">
                <a:latin typeface="Century Gothic"/>
              </a:rPr>
            </a:br>
            <a:r>
              <a:rPr lang="pt-BR" sz="4800" dirty="0" err="1"/>
              <a:t>https</a:t>
            </a:r>
            <a:r>
              <a:rPr lang="pt-BR" sz="4800" dirty="0"/>
              <a:t>://</a:t>
            </a:r>
            <a:r>
              <a:rPr lang="pt-BR" sz="4800" dirty="0" err="1"/>
              <a:t>github.com</a:t>
            </a:r>
            <a:r>
              <a:rPr lang="pt-BR" sz="4800" dirty="0"/>
              <a:t>/</a:t>
            </a:r>
            <a:r>
              <a:rPr lang="pt-BR" sz="4800" dirty="0" err="1"/>
              <a:t>chrislima-inatel</a:t>
            </a:r>
            <a:r>
              <a:rPr lang="pt-BR" sz="4800" dirty="0"/>
              <a:t>/C214</a:t>
            </a:r>
          </a:p>
          <a:p>
            <a:r>
              <a:rPr lang="pt-BR" sz="4800" b="1" i="1" dirty="0">
                <a:latin typeface="Century Gothic"/>
              </a:rPr>
              <a:t>(Aula 13)</a:t>
            </a:r>
          </a:p>
        </p:txBody>
      </p:sp>
    </p:spTree>
    <p:extLst>
      <p:ext uri="{BB962C8B-B14F-4D97-AF65-F5344CB8AC3E}">
        <p14:creationId xmlns:p14="http://schemas.microsoft.com/office/powerpoint/2010/main" val="53464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2018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Century Gothic" panose="020B0502020202020204" pitchFamily="34" charset="0"/>
              </a:rPr>
              <a:t>O que é um padrão?</a:t>
            </a:r>
          </a:p>
          <a:p>
            <a:r>
              <a:rPr lang="pt-BR" sz="6000" dirty="0"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F0752-F026-C344-9A5C-FE2A9D4BB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996" y="1776770"/>
            <a:ext cx="5088422" cy="457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710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20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1888464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800" dirty="0">
                <a:latin typeface="Century Gothic"/>
              </a:rPr>
              <a:t>Parabéns :)</a:t>
            </a:r>
            <a:endParaRPr lang="pt-BR" sz="4800" dirty="0">
              <a:latin typeface="Century Gothic"/>
              <a:sym typeface="Wingdings" pitchFamily="2" charset="2"/>
            </a:endParaRPr>
          </a:p>
          <a:p>
            <a:r>
              <a:rPr lang="pt-BR" sz="4800" dirty="0">
                <a:latin typeface="Century Gothic"/>
              </a:rPr>
              <a:t>Acabamos de usar um </a:t>
            </a:r>
            <a:r>
              <a:rPr lang="pt-BR" sz="4800" b="1" i="1" dirty="0">
                <a:latin typeface="Century Gothic"/>
              </a:rPr>
              <a:t>design </a:t>
            </a:r>
            <a:r>
              <a:rPr lang="pt-BR" sz="4800" b="1" i="1" dirty="0" err="1">
                <a:latin typeface="Century Gothic"/>
              </a:rPr>
              <a:t>pattern</a:t>
            </a:r>
            <a:r>
              <a:rPr lang="pt-BR" sz="4800" b="1" i="1" dirty="0">
                <a:latin typeface="Century Gothic"/>
              </a:rPr>
              <a:t> </a:t>
            </a:r>
            <a:r>
              <a:rPr lang="pt-BR" sz="4800" dirty="0">
                <a:latin typeface="Century Gothic"/>
              </a:rPr>
              <a:t>para resolver o problema!</a:t>
            </a:r>
          </a:p>
          <a:p>
            <a:endParaRPr lang="pt-BR" sz="4800" dirty="0">
              <a:latin typeface="Century Gothic" panose="020B0502020202020204" pitchFamily="34" charset="0"/>
            </a:endParaRPr>
          </a:p>
          <a:p>
            <a:pPr algn="ctr"/>
            <a:r>
              <a:rPr lang="pt-BR" sz="4800" b="1" i="1" dirty="0" err="1">
                <a:latin typeface="Century Gothic"/>
              </a:rPr>
              <a:t>Strategy</a:t>
            </a:r>
            <a:r>
              <a:rPr lang="pt-BR" sz="4800" b="1" i="1" dirty="0">
                <a:latin typeface="Century Gothic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81960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21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201816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Century Gothic" panose="020B0502020202020204" pitchFamily="34" charset="0"/>
              </a:rPr>
              <a:t>Exercício Proposto: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400" dirty="0">
                <a:latin typeface="Century Gothic" panose="020B0502020202020204" pitchFamily="34" charset="0"/>
              </a:rPr>
              <a:t>	Utilize o </a:t>
            </a:r>
            <a:r>
              <a:rPr lang="pt-BR" sz="4400" b="1" i="1" dirty="0">
                <a:latin typeface="Century Gothic" panose="020B0502020202020204" pitchFamily="34" charset="0"/>
              </a:rPr>
              <a:t>design </a:t>
            </a:r>
            <a:r>
              <a:rPr lang="pt-BR" sz="4400" b="1" i="1" dirty="0" err="1">
                <a:latin typeface="Century Gothic" panose="020B0502020202020204" pitchFamily="34" charset="0"/>
              </a:rPr>
              <a:t>pattern</a:t>
            </a:r>
            <a:r>
              <a:rPr lang="pt-BR" sz="4400" dirty="0">
                <a:latin typeface="Century Gothic" panose="020B0502020202020204" pitchFamily="34" charset="0"/>
              </a:rPr>
              <a:t> </a:t>
            </a:r>
            <a:r>
              <a:rPr lang="pt-BR" sz="4400" dirty="0" err="1">
                <a:latin typeface="Century Gothic" panose="020B0502020202020204" pitchFamily="34" charset="0"/>
              </a:rPr>
              <a:t>Strategy</a:t>
            </a:r>
            <a:r>
              <a:rPr lang="pt-BR" sz="4400" dirty="0">
                <a:latin typeface="Century Gothic" panose="020B0502020202020204" pitchFamily="34" charset="0"/>
              </a:rPr>
              <a:t> para implementar um sistema capaz de ordenar dados.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400" dirty="0">
                <a:latin typeface="Century Gothic" panose="020B0502020202020204" pitchFamily="34" charset="0"/>
              </a:rPr>
              <a:t>	O programa deverá permitir trocar o algoritmo de ordenação em tempo de execução.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400" dirty="0">
                <a:latin typeface="Century Gothic" panose="020B0502020202020204" pitchFamily="34" charset="0"/>
              </a:rPr>
              <a:t>     Utilize sua linguagem de programação favorita!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400" dirty="0">
                <a:latin typeface="Century Gothic" panose="020B0502020202020204" pitchFamily="34" charset="0"/>
              </a:rPr>
              <a:t>Crie pelo menos 4 testes unitários.</a:t>
            </a:r>
          </a:p>
        </p:txBody>
      </p:sp>
    </p:spTree>
    <p:extLst>
      <p:ext uri="{BB962C8B-B14F-4D97-AF65-F5344CB8AC3E}">
        <p14:creationId xmlns:p14="http://schemas.microsoft.com/office/powerpoint/2010/main" val="365985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Referência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98" y="1960986"/>
            <a:ext cx="9644702" cy="3176498"/>
          </a:xfrm>
        </p:spPr>
        <p:txBody>
          <a:bodyPr>
            <a:noAutofit/>
          </a:bodyPr>
          <a:lstStyle/>
          <a:p>
            <a:r>
              <a:rPr lang="pt-BR" sz="3200" dirty="0"/>
              <a:t>  Capítulo 6 do livro Engenharia de Software Moderna</a:t>
            </a:r>
          </a:p>
          <a:p>
            <a:pPr lvl="1"/>
            <a:r>
              <a:rPr lang="pt-BR" sz="2800" dirty="0"/>
              <a:t> Padrões de Projeto</a:t>
            </a:r>
          </a:p>
          <a:p>
            <a:pPr lvl="1"/>
            <a:r>
              <a:rPr lang="pt-BR" sz="2800" dirty="0"/>
              <a:t> </a:t>
            </a:r>
            <a:r>
              <a:rPr lang="pt-BR" sz="2800" dirty="0" err="1"/>
              <a:t>https</a:t>
            </a:r>
            <a:r>
              <a:rPr lang="pt-BR" sz="2800" dirty="0"/>
              <a:t>://</a:t>
            </a:r>
            <a:r>
              <a:rPr lang="pt-BR" sz="2800" dirty="0" err="1"/>
              <a:t>engsoftmoderna.info</a:t>
            </a:r>
            <a:r>
              <a:rPr lang="pt-BR" sz="2800" dirty="0"/>
              <a:t>/cap6.html</a:t>
            </a:r>
            <a:endParaRPr lang="pt-BR" sz="3200" dirty="0"/>
          </a:p>
          <a:p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39275-4438-C440-AA9A-78DC46E80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28" y="1676059"/>
            <a:ext cx="1998708" cy="31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98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Referência -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332" y="1949355"/>
            <a:ext cx="5068846" cy="3176498"/>
          </a:xfrm>
        </p:spPr>
        <p:txBody>
          <a:bodyPr>
            <a:noAutofit/>
          </a:bodyPr>
          <a:lstStyle/>
          <a:p>
            <a:r>
              <a:rPr lang="pt-BR" sz="3200" dirty="0"/>
              <a:t>Design </a:t>
            </a:r>
            <a:r>
              <a:rPr lang="pt-BR" sz="3200" dirty="0" err="1"/>
              <a:t>Patterns</a:t>
            </a:r>
            <a:r>
              <a:rPr lang="pt-BR" sz="3200" dirty="0"/>
              <a:t> com Java</a:t>
            </a:r>
          </a:p>
          <a:p>
            <a:r>
              <a:rPr lang="pt-BR" sz="3200" dirty="0" err="1"/>
              <a:t>Cap</a:t>
            </a:r>
            <a:r>
              <a:rPr lang="pt-BR" sz="3200" dirty="0"/>
              <a:t> 1 – </a:t>
            </a:r>
            <a:r>
              <a:rPr lang="pt-BR" sz="3200" dirty="0" err="1"/>
              <a:t>Intro</a:t>
            </a:r>
            <a:r>
              <a:rPr lang="pt-BR" sz="3200" dirty="0"/>
              <a:t> Design </a:t>
            </a:r>
            <a:r>
              <a:rPr lang="pt-BR" sz="3200" dirty="0" err="1"/>
              <a:t>Pattern</a:t>
            </a:r>
            <a:endParaRPr lang="pt-BR" sz="3200" dirty="0"/>
          </a:p>
          <a:p>
            <a:endParaRPr lang="pt-BR" sz="3200" dirty="0"/>
          </a:p>
        </p:txBody>
      </p:sp>
      <p:pic>
        <p:nvPicPr>
          <p:cNvPr id="1028" name="Picture 4" descr="Design Patterns com Java: Projeto orientado a objetos guiado por padrões  eBook: Guerra, Eduardo: Amazon.com.br: Loja Kindle">
            <a:extLst>
              <a:ext uri="{FF2B5EF4-FFF2-40B4-BE49-F238E27FC236}">
                <a16:creationId xmlns:a16="http://schemas.microsoft.com/office/drawing/2014/main" id="{46692CDB-78E3-B442-8232-F5FC76E2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96" y="2039507"/>
            <a:ext cx="3074905" cy="433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003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Referência -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332" y="1949355"/>
            <a:ext cx="5068846" cy="3176498"/>
          </a:xfrm>
        </p:spPr>
        <p:txBody>
          <a:bodyPr>
            <a:noAutofit/>
          </a:bodyPr>
          <a:lstStyle/>
          <a:p>
            <a:r>
              <a:rPr lang="pt-BR" sz="3200" dirty="0"/>
              <a:t>Head </a:t>
            </a:r>
            <a:r>
              <a:rPr lang="pt-BR" sz="3200" dirty="0" err="1"/>
              <a:t>First</a:t>
            </a:r>
            <a:r>
              <a:rPr lang="pt-BR" sz="3200" dirty="0"/>
              <a:t> Design </a:t>
            </a:r>
            <a:r>
              <a:rPr lang="pt-BR" sz="3200" dirty="0" err="1"/>
              <a:t>Patterns</a:t>
            </a:r>
            <a:r>
              <a:rPr lang="pt-BR" sz="3200" dirty="0"/>
              <a:t> </a:t>
            </a:r>
          </a:p>
          <a:p>
            <a:r>
              <a:rPr lang="pt-BR" sz="3200" dirty="0"/>
              <a:t>Edição: 2</a:t>
            </a:r>
          </a:p>
          <a:p>
            <a:r>
              <a:rPr lang="pt-BR" sz="3200" dirty="0" err="1"/>
              <a:t>Cap</a:t>
            </a:r>
            <a:r>
              <a:rPr lang="pt-BR" sz="3200" dirty="0"/>
              <a:t> 1</a:t>
            </a:r>
          </a:p>
          <a:p>
            <a:endParaRPr lang="pt-BR" sz="3200" dirty="0"/>
          </a:p>
        </p:txBody>
      </p:sp>
      <p:pic>
        <p:nvPicPr>
          <p:cNvPr id="1026" name="Picture 2" descr="Head First Design Patterns | Amazon.com.br">
            <a:extLst>
              <a:ext uri="{FF2B5EF4-FFF2-40B4-BE49-F238E27FC236}">
                <a16:creationId xmlns:a16="http://schemas.microsoft.com/office/drawing/2014/main" id="{088344AA-09D0-424E-AB03-5C60D9969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3" y="2086377"/>
            <a:ext cx="3694512" cy="427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120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Referência -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331" y="1949355"/>
            <a:ext cx="6998415" cy="3176498"/>
          </a:xfrm>
        </p:spPr>
        <p:txBody>
          <a:bodyPr>
            <a:noAutofit/>
          </a:bodyPr>
          <a:lstStyle/>
          <a:p>
            <a:r>
              <a:rPr lang="pt-BR" sz="3200" dirty="0"/>
              <a:t>Game </a:t>
            </a:r>
            <a:r>
              <a:rPr lang="pt-BR" sz="3200" dirty="0" err="1"/>
              <a:t>Programming</a:t>
            </a:r>
            <a:r>
              <a:rPr lang="pt-BR" sz="3200" dirty="0"/>
              <a:t> </a:t>
            </a:r>
            <a:r>
              <a:rPr lang="pt-BR" sz="3200" dirty="0" err="1"/>
              <a:t>Patterns</a:t>
            </a:r>
            <a:endParaRPr lang="pt-BR" sz="3200" dirty="0"/>
          </a:p>
          <a:p>
            <a:r>
              <a:rPr lang="pt-BR" sz="3200" dirty="0"/>
              <a:t>Versão HTML</a:t>
            </a:r>
          </a:p>
          <a:p>
            <a:pPr lvl="1"/>
            <a:r>
              <a:rPr lang="pt-BR" sz="2800" dirty="0" err="1"/>
              <a:t>https</a:t>
            </a:r>
            <a:r>
              <a:rPr lang="pt-BR" sz="2800" dirty="0"/>
              <a:t>://</a:t>
            </a:r>
            <a:r>
              <a:rPr lang="pt-BR" sz="2800" dirty="0" err="1"/>
              <a:t>gameprogrammingpatterns.com</a:t>
            </a:r>
            <a:endParaRPr lang="pt-BR" sz="2800" dirty="0"/>
          </a:p>
          <a:p>
            <a:endParaRPr lang="pt-BR" sz="3200" dirty="0"/>
          </a:p>
        </p:txBody>
      </p:sp>
      <p:pic>
        <p:nvPicPr>
          <p:cNvPr id="3074" name="Picture 2" descr="Game Programming Patterns | Amazon.com.br">
            <a:extLst>
              <a:ext uri="{FF2B5EF4-FFF2-40B4-BE49-F238E27FC236}">
                <a16:creationId xmlns:a16="http://schemas.microsoft.com/office/drawing/2014/main" id="{42B15BCC-AF97-8441-8466-1A451A485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9355"/>
            <a:ext cx="3302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98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686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Implementações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9A09A-9AB5-2D4C-9434-9593C8E45011}"/>
              </a:ext>
            </a:extLst>
          </p:cNvPr>
          <p:cNvSpPr txBox="1"/>
          <p:nvPr/>
        </p:nvSpPr>
        <p:spPr>
          <a:xfrm>
            <a:off x="1140291" y="2767280"/>
            <a:ext cx="9422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https://github.com/chrislima-inatel/C214</a:t>
            </a:r>
          </a:p>
        </p:txBody>
      </p:sp>
      <p:pic>
        <p:nvPicPr>
          <p:cNvPr id="10" name="Picture 2" descr="Resultado de imagem para github icon">
            <a:extLst>
              <a:ext uri="{FF2B5EF4-FFF2-40B4-BE49-F238E27FC236}">
                <a16:creationId xmlns:a16="http://schemas.microsoft.com/office/drawing/2014/main" id="{B2C8EB79-6849-FC42-B5AC-544CC2EA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85" y="3676973"/>
            <a:ext cx="2655815" cy="265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65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0" y="217438"/>
            <a:ext cx="12463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	Uma solução para um determinado problema em um contexto.</a:t>
            </a:r>
          </a:p>
        </p:txBody>
      </p:sp>
      <p:pic>
        <p:nvPicPr>
          <p:cNvPr id="14338" name="Picture 2" descr="The Best Problem Solution Essay Topics 2019">
            <a:extLst>
              <a:ext uri="{FF2B5EF4-FFF2-40B4-BE49-F238E27FC236}">
                <a16:creationId xmlns:a16="http://schemas.microsoft.com/office/drawing/2014/main" id="{C22D02F0-E610-CF4A-96BF-913DF098E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65" y="1809783"/>
            <a:ext cx="7520335" cy="470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36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86917" y="76534"/>
            <a:ext cx="12018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Uma solução que já tenha sido utilizada com sucesso.</a:t>
            </a:r>
          </a:p>
        </p:txBody>
      </p:sp>
      <p:pic>
        <p:nvPicPr>
          <p:cNvPr id="1026" name="Picture 2" descr="Too late Already did it! - obama pointing | Meme Generator">
            <a:extLst>
              <a:ext uri="{FF2B5EF4-FFF2-40B4-BE49-F238E27FC236}">
                <a16:creationId xmlns:a16="http://schemas.microsoft.com/office/drawing/2014/main" id="{657512BE-5E17-854A-B542-0DF0ED19ED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1"/>
          <a:stretch/>
        </p:blipFill>
        <p:spPr bwMode="auto">
          <a:xfrm>
            <a:off x="3100137" y="1641475"/>
            <a:ext cx="5080000" cy="49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60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2018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>
                <a:latin typeface="Century Gothic" panose="020B0502020202020204" pitchFamily="34" charset="0"/>
              </a:rPr>
              <a:t>Não descreve soluções novas.</a:t>
            </a:r>
            <a:endParaRPr lang="pt-BR" sz="4800" dirty="0">
              <a:latin typeface="Century Gothic" panose="020B0502020202020204" pitchFamily="34" charset="0"/>
            </a:endParaRPr>
          </a:p>
        </p:txBody>
      </p:sp>
      <p:pic>
        <p:nvPicPr>
          <p:cNvPr id="15362" name="Picture 2" descr="Old News GIFs | Tenor">
            <a:extLst>
              <a:ext uri="{FF2B5EF4-FFF2-40B4-BE49-F238E27FC236}">
                <a16:creationId xmlns:a16="http://schemas.microsoft.com/office/drawing/2014/main" id="{10D8D7D4-E271-474D-AC9C-748C1BFC8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32" y="1405690"/>
            <a:ext cx="8110176" cy="456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85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2018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Century Gothic" panose="020B0502020202020204" pitchFamily="34" charset="0"/>
              </a:rPr>
              <a:t>A ideia de padrões vem da Engenharia Civil e foi disseminada na comunidade de software pelo livro escrito pelo </a:t>
            </a:r>
            <a:r>
              <a:rPr lang="pt-BR" sz="4000" dirty="0" err="1">
                <a:latin typeface="Century Gothic" panose="020B0502020202020204" pitchFamily="34" charset="0"/>
              </a:rPr>
              <a:t>GoF</a:t>
            </a:r>
            <a:r>
              <a:rPr lang="pt-BR" sz="4000" dirty="0">
                <a:latin typeface="Century Gothic" panose="020B0502020202020204" pitchFamily="34" charset="0"/>
              </a:rPr>
              <a:t> </a:t>
            </a:r>
            <a:r>
              <a:rPr lang="pt-BR" sz="4000" dirty="0">
                <a:solidFill>
                  <a:srgbClr val="055ABE"/>
                </a:solidFill>
                <a:latin typeface="Century Gothic" panose="020B0502020202020204" pitchFamily="34" charset="0"/>
              </a:rPr>
              <a:t>(</a:t>
            </a:r>
            <a:r>
              <a:rPr lang="pt-BR" sz="4000" b="1" i="1" dirty="0">
                <a:solidFill>
                  <a:srgbClr val="055ABE"/>
                </a:solidFill>
                <a:latin typeface="Century Gothic" panose="020B0502020202020204" pitchFamily="34" charset="0"/>
              </a:rPr>
              <a:t>Gang </a:t>
            </a:r>
            <a:r>
              <a:rPr lang="pt-BR" sz="4000" b="1" i="1" dirty="0" err="1">
                <a:solidFill>
                  <a:srgbClr val="055ABE"/>
                </a:solidFill>
                <a:latin typeface="Century Gothic" panose="020B0502020202020204" pitchFamily="34" charset="0"/>
              </a:rPr>
              <a:t>of</a:t>
            </a:r>
            <a:r>
              <a:rPr lang="pt-BR" sz="4000" b="1" i="1" dirty="0">
                <a:solidFill>
                  <a:srgbClr val="055ABE"/>
                </a:solidFill>
                <a:latin typeface="Century Gothic" panose="020B0502020202020204" pitchFamily="34" charset="0"/>
              </a:rPr>
              <a:t> Four</a:t>
            </a:r>
            <a:r>
              <a:rPr lang="pt-BR" sz="4000" dirty="0">
                <a:solidFill>
                  <a:srgbClr val="055ABE"/>
                </a:solidFill>
                <a:latin typeface="Century Gothic" panose="020B0502020202020204" pitchFamily="34" charset="0"/>
              </a:rPr>
              <a:t>).</a:t>
            </a:r>
          </a:p>
        </p:txBody>
      </p:sp>
      <p:pic>
        <p:nvPicPr>
          <p:cNvPr id="16386" name="Picture 2" descr="A Fabrica de Arquitetos — GoF e os Cavaleiros da Arquitetura | by Lucas  Eschechola | Medium">
            <a:extLst>
              <a:ext uri="{FF2B5EF4-FFF2-40B4-BE49-F238E27FC236}">
                <a16:creationId xmlns:a16="http://schemas.microsoft.com/office/drawing/2014/main" id="{55A55017-CFD8-FC4E-9531-2F81555B3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6"/>
          <a:stretch/>
        </p:blipFill>
        <p:spPr bwMode="auto">
          <a:xfrm>
            <a:off x="1822696" y="2294151"/>
            <a:ext cx="7716575" cy="379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72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20181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Century Gothic" panose="020B0502020202020204" pitchFamily="34" charset="0"/>
              </a:rPr>
              <a:t>Muitos padrões trazem também partes como: 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Century Gothic" panose="020B0502020202020204" pitchFamily="34" charset="0"/>
              </a:rPr>
              <a:t>Estrutura 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Century Gothic" panose="020B0502020202020204" pitchFamily="34" charset="0"/>
              </a:rPr>
              <a:t>Consequências positivas.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055ABE"/>
                </a:solidFill>
                <a:latin typeface="Century Gothic" panose="020B0502020202020204" pitchFamily="34" charset="0"/>
              </a:rPr>
              <a:t>Facilidade de ler o código.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Century Gothic" panose="020B0502020202020204" pitchFamily="34" charset="0"/>
              </a:rPr>
              <a:t>Consequências negativas.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FF0000"/>
                </a:solidFill>
                <a:latin typeface="Century Gothic" panose="020B0502020202020204" pitchFamily="34" charset="0"/>
              </a:rPr>
              <a:t>Complexidade para implementar.</a:t>
            </a:r>
          </a:p>
        </p:txBody>
      </p:sp>
    </p:spTree>
    <p:extLst>
      <p:ext uri="{BB962C8B-B14F-4D97-AF65-F5344CB8AC3E}">
        <p14:creationId xmlns:p14="http://schemas.microsoft.com/office/powerpoint/2010/main" val="418297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dirty="0" smtClean="0"/>
              <a:t>8</a:t>
            </a:fld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2018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Conhecer os padrões criam um vocabulário comum!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AB1937C-3971-A24D-9F76-698874B12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767" y="1608433"/>
            <a:ext cx="6450299" cy="511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9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2018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Conhecer os princípios </a:t>
            </a:r>
            <a:r>
              <a:rPr lang="pt-BR" sz="4800" dirty="0">
                <a:solidFill>
                  <a:srgbClr val="055ABE"/>
                </a:solidFill>
                <a:latin typeface="Century Gothic" panose="020B0502020202020204" pitchFamily="34" charset="0"/>
              </a:rPr>
              <a:t>OO</a:t>
            </a:r>
            <a:r>
              <a:rPr lang="pt-BR" sz="4800" dirty="0">
                <a:latin typeface="Century Gothic" panose="020B0502020202020204" pitchFamily="34" charset="0"/>
              </a:rPr>
              <a:t> não nos torna bom programador(a) </a:t>
            </a:r>
            <a:r>
              <a:rPr lang="pt-BR" sz="4800" dirty="0">
                <a:solidFill>
                  <a:srgbClr val="055ABE"/>
                </a:solidFill>
                <a:latin typeface="Century Gothic" panose="020B0502020202020204" pitchFamily="34" charset="0"/>
              </a:rPr>
              <a:t>OO</a:t>
            </a:r>
            <a:r>
              <a:rPr lang="pt-BR" sz="4800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B86C2D-D740-D44B-9876-5A3F3207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036" y="1706185"/>
            <a:ext cx="54610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50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DC587D59F2BE4A87CE49E0975C5D8D" ma:contentTypeVersion="0" ma:contentTypeDescription="Create a new document." ma:contentTypeScope="" ma:versionID="b8d161f1943d0d4586cfa7bd4fda0c8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4028A9-FD19-4A0F-B39F-0E6578898CD5}"/>
</file>

<file path=customXml/itemProps2.xml><?xml version="1.0" encoding="utf-8"?>
<ds:datastoreItem xmlns:ds="http://schemas.openxmlformats.org/officeDocument/2006/customXml" ds:itemID="{3807BE1D-61E6-4F44-9A96-561347E32ACC}"/>
</file>

<file path=customXml/itemProps3.xml><?xml version="1.0" encoding="utf-8"?>
<ds:datastoreItem xmlns:ds="http://schemas.openxmlformats.org/officeDocument/2006/customXml" ds:itemID="{7909E1DA-4E88-4182-AE9D-5D4819CBC15F}"/>
</file>

<file path=docProps/app.xml><?xml version="1.0" encoding="utf-8"?>
<Properties xmlns="http://schemas.openxmlformats.org/officeDocument/2006/extended-properties" xmlns:vt="http://schemas.openxmlformats.org/officeDocument/2006/docPropsVTypes">
  <TotalTime>13118</TotalTime>
  <Words>538</Words>
  <Application>Microsoft Office PowerPoint</Application>
  <PresentationFormat>Widescreen</PresentationFormat>
  <Paragraphs>124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Tema do Office</vt:lpstr>
      <vt:lpstr>                         C214 – Engenharia de Software   Introdução a Design Pattern: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Referência</vt:lpstr>
      <vt:lpstr>Referência - Complementar</vt:lpstr>
      <vt:lpstr>Referência - Complementar</vt:lpstr>
      <vt:lpstr>Referência - Complementar</vt:lpstr>
      <vt:lpstr>Implementações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66</cp:revision>
  <cp:lastPrinted>2020-10-28T15:09:35Z</cp:lastPrinted>
  <dcterms:created xsi:type="dcterms:W3CDTF">2020-01-25T18:01:00Z</dcterms:created>
  <dcterms:modified xsi:type="dcterms:W3CDTF">2022-10-30T22:35:14Z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0x010100F7DC587D59F2BE4A87CE49E0975C5D8D</vt:lpwstr>
  </property>
</Properties>
</file>