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DD47B-B224-BDFE-D97C-7A3055165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0C6F90-A844-555F-E3AC-25917E855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57EACF-C2C4-1B8F-8CFC-3CDF4E16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8CC1-A6A7-4BA0-B224-F6E8E3766B51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1EA752-245F-B959-A278-C82BF420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A59004-0842-B5C4-11DC-FC9057B1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B965-7083-4DB5-9313-4C877A8DC4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62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DD02F-FCEE-0413-1FC0-AB76E3FC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2D5910-7E98-DB38-12BA-817D99AC9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B3247B-BB9D-6B9A-68F0-D22CCDDEC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8CC1-A6A7-4BA0-B224-F6E8E3766B51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0B819A-6C74-5F38-438C-5AFFD2B8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001123-AB01-45CF-4C2F-5C1CA9CA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B965-7083-4DB5-9313-4C877A8DC4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70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B98DAD-9BF2-351E-076C-1E58498F0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A786FA-EEAA-64F3-6E4B-117CF8674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7DEFD-9D0F-4474-6A01-EA6D641E4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8CC1-A6A7-4BA0-B224-F6E8E3766B51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5AD080-D956-B209-5CC5-E3908AC6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35B89E-0182-E01D-851D-BFF4A9ED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B965-7083-4DB5-9313-4C877A8DC4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65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13EC2-B9B3-5618-C23D-4A526F50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9E9097-EE30-FB8D-119E-1712550A8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206883-BBE6-CB77-CC1F-1D6BE3FC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8CC1-A6A7-4BA0-B224-F6E8E3766B51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67A6F9-EF1A-E8CC-3B4A-970B5007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EFEACA-28FC-5061-7B9D-021F9F0C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B965-7083-4DB5-9313-4C877A8DC4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36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3A85D-5BF5-FD63-FF96-806B20E0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215C38-E482-B097-981D-68D8F1A79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3D840D-61BF-28C2-9F46-BF554394B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8CC1-A6A7-4BA0-B224-F6E8E3766B51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0260DC-0AC7-1435-EAED-0E17E0AB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90B575-E51B-93D1-6E4E-50D4E702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B965-7083-4DB5-9313-4C877A8DC4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41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106EF-6A48-792E-C382-AB84A68E9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8CB3C2-D8DA-5FA0-1599-31293AF28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B4214C-08B2-411C-5200-78CF7D8BD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8F6F2A-4636-3A3B-0885-3FA73636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8CC1-A6A7-4BA0-B224-F6E8E3766B51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DC6647-53CC-3CCA-1B60-8C25DDAE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475F7D-C87D-D7A6-8838-3C0B58E9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B965-7083-4DB5-9313-4C877A8DC4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85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EED7A-5A7C-A200-A4DE-ABE8ACF1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54F913-7EDD-51FB-CA39-B2D911225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E30231-0490-BE32-F0E1-B3E88CF73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7CE275A-B8EA-06B7-D912-314EA36249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8F4195A-9FD8-AD39-0D8D-C92531643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40A092-9FCC-B3ED-BEF7-CC1861DF3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8CC1-A6A7-4BA0-B224-F6E8E3766B51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F2DCBA4-C498-630E-1B43-52A15DEF4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347BB24-D25F-2EF8-6D47-CA9B1CCA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B965-7083-4DB5-9313-4C877A8DC4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70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70AFD-89F1-68DE-F138-B598C940F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B746B10-AA73-00BE-9FBB-FA4008E98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8CC1-A6A7-4BA0-B224-F6E8E3766B51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AE1768-0631-B48E-1550-383B546B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103F2B3-4364-3403-89C1-07BC06699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B965-7083-4DB5-9313-4C877A8DC4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90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052EE7F-42EA-E0EE-1866-091FDF77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8CC1-A6A7-4BA0-B224-F6E8E3766B51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C04189-AC96-D35F-49C7-2E7D6101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2242A9-1F70-63E2-61BF-A51533F1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B965-7083-4DB5-9313-4C877A8DC4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7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81D2E-0B78-D284-F116-1F1ABDE8C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DFA360-1127-6BE8-8067-FBFB3C89F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D98E43-7CA0-A3E6-5A9E-C098AF7AD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69BE38-E0FB-51AC-8BB9-34FDE2E7E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8CC1-A6A7-4BA0-B224-F6E8E3766B51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AF8072-0F0D-6B21-7780-7332144B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BD45B4-894B-C554-E3D1-478E80E8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B965-7083-4DB5-9313-4C877A8DC4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47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EE134-4220-2AC2-EF3F-708AFD7E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5E21A5B-A939-1AFF-0893-C0D8F5B39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D996D3-B71C-5C71-DFE6-4D8851028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A024A4-362C-4A0B-38A1-55B6DF3D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8CC1-A6A7-4BA0-B224-F6E8E3766B51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71B506-AC76-A880-E12E-165376008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D0A284-400F-97CB-AB0C-8A319BBE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B965-7083-4DB5-9313-4C877A8DC4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16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FD30296-9024-8C2C-40EB-2991F701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04D61B-DD9B-E7C1-6AAD-5583D4390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078BA6-F828-2DBE-8810-99E4B72EE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918CC1-A6A7-4BA0-B224-F6E8E3766B51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2A5240-57C6-B230-F777-8A0BD8C72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C861EB-872D-BDD4-317B-B4BB3644D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2EB965-7083-4DB5-9313-4C877A8DC4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7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D9E28-F121-BB86-14F0-08A5D4E990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Pitch-Projeto-RM95705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065FC4-3BE5-EA22-46E5-1D9A66853E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5393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Pitch-Projeto-RM95705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Pitch-Projeto-RM95705</dc:title>
  <dc:creator>Henrique Franco da Paz</dc:creator>
  <cp:lastModifiedBy>Henrique Franco da Paz</cp:lastModifiedBy>
  <cp:revision>1</cp:revision>
  <dcterms:created xsi:type="dcterms:W3CDTF">2024-04-01T23:38:41Z</dcterms:created>
  <dcterms:modified xsi:type="dcterms:W3CDTF">2024-04-01T23:38:57Z</dcterms:modified>
</cp:coreProperties>
</file>