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3E727-AB6B-4D05-24D3-5E1B302E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87D65B-3E75-8D4F-25AB-06CC2BF56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81E4D8-10E6-6CE6-5F58-5ACE1543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20180-ED1B-9DD5-7C22-3F5940A4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9563D-D2FF-0A19-DF00-40444DF0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8288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6C211-4F9E-EB7D-A9FB-81513160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60715D-E4F3-58F7-1B30-79ADC310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B661F-1A5C-489B-2CC1-9A773575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736BF-5C08-9957-8AA1-BE23636B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2356DF-17D2-0F03-DBF2-DB074927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091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5A1A92-CE55-902B-0352-58C60D09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E86673-90DE-4B90-5EEC-6EA871650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FF2B9-ABB1-1398-B139-66AE8E79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82DDAC-98FB-E419-5B19-CE5B0931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8E2B2-AAE0-35E1-B8F2-67E37F32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2424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B3718-6549-714D-1822-42DB572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9F782-EE1A-2111-04AE-F687FC38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937E3-0AA5-55F6-CAB9-0BE1C2AE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339C66-A104-5B44-CC4E-653F2A2D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650C8-A9A5-947C-67DC-FFC81AA3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2855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BB41A-C00E-7B31-BACA-72F5302A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441AA-1B99-DDB9-AB15-02E158D2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BA83A-3588-4FE8-F8E2-2EA49591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D4E18-0F9E-8A29-63CB-FA31897B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15244-1869-0401-003C-C2935753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5366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F4CCA-DBE5-CECE-A371-A73F61B6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4E3BA-1EAA-B9F7-5479-9ACC1048B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66ECFB-B09E-1700-C3BD-0EBB69E48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F7F584-CB06-1EB1-237B-B4993185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5C628-7F5F-7AB0-7002-132BA059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BBFD6-BF79-F474-8D7E-79C135B3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7000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55039-97F2-A4C9-2FD8-C9165CB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FEA8EE-F57C-3979-F281-BA58D597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E21C1-D8B9-B46A-B3BB-E7D5129E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AEDC70-0D73-0957-C790-2950D784C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D8DE8A-6872-3D13-4B1F-45CC262E0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483DE7-75F2-4692-D55D-30B3CD3B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10C1C8-4F78-0CB4-EF12-2C340F6A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42D3B8-4586-2641-CE6D-262850F9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116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3603E-5368-63C0-A88E-8E3EDA4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AD7095-037C-05BE-8D90-E603590D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C10F56-7995-4830-4DC1-7231EA02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0B2400-BE35-16E3-8861-FD9A8D47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3624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988038-A3A2-DC17-AA0D-C32E2062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B5F1AD-C3DB-0E51-14BB-486F1315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1B3FC-85FB-1F84-3D61-9627024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3102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C150C-8B38-A111-AA44-5E9AABB4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A53C1-F018-921A-89CD-F58827E2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E4EC3E-FB38-B8D7-6A45-FB7BED2B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897A6D-3FE5-492F-326F-3FE18CA4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C16EB4-A816-7A30-6212-090E3880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26C5C2-077C-2819-202D-6EEF150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659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3FB1B-E8C9-EDC0-ACEB-66D2CEA6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C45575-ECEB-E34F-07F1-8D72357A9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D6A8E-52C8-3AAC-EBA2-384A79BB8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426629-141F-7AD0-D909-5C228C90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789CD-111F-727A-AFFC-AF15F9FC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9EB6B8-64B9-51D3-3D64-93AC38E8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64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4C619C-EF9C-A1D8-17AE-088D293F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EC408D-EBC0-6971-F5D9-167524295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40164-9D05-1C31-5EDD-C355D6D16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5327-9836-4CE7-A9AA-A0B4290B16D5}" type="datetimeFigureOut">
              <a:rPr lang="es-SV" smtClean="0"/>
              <a:t>28/3/2023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08C0A-2363-22CF-2054-6B1883C59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CC5F40-1C30-149E-DFA6-B962BECD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EE73-9BD3-451A-8E12-3A3CE06691D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4260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3BDAC6B-9AFE-6D9D-4A74-2EA487EA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AD36C146-C47E-D3DE-BCD8-B7635840C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2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MINEDUCYT</dc:creator>
  <cp:lastModifiedBy>MINEDUCYT</cp:lastModifiedBy>
  <cp:revision>1</cp:revision>
  <dcterms:created xsi:type="dcterms:W3CDTF">2023-03-28T19:41:40Z</dcterms:created>
  <dcterms:modified xsi:type="dcterms:W3CDTF">2023-03-28T20:00:34Z</dcterms:modified>
</cp:coreProperties>
</file>