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5" r:id="rId2"/>
  </p:sldMasterIdLst>
  <p:notesMasterIdLst>
    <p:notesMasterId r:id="rId16"/>
  </p:notesMasterIdLst>
  <p:handoutMasterIdLst>
    <p:handoutMasterId r:id="rId17"/>
  </p:handoutMasterIdLst>
  <p:sldIdLst>
    <p:sldId id="265" r:id="rId3"/>
    <p:sldId id="278" r:id="rId4"/>
    <p:sldId id="301" r:id="rId5"/>
    <p:sldId id="300" r:id="rId6"/>
    <p:sldId id="289" r:id="rId7"/>
    <p:sldId id="304" r:id="rId8"/>
    <p:sldId id="302" r:id="rId9"/>
    <p:sldId id="303" r:id="rId10"/>
    <p:sldId id="290" r:id="rId11"/>
    <p:sldId id="305" r:id="rId12"/>
    <p:sldId id="307" r:id="rId13"/>
    <p:sldId id="306" r:id="rId14"/>
    <p:sldId id="308" r:id="rId1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652"/>
    <a:srgbClr val="D2002B"/>
    <a:srgbClr val="F2F3F6"/>
    <a:srgbClr val="141E28"/>
    <a:srgbClr val="E1E2E8"/>
    <a:srgbClr val="011689"/>
    <a:srgbClr val="002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2E057-CBAD-49B6-BD18-9D4E1B999CD4}" v="4200" dt="2021-10-24T23:16:20.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66"/>
    <p:restoredTop sz="86531"/>
  </p:normalViewPr>
  <p:slideViewPr>
    <p:cSldViewPr snapToGrid="0" snapToObjects="1">
      <p:cViewPr varScale="1">
        <p:scale>
          <a:sx n="58" d="100"/>
          <a:sy n="58" d="100"/>
        </p:scale>
        <p:origin x="828" y="2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Haddad" userId="93eb3f186d2f468f" providerId="LiveId" clId="{6FA2E057-CBAD-49B6-BD18-9D4E1B999CD4}"/>
    <pc:docChg chg="undo redo custSel addSld delSld modSld sldOrd addSection delSection">
      <pc:chgData name="Ammar Haddad" userId="93eb3f186d2f468f" providerId="LiveId" clId="{6FA2E057-CBAD-49B6-BD18-9D4E1B999CD4}" dt="2021-10-24T23:17:43.860" v="15131" actId="20577"/>
      <pc:docMkLst>
        <pc:docMk/>
      </pc:docMkLst>
      <pc:sldChg chg="del">
        <pc:chgData name="Ammar Haddad" userId="93eb3f186d2f468f" providerId="LiveId" clId="{6FA2E057-CBAD-49B6-BD18-9D4E1B999CD4}" dt="2021-10-17T14:37:47.483" v="2" actId="47"/>
        <pc:sldMkLst>
          <pc:docMk/>
          <pc:sldMk cId="808475630" sldId="256"/>
        </pc:sldMkLst>
      </pc:sldChg>
      <pc:sldChg chg="addSp delSp modSp del mod modNotesTx">
        <pc:chgData name="Ammar Haddad" userId="93eb3f186d2f468f" providerId="LiveId" clId="{6FA2E057-CBAD-49B6-BD18-9D4E1B999CD4}" dt="2021-10-17T15:25:52.917" v="758" actId="47"/>
        <pc:sldMkLst>
          <pc:docMk/>
          <pc:sldMk cId="2284323548" sldId="257"/>
        </pc:sldMkLst>
        <pc:spChg chg="mod">
          <ac:chgData name="Ammar Haddad" userId="93eb3f186d2f468f" providerId="LiveId" clId="{6FA2E057-CBAD-49B6-BD18-9D4E1B999CD4}" dt="2021-10-17T14:53:07.925" v="171" actId="404"/>
          <ac:spMkLst>
            <pc:docMk/>
            <pc:sldMk cId="2284323548" sldId="257"/>
            <ac:spMk id="2" creationId="{D7F8CADF-F6F1-4D4B-BCDF-875F23FF6982}"/>
          </ac:spMkLst>
        </pc:spChg>
        <pc:spChg chg="mod">
          <ac:chgData name="Ammar Haddad" userId="93eb3f186d2f468f" providerId="LiveId" clId="{6FA2E057-CBAD-49B6-BD18-9D4E1B999CD4}" dt="2021-10-17T15:15:25.149" v="435"/>
          <ac:spMkLst>
            <pc:docMk/>
            <pc:sldMk cId="2284323548" sldId="257"/>
            <ac:spMk id="3" creationId="{740C9F65-C46D-4046-BA00-269880510A29}"/>
          </ac:spMkLst>
        </pc:spChg>
        <pc:spChg chg="mod">
          <ac:chgData name="Ammar Haddad" userId="93eb3f186d2f468f" providerId="LiveId" clId="{6FA2E057-CBAD-49B6-BD18-9D4E1B999CD4}" dt="2021-10-17T14:38:59.896" v="74" actId="1076"/>
          <ac:spMkLst>
            <pc:docMk/>
            <pc:sldMk cId="2284323548" sldId="257"/>
            <ac:spMk id="4" creationId="{A823434F-DC45-EA45-B3B0-8E7819A7DFCC}"/>
          </ac:spMkLst>
        </pc:spChg>
        <pc:spChg chg="del">
          <ac:chgData name="Ammar Haddad" userId="93eb3f186d2f468f" providerId="LiveId" clId="{6FA2E057-CBAD-49B6-BD18-9D4E1B999CD4}" dt="2021-10-17T14:39:10.276" v="75" actId="21"/>
          <ac:spMkLst>
            <pc:docMk/>
            <pc:sldMk cId="2284323548" sldId="257"/>
            <ac:spMk id="5" creationId="{CB2B8DF9-80A5-B94A-9FBD-43BA2A24EFC2}"/>
          </ac:spMkLst>
        </pc:spChg>
        <pc:spChg chg="add del">
          <ac:chgData name="Ammar Haddad" userId="93eb3f186d2f468f" providerId="LiveId" clId="{6FA2E057-CBAD-49B6-BD18-9D4E1B999CD4}" dt="2021-10-17T14:43:32.549" v="79" actId="22"/>
          <ac:spMkLst>
            <pc:docMk/>
            <pc:sldMk cId="2284323548" sldId="257"/>
            <ac:spMk id="7" creationId="{A6F36A7C-E488-4525-8EF3-C25486DCE8A4}"/>
          </ac:spMkLst>
        </pc:spChg>
        <pc:spChg chg="add del mod">
          <ac:chgData name="Ammar Haddad" userId="93eb3f186d2f468f" providerId="LiveId" clId="{6FA2E057-CBAD-49B6-BD18-9D4E1B999CD4}" dt="2021-10-17T15:15:26.125" v="437"/>
          <ac:spMkLst>
            <pc:docMk/>
            <pc:sldMk cId="2284323548" sldId="257"/>
            <ac:spMk id="8" creationId="{741AB72E-0DF4-4E0F-AE94-0BEFB82F5305}"/>
          </ac:spMkLst>
        </pc:spChg>
        <pc:spChg chg="add">
          <ac:chgData name="Ammar Haddad" userId="93eb3f186d2f468f" providerId="LiveId" clId="{6FA2E057-CBAD-49B6-BD18-9D4E1B999CD4}" dt="2021-10-17T15:15:31.146" v="438" actId="22"/>
          <ac:spMkLst>
            <pc:docMk/>
            <pc:sldMk cId="2284323548" sldId="257"/>
            <ac:spMk id="10" creationId="{0F13CDC3-B76E-4C55-B374-876815570D42}"/>
          </ac:spMkLst>
        </pc:spChg>
      </pc:sldChg>
      <pc:sldChg chg="del">
        <pc:chgData name="Ammar Haddad" userId="93eb3f186d2f468f" providerId="LiveId" clId="{6FA2E057-CBAD-49B6-BD18-9D4E1B999CD4}" dt="2021-10-17T16:22:48.777" v="782" actId="47"/>
        <pc:sldMkLst>
          <pc:docMk/>
          <pc:sldMk cId="2121092179" sldId="258"/>
        </pc:sldMkLst>
      </pc:sldChg>
      <pc:sldChg chg="del">
        <pc:chgData name="Ammar Haddad" userId="93eb3f186d2f468f" providerId="LiveId" clId="{6FA2E057-CBAD-49B6-BD18-9D4E1B999CD4}" dt="2021-10-17T16:22:45.059" v="781" actId="47"/>
        <pc:sldMkLst>
          <pc:docMk/>
          <pc:sldMk cId="3646569175" sldId="259"/>
        </pc:sldMkLst>
      </pc:sldChg>
      <pc:sldChg chg="del">
        <pc:chgData name="Ammar Haddad" userId="93eb3f186d2f468f" providerId="LiveId" clId="{6FA2E057-CBAD-49B6-BD18-9D4E1B999CD4}" dt="2021-10-17T16:22:43.660" v="780" actId="47"/>
        <pc:sldMkLst>
          <pc:docMk/>
          <pc:sldMk cId="2231570439" sldId="260"/>
        </pc:sldMkLst>
      </pc:sldChg>
      <pc:sldChg chg="del">
        <pc:chgData name="Ammar Haddad" userId="93eb3f186d2f468f" providerId="LiveId" clId="{6FA2E057-CBAD-49B6-BD18-9D4E1B999CD4}" dt="2021-10-17T16:22:43.520" v="779" actId="47"/>
        <pc:sldMkLst>
          <pc:docMk/>
          <pc:sldMk cId="1088405719" sldId="261"/>
        </pc:sldMkLst>
      </pc:sldChg>
      <pc:sldChg chg="del">
        <pc:chgData name="Ammar Haddad" userId="93eb3f186d2f468f" providerId="LiveId" clId="{6FA2E057-CBAD-49B6-BD18-9D4E1B999CD4}" dt="2021-10-17T16:22:40.952" v="776" actId="47"/>
        <pc:sldMkLst>
          <pc:docMk/>
          <pc:sldMk cId="1753686676" sldId="262"/>
        </pc:sldMkLst>
      </pc:sldChg>
      <pc:sldChg chg="del">
        <pc:chgData name="Ammar Haddad" userId="93eb3f186d2f468f" providerId="LiveId" clId="{6FA2E057-CBAD-49B6-BD18-9D4E1B999CD4}" dt="2021-10-17T16:22:28.765" v="774" actId="47"/>
        <pc:sldMkLst>
          <pc:docMk/>
          <pc:sldMk cId="2047893627" sldId="263"/>
        </pc:sldMkLst>
      </pc:sldChg>
      <pc:sldChg chg="del">
        <pc:chgData name="Ammar Haddad" userId="93eb3f186d2f468f" providerId="LiveId" clId="{6FA2E057-CBAD-49B6-BD18-9D4E1B999CD4}" dt="2021-10-17T16:22:40.716" v="775" actId="47"/>
        <pc:sldMkLst>
          <pc:docMk/>
          <pc:sldMk cId="2276507959" sldId="264"/>
        </pc:sldMkLst>
      </pc:sldChg>
      <pc:sldChg chg="del">
        <pc:chgData name="Ammar Haddad" userId="93eb3f186d2f468f" providerId="LiveId" clId="{6FA2E057-CBAD-49B6-BD18-9D4E1B999CD4}" dt="2021-10-17T14:37:52.109" v="3" actId="47"/>
        <pc:sldMkLst>
          <pc:docMk/>
          <pc:sldMk cId="1735991100" sldId="266"/>
        </pc:sldMkLst>
      </pc:sldChg>
      <pc:sldChg chg="del">
        <pc:chgData name="Ammar Haddad" userId="93eb3f186d2f468f" providerId="LiveId" clId="{6FA2E057-CBAD-49B6-BD18-9D4E1B999CD4}" dt="2021-10-17T14:37:56.179" v="4" actId="47"/>
        <pc:sldMkLst>
          <pc:docMk/>
          <pc:sldMk cId="3511852010" sldId="267"/>
        </pc:sldMkLst>
      </pc:sldChg>
      <pc:sldChg chg="del">
        <pc:chgData name="Ammar Haddad" userId="93eb3f186d2f468f" providerId="LiveId" clId="{6FA2E057-CBAD-49B6-BD18-9D4E1B999CD4}" dt="2021-10-17T14:54:33.991" v="184" actId="47"/>
        <pc:sldMkLst>
          <pc:docMk/>
          <pc:sldMk cId="547358445" sldId="271"/>
        </pc:sldMkLst>
      </pc:sldChg>
      <pc:sldChg chg="del">
        <pc:chgData name="Ammar Haddad" userId="93eb3f186d2f468f" providerId="LiveId" clId="{6FA2E057-CBAD-49B6-BD18-9D4E1B999CD4}" dt="2021-10-17T14:37:41.292" v="0" actId="47"/>
        <pc:sldMkLst>
          <pc:docMk/>
          <pc:sldMk cId="757961113" sldId="272"/>
        </pc:sldMkLst>
      </pc:sldChg>
      <pc:sldChg chg="del">
        <pc:chgData name="Ammar Haddad" userId="93eb3f186d2f468f" providerId="LiveId" clId="{6FA2E057-CBAD-49B6-BD18-9D4E1B999CD4}" dt="2021-10-17T14:54:34.711" v="185" actId="47"/>
        <pc:sldMkLst>
          <pc:docMk/>
          <pc:sldMk cId="18606860" sldId="273"/>
        </pc:sldMkLst>
      </pc:sldChg>
      <pc:sldChg chg="del">
        <pc:chgData name="Ammar Haddad" userId="93eb3f186d2f468f" providerId="LiveId" clId="{6FA2E057-CBAD-49B6-BD18-9D4E1B999CD4}" dt="2021-10-17T16:22:42.588" v="778" actId="47"/>
        <pc:sldMkLst>
          <pc:docMk/>
          <pc:sldMk cId="1032388041" sldId="274"/>
        </pc:sldMkLst>
      </pc:sldChg>
      <pc:sldChg chg="del">
        <pc:chgData name="Ammar Haddad" userId="93eb3f186d2f468f" providerId="LiveId" clId="{6FA2E057-CBAD-49B6-BD18-9D4E1B999CD4}" dt="2021-10-17T16:22:41.875" v="777" actId="47"/>
        <pc:sldMkLst>
          <pc:docMk/>
          <pc:sldMk cId="2358609534" sldId="275"/>
        </pc:sldMkLst>
      </pc:sldChg>
      <pc:sldChg chg="del">
        <pc:chgData name="Ammar Haddad" userId="93eb3f186d2f468f" providerId="LiveId" clId="{6FA2E057-CBAD-49B6-BD18-9D4E1B999CD4}" dt="2021-10-17T14:37:42.712" v="1" actId="47"/>
        <pc:sldMkLst>
          <pc:docMk/>
          <pc:sldMk cId="1525038603" sldId="276"/>
        </pc:sldMkLst>
      </pc:sldChg>
      <pc:sldChg chg="add del">
        <pc:chgData name="Ammar Haddad" userId="93eb3f186d2f468f" providerId="LiveId" clId="{6FA2E057-CBAD-49B6-BD18-9D4E1B999CD4}" dt="2021-10-17T14:54:28.252" v="172" actId="47"/>
        <pc:sldMkLst>
          <pc:docMk/>
          <pc:sldMk cId="2353609829" sldId="276"/>
        </pc:sldMkLst>
      </pc:sldChg>
      <pc:sldChg chg="addSp delSp modSp add del mod ord">
        <pc:chgData name="Ammar Haddad" userId="93eb3f186d2f468f" providerId="LiveId" clId="{6FA2E057-CBAD-49B6-BD18-9D4E1B999CD4}" dt="2021-10-17T15:10:15.318" v="404" actId="47"/>
        <pc:sldMkLst>
          <pc:docMk/>
          <pc:sldMk cId="3486631867" sldId="276"/>
        </pc:sldMkLst>
        <pc:spChg chg="mod">
          <ac:chgData name="Ammar Haddad" userId="93eb3f186d2f468f" providerId="LiveId" clId="{6FA2E057-CBAD-49B6-BD18-9D4E1B999CD4}" dt="2021-10-17T15:04:25.920" v="227" actId="20577"/>
          <ac:spMkLst>
            <pc:docMk/>
            <pc:sldMk cId="3486631867" sldId="276"/>
            <ac:spMk id="2" creationId="{810986FA-9DA4-CA4D-B44B-579EFD05EC82}"/>
          </ac:spMkLst>
        </pc:spChg>
        <pc:spChg chg="mod">
          <ac:chgData name="Ammar Haddad" userId="93eb3f186d2f468f" providerId="LiveId" clId="{6FA2E057-CBAD-49B6-BD18-9D4E1B999CD4}" dt="2021-10-17T15:03:45.480" v="219" actId="20577"/>
          <ac:spMkLst>
            <pc:docMk/>
            <pc:sldMk cId="3486631867" sldId="276"/>
            <ac:spMk id="3" creationId="{BE8AB8AB-D437-A045-9786-BDA66D66A986}"/>
          </ac:spMkLst>
        </pc:spChg>
        <pc:spChg chg="add del">
          <ac:chgData name="Ammar Haddad" userId="93eb3f186d2f468f" providerId="LiveId" clId="{6FA2E057-CBAD-49B6-BD18-9D4E1B999CD4}" dt="2021-10-17T15:05:31.737" v="231" actId="478"/>
          <ac:spMkLst>
            <pc:docMk/>
            <pc:sldMk cId="3486631867" sldId="276"/>
            <ac:spMk id="4" creationId="{1B80A3F0-9919-334F-884B-35C5244626C7}"/>
          </ac:spMkLst>
        </pc:spChg>
        <pc:spChg chg="mod">
          <ac:chgData name="Ammar Haddad" userId="93eb3f186d2f468f" providerId="LiveId" clId="{6FA2E057-CBAD-49B6-BD18-9D4E1B999CD4}" dt="2021-10-17T15:04:20.922" v="220" actId="20577"/>
          <ac:spMkLst>
            <pc:docMk/>
            <pc:sldMk cId="3486631867" sldId="276"/>
            <ac:spMk id="6" creationId="{C1B24F90-A367-BE44-85C1-3D3B0BA727BE}"/>
          </ac:spMkLst>
        </pc:spChg>
        <pc:spChg chg="del">
          <ac:chgData name="Ammar Haddad" userId="93eb3f186d2f468f" providerId="LiveId" clId="{6FA2E057-CBAD-49B6-BD18-9D4E1B999CD4}" dt="2021-10-17T15:04:39.441" v="228" actId="21"/>
          <ac:spMkLst>
            <pc:docMk/>
            <pc:sldMk cId="3486631867" sldId="276"/>
            <ac:spMk id="9" creationId="{FB3021FE-57BD-BA42-A1AB-9AD203EE050D}"/>
          </ac:spMkLst>
        </pc:spChg>
      </pc:sldChg>
      <pc:sldChg chg="new del">
        <pc:chgData name="Ammar Haddad" userId="93eb3f186d2f468f" providerId="LiveId" clId="{6FA2E057-CBAD-49B6-BD18-9D4E1B999CD4}" dt="2021-10-17T15:06:08.095" v="237" actId="680"/>
        <pc:sldMkLst>
          <pc:docMk/>
          <pc:sldMk cId="1609002863" sldId="277"/>
        </pc:sldMkLst>
      </pc:sldChg>
      <pc:sldChg chg="add del">
        <pc:chgData name="Ammar Haddad" userId="93eb3f186d2f468f" providerId="LiveId" clId="{6FA2E057-CBAD-49B6-BD18-9D4E1B999CD4}" dt="2021-10-17T14:54:30.066" v="173" actId="47"/>
        <pc:sldMkLst>
          <pc:docMk/>
          <pc:sldMk cId="1911192236" sldId="277"/>
        </pc:sldMkLst>
      </pc:sldChg>
      <pc:sldChg chg="addSp delSp new del mod">
        <pc:chgData name="Ammar Haddad" userId="93eb3f186d2f468f" providerId="LiveId" clId="{6FA2E057-CBAD-49B6-BD18-9D4E1B999CD4}" dt="2021-10-17T15:06:03.455" v="235" actId="680"/>
        <pc:sldMkLst>
          <pc:docMk/>
          <pc:sldMk cId="2469996829" sldId="277"/>
        </pc:sldMkLst>
        <pc:spChg chg="add del">
          <ac:chgData name="Ammar Haddad" userId="93eb3f186d2f468f" providerId="LiveId" clId="{6FA2E057-CBAD-49B6-BD18-9D4E1B999CD4}" dt="2021-10-17T15:06:02.604" v="234" actId="478"/>
          <ac:spMkLst>
            <pc:docMk/>
            <pc:sldMk cId="2469996829" sldId="277"/>
            <ac:spMk id="4" creationId="{1F5E4A4C-4CBC-45BB-8D3B-9AD5560A419D}"/>
          </ac:spMkLst>
        </pc:spChg>
      </pc:sldChg>
      <pc:sldChg chg="addSp delSp modSp new del mod">
        <pc:chgData name="Ammar Haddad" userId="93eb3f186d2f468f" providerId="LiveId" clId="{6FA2E057-CBAD-49B6-BD18-9D4E1B999CD4}" dt="2021-10-24T00:04:02.139" v="9646" actId="47"/>
        <pc:sldMkLst>
          <pc:docMk/>
          <pc:sldMk cId="3420245461" sldId="277"/>
        </pc:sldMkLst>
        <pc:spChg chg="mod">
          <ac:chgData name="Ammar Haddad" userId="93eb3f186d2f468f" providerId="LiveId" clId="{6FA2E057-CBAD-49B6-BD18-9D4E1B999CD4}" dt="2021-10-17T15:17:39.535" v="464" actId="122"/>
          <ac:spMkLst>
            <pc:docMk/>
            <pc:sldMk cId="3420245461" sldId="277"/>
            <ac:spMk id="2" creationId="{3BF6ABD2-F042-4BAB-B01B-C1197C6B2E40}"/>
          </ac:spMkLst>
        </pc:spChg>
        <pc:spChg chg="mod">
          <ac:chgData name="Ammar Haddad" userId="93eb3f186d2f468f" providerId="LiveId" clId="{6FA2E057-CBAD-49B6-BD18-9D4E1B999CD4}" dt="2021-10-17T16:20:17.336" v="770" actId="20577"/>
          <ac:spMkLst>
            <pc:docMk/>
            <pc:sldMk cId="3420245461" sldId="277"/>
            <ac:spMk id="3" creationId="{A662D049-34B3-430B-BF9D-516F3F7735BA}"/>
          </ac:spMkLst>
        </pc:spChg>
        <pc:spChg chg="del mod">
          <ac:chgData name="Ammar Haddad" userId="93eb3f186d2f468f" providerId="LiveId" clId="{6FA2E057-CBAD-49B6-BD18-9D4E1B999CD4}" dt="2021-10-17T15:10:30.645" v="408" actId="478"/>
          <ac:spMkLst>
            <pc:docMk/>
            <pc:sldMk cId="3420245461" sldId="277"/>
            <ac:spMk id="4" creationId="{722B37A2-FA18-4003-92D1-48C9AE031A16}"/>
          </ac:spMkLst>
        </pc:spChg>
        <pc:spChg chg="del">
          <ac:chgData name="Ammar Haddad" userId="93eb3f186d2f468f" providerId="LiveId" clId="{6FA2E057-CBAD-49B6-BD18-9D4E1B999CD4}" dt="2021-10-17T15:10:42.095" v="409" actId="21"/>
          <ac:spMkLst>
            <pc:docMk/>
            <pc:sldMk cId="3420245461" sldId="277"/>
            <ac:spMk id="5" creationId="{8CD072C2-A892-4167-A660-B7F5A1C487B0}"/>
          </ac:spMkLst>
        </pc:spChg>
        <pc:spChg chg="add del mod">
          <ac:chgData name="Ammar Haddad" userId="93eb3f186d2f468f" providerId="LiveId" clId="{6FA2E057-CBAD-49B6-BD18-9D4E1B999CD4}" dt="2021-10-17T15:10:12.526" v="403" actId="22"/>
          <ac:spMkLst>
            <pc:docMk/>
            <pc:sldMk cId="3420245461" sldId="277"/>
            <ac:spMk id="7" creationId="{252717F6-92AF-40CE-AE05-73CF181784CC}"/>
          </ac:spMkLst>
        </pc:spChg>
        <pc:spChg chg="add mod">
          <ac:chgData name="Ammar Haddad" userId="93eb3f186d2f468f" providerId="LiveId" clId="{6FA2E057-CBAD-49B6-BD18-9D4E1B999CD4}" dt="2021-10-17T15:11:03.127" v="416" actId="14100"/>
          <ac:spMkLst>
            <pc:docMk/>
            <pc:sldMk cId="3420245461" sldId="277"/>
            <ac:spMk id="9" creationId="{E6C1A37D-C6DF-4AB1-92E2-29F5D164F8C9}"/>
          </ac:spMkLst>
        </pc:spChg>
      </pc:sldChg>
      <pc:sldChg chg="addSp delSp modSp add mod ord modClrScheme modAnim chgLayout modNotesTx">
        <pc:chgData name="Ammar Haddad" userId="93eb3f186d2f468f" providerId="LiveId" clId="{6FA2E057-CBAD-49B6-BD18-9D4E1B999CD4}" dt="2021-10-24T23:11:03.092" v="14700" actId="20577"/>
        <pc:sldMkLst>
          <pc:docMk/>
          <pc:sldMk cId="504382182" sldId="278"/>
        </pc:sldMkLst>
        <pc:spChg chg="mod">
          <ac:chgData name="Ammar Haddad" userId="93eb3f186d2f468f" providerId="LiveId" clId="{6FA2E057-CBAD-49B6-BD18-9D4E1B999CD4}" dt="2021-10-24T23:11:03.092" v="14700" actId="20577"/>
          <ac:spMkLst>
            <pc:docMk/>
            <pc:sldMk cId="504382182" sldId="278"/>
            <ac:spMk id="2" creationId="{3BF6ABD2-F042-4BAB-B01B-C1197C6B2E40}"/>
          </ac:spMkLst>
        </pc:spChg>
        <pc:spChg chg="add del mod">
          <ac:chgData name="Ammar Haddad" userId="93eb3f186d2f468f" providerId="LiveId" clId="{6FA2E057-CBAD-49B6-BD18-9D4E1B999CD4}" dt="2021-10-24T00:24:11.001" v="10086" actId="26606"/>
          <ac:spMkLst>
            <pc:docMk/>
            <pc:sldMk cId="504382182" sldId="278"/>
            <ac:spMk id="3" creationId="{A662D049-34B3-430B-BF9D-516F3F7735BA}"/>
          </ac:spMkLst>
        </pc:spChg>
        <pc:spChg chg="mod ord">
          <ac:chgData name="Ammar Haddad" userId="93eb3f186d2f468f" providerId="LiveId" clId="{6FA2E057-CBAD-49B6-BD18-9D4E1B999CD4}" dt="2021-10-24T00:24:35.036" v="10093" actId="20577"/>
          <ac:spMkLst>
            <pc:docMk/>
            <pc:sldMk cId="504382182" sldId="278"/>
            <ac:spMk id="9" creationId="{E6C1A37D-C6DF-4AB1-92E2-29F5D164F8C9}"/>
          </ac:spMkLst>
        </pc:spChg>
        <pc:spChg chg="add del mod">
          <ac:chgData name="Ammar Haddad" userId="93eb3f186d2f468f" providerId="LiveId" clId="{6FA2E057-CBAD-49B6-BD18-9D4E1B999CD4}" dt="2021-10-24T00:24:11.001" v="10086" actId="26606"/>
          <ac:spMkLst>
            <pc:docMk/>
            <pc:sldMk cId="504382182" sldId="278"/>
            <ac:spMk id="14" creationId="{1B0DD742-0B56-400C-B421-9EA7C59F2CE3}"/>
          </ac:spMkLst>
        </pc:spChg>
        <pc:picChg chg="add mod">
          <ac:chgData name="Ammar Haddad" userId="93eb3f186d2f468f" providerId="LiveId" clId="{6FA2E057-CBAD-49B6-BD18-9D4E1B999CD4}" dt="2021-10-24T00:26:38.085" v="10105" actId="14100"/>
          <ac:picMkLst>
            <pc:docMk/>
            <pc:sldMk cId="504382182" sldId="278"/>
            <ac:picMk id="5" creationId="{A55BADF8-1B85-4A63-883D-2963B867D313}"/>
          </ac:picMkLst>
        </pc:picChg>
      </pc:sldChg>
      <pc:sldChg chg="add del">
        <pc:chgData name="Ammar Haddad" userId="93eb3f186d2f468f" providerId="LiveId" clId="{6FA2E057-CBAD-49B6-BD18-9D4E1B999CD4}" dt="2021-10-17T14:54:30.215" v="174" actId="47"/>
        <pc:sldMkLst>
          <pc:docMk/>
          <pc:sldMk cId="2587165318" sldId="278"/>
        </pc:sldMkLst>
      </pc:sldChg>
      <pc:sldChg chg="add del">
        <pc:chgData name="Ammar Haddad" userId="93eb3f186d2f468f" providerId="LiveId" clId="{6FA2E057-CBAD-49B6-BD18-9D4E1B999CD4}" dt="2021-10-17T14:54:30.342" v="175" actId="47"/>
        <pc:sldMkLst>
          <pc:docMk/>
          <pc:sldMk cId="297891075" sldId="279"/>
        </pc:sldMkLst>
      </pc:sldChg>
      <pc:sldChg chg="addSp delSp modSp add del mod ord addAnim delAnim modAnim">
        <pc:chgData name="Ammar Haddad" userId="93eb3f186d2f468f" providerId="LiveId" clId="{6FA2E057-CBAD-49B6-BD18-9D4E1B999CD4}" dt="2021-10-19T23:34:56.218" v="6334" actId="47"/>
        <pc:sldMkLst>
          <pc:docMk/>
          <pc:sldMk cId="2540618063" sldId="279"/>
        </pc:sldMkLst>
        <pc:spChg chg="mod">
          <ac:chgData name="Ammar Haddad" userId="93eb3f186d2f468f" providerId="LiveId" clId="{6FA2E057-CBAD-49B6-BD18-9D4E1B999CD4}" dt="2021-10-19T23:30:00.338" v="6317" actId="20577"/>
          <ac:spMkLst>
            <pc:docMk/>
            <pc:sldMk cId="2540618063" sldId="279"/>
            <ac:spMk id="3" creationId="{A662D049-34B3-430B-BF9D-516F3F7735BA}"/>
          </ac:spMkLst>
        </pc:spChg>
        <pc:spChg chg="add del mod">
          <ac:chgData name="Ammar Haddad" userId="93eb3f186d2f468f" providerId="LiveId" clId="{6FA2E057-CBAD-49B6-BD18-9D4E1B999CD4}" dt="2021-10-19T23:31:27.062" v="6328" actId="47"/>
          <ac:spMkLst>
            <pc:docMk/>
            <pc:sldMk cId="2540618063" sldId="279"/>
            <ac:spMk id="4" creationId="{59DAACA6-E0C0-4B99-BD16-7C66F359FCED}"/>
          </ac:spMkLst>
        </pc:spChg>
        <pc:spChg chg="add del mod">
          <ac:chgData name="Ammar Haddad" userId="93eb3f186d2f468f" providerId="LiveId" clId="{6FA2E057-CBAD-49B6-BD18-9D4E1B999CD4}" dt="2021-10-19T23:31:26.821" v="6327" actId="47"/>
          <ac:spMkLst>
            <pc:docMk/>
            <pc:sldMk cId="2540618063" sldId="279"/>
            <ac:spMk id="5" creationId="{9F6F9143-4B23-4613-9D2E-A43CF57347AA}"/>
          </ac:spMkLst>
        </pc:spChg>
        <pc:spChg chg="add del mod">
          <ac:chgData name="Ammar Haddad" userId="93eb3f186d2f468f" providerId="LiveId" clId="{6FA2E057-CBAD-49B6-BD18-9D4E1B999CD4}" dt="2021-10-19T23:31:27.293" v="6329" actId="47"/>
          <ac:spMkLst>
            <pc:docMk/>
            <pc:sldMk cId="2540618063" sldId="279"/>
            <ac:spMk id="6" creationId="{612EF7DF-9624-463D-A621-033C36AA4B8C}"/>
          </ac:spMkLst>
        </pc:spChg>
      </pc:sldChg>
      <pc:sldChg chg="addSp modSp add del mod modAnim modNotesTx">
        <pc:chgData name="Ammar Haddad" userId="93eb3f186d2f468f" providerId="LiveId" clId="{6FA2E057-CBAD-49B6-BD18-9D4E1B999CD4}" dt="2021-10-18T19:58:03.188" v="4843" actId="2696"/>
        <pc:sldMkLst>
          <pc:docMk/>
          <pc:sldMk cId="3281537269" sldId="279"/>
        </pc:sldMkLst>
        <pc:spChg chg="mod">
          <ac:chgData name="Ammar Haddad" userId="93eb3f186d2f468f" providerId="LiveId" clId="{6FA2E057-CBAD-49B6-BD18-9D4E1B999CD4}" dt="2021-10-17T16:40:29.612" v="1057" actId="20577"/>
          <ac:spMkLst>
            <pc:docMk/>
            <pc:sldMk cId="3281537269" sldId="279"/>
            <ac:spMk id="2" creationId="{3BF6ABD2-F042-4BAB-B01B-C1197C6B2E40}"/>
          </ac:spMkLst>
        </pc:spChg>
        <pc:spChg chg="mod">
          <ac:chgData name="Ammar Haddad" userId="93eb3f186d2f468f" providerId="LiveId" clId="{6FA2E057-CBAD-49B6-BD18-9D4E1B999CD4}" dt="2021-10-17T16:45:26.346" v="1180" actId="20577"/>
          <ac:spMkLst>
            <pc:docMk/>
            <pc:sldMk cId="3281537269" sldId="279"/>
            <ac:spMk id="3" creationId="{A662D049-34B3-430B-BF9D-516F3F7735BA}"/>
          </ac:spMkLst>
        </pc:spChg>
        <pc:spChg chg="add mod">
          <ac:chgData name="Ammar Haddad" userId="93eb3f186d2f468f" providerId="LiveId" clId="{6FA2E057-CBAD-49B6-BD18-9D4E1B999CD4}" dt="2021-10-17T16:40:50.767" v="1059" actId="1076"/>
          <ac:spMkLst>
            <pc:docMk/>
            <pc:sldMk cId="3281537269" sldId="279"/>
            <ac:spMk id="4" creationId="{59DAACA6-E0C0-4B99-BD16-7C66F359FCED}"/>
          </ac:spMkLst>
        </pc:spChg>
        <pc:spChg chg="add mod">
          <ac:chgData name="Ammar Haddad" userId="93eb3f186d2f468f" providerId="LiveId" clId="{6FA2E057-CBAD-49B6-BD18-9D4E1B999CD4}" dt="2021-10-17T16:44:08.488" v="1138" actId="113"/>
          <ac:spMkLst>
            <pc:docMk/>
            <pc:sldMk cId="3281537269" sldId="279"/>
            <ac:spMk id="5" creationId="{9F6F9143-4B23-4613-9D2E-A43CF57347AA}"/>
          </ac:spMkLst>
        </pc:spChg>
        <pc:spChg chg="add mod">
          <ac:chgData name="Ammar Haddad" userId="93eb3f186d2f468f" providerId="LiveId" clId="{6FA2E057-CBAD-49B6-BD18-9D4E1B999CD4}" dt="2021-10-17T16:41:57.317" v="1074" actId="207"/>
          <ac:spMkLst>
            <pc:docMk/>
            <pc:sldMk cId="3281537269" sldId="279"/>
            <ac:spMk id="6" creationId="{612EF7DF-9624-463D-A621-033C36AA4B8C}"/>
          </ac:spMkLst>
        </pc:spChg>
      </pc:sldChg>
      <pc:sldChg chg="addSp delSp modSp add del mod delAnim modAnim modNotesTx">
        <pc:chgData name="Ammar Haddad" userId="93eb3f186d2f468f" providerId="LiveId" clId="{6FA2E057-CBAD-49B6-BD18-9D4E1B999CD4}" dt="2021-10-18T19:57:59.835" v="4842" actId="47"/>
        <pc:sldMkLst>
          <pc:docMk/>
          <pc:sldMk cId="1596780562" sldId="280"/>
        </pc:sldMkLst>
        <pc:spChg chg="mod">
          <ac:chgData name="Ammar Haddad" userId="93eb3f186d2f468f" providerId="LiveId" clId="{6FA2E057-CBAD-49B6-BD18-9D4E1B999CD4}" dt="2021-10-17T21:26:11.770" v="1300" actId="20577"/>
          <ac:spMkLst>
            <pc:docMk/>
            <pc:sldMk cId="1596780562" sldId="280"/>
            <ac:spMk id="2" creationId="{3BF6ABD2-F042-4BAB-B01B-C1197C6B2E40}"/>
          </ac:spMkLst>
        </pc:spChg>
        <pc:spChg chg="mod">
          <ac:chgData name="Ammar Haddad" userId="93eb3f186d2f468f" providerId="LiveId" clId="{6FA2E057-CBAD-49B6-BD18-9D4E1B999CD4}" dt="2021-10-17T21:36:25.667" v="1712" actId="20577"/>
          <ac:spMkLst>
            <pc:docMk/>
            <pc:sldMk cId="1596780562" sldId="280"/>
            <ac:spMk id="3" creationId="{A662D049-34B3-430B-BF9D-516F3F7735BA}"/>
          </ac:spMkLst>
        </pc:spChg>
        <pc:spChg chg="del mod">
          <ac:chgData name="Ammar Haddad" userId="93eb3f186d2f468f" providerId="LiveId" clId="{6FA2E057-CBAD-49B6-BD18-9D4E1B999CD4}" dt="2021-10-17T21:36:41.635" v="1722"/>
          <ac:spMkLst>
            <pc:docMk/>
            <pc:sldMk cId="1596780562" sldId="280"/>
            <ac:spMk id="4" creationId="{59DAACA6-E0C0-4B99-BD16-7C66F359FCED}"/>
          </ac:spMkLst>
        </pc:spChg>
        <pc:spChg chg="del mod">
          <ac:chgData name="Ammar Haddad" userId="93eb3f186d2f468f" providerId="LiveId" clId="{6FA2E057-CBAD-49B6-BD18-9D4E1B999CD4}" dt="2021-10-17T21:36:41.624" v="1720"/>
          <ac:spMkLst>
            <pc:docMk/>
            <pc:sldMk cId="1596780562" sldId="280"/>
            <ac:spMk id="5" creationId="{9F6F9143-4B23-4613-9D2E-A43CF57347AA}"/>
          </ac:spMkLst>
        </pc:spChg>
        <pc:spChg chg="del mod">
          <ac:chgData name="Ammar Haddad" userId="93eb3f186d2f468f" providerId="LiveId" clId="{6FA2E057-CBAD-49B6-BD18-9D4E1B999CD4}" dt="2021-10-17T21:36:41.618" v="1718"/>
          <ac:spMkLst>
            <pc:docMk/>
            <pc:sldMk cId="1596780562" sldId="280"/>
            <ac:spMk id="6" creationId="{612EF7DF-9624-463D-A621-033C36AA4B8C}"/>
          </ac:spMkLst>
        </pc:spChg>
        <pc:spChg chg="add mod">
          <ac:chgData name="Ammar Haddad" userId="93eb3f186d2f468f" providerId="LiveId" clId="{6FA2E057-CBAD-49B6-BD18-9D4E1B999CD4}" dt="2021-10-17T21:43:02.956" v="1804" actId="207"/>
          <ac:spMkLst>
            <pc:docMk/>
            <pc:sldMk cId="1596780562" sldId="280"/>
            <ac:spMk id="10" creationId="{BAB3ACBB-D016-4D36-ABA5-31C7047F770D}"/>
          </ac:spMkLst>
        </pc:spChg>
      </pc:sldChg>
      <pc:sldChg chg="add del">
        <pc:chgData name="Ammar Haddad" userId="93eb3f186d2f468f" providerId="LiveId" clId="{6FA2E057-CBAD-49B6-BD18-9D4E1B999CD4}" dt="2021-10-17T14:54:30.505" v="176" actId="47"/>
        <pc:sldMkLst>
          <pc:docMk/>
          <pc:sldMk cId="3498210914" sldId="280"/>
        </pc:sldMkLst>
      </pc:sldChg>
      <pc:sldChg chg="addSp delSp modSp add del mod ord modAnim modNotesTx">
        <pc:chgData name="Ammar Haddad" userId="93eb3f186d2f468f" providerId="LiveId" clId="{6FA2E057-CBAD-49B6-BD18-9D4E1B999CD4}" dt="2021-10-24T00:04:30.436" v="9654" actId="47"/>
        <pc:sldMkLst>
          <pc:docMk/>
          <pc:sldMk cId="1081571519" sldId="281"/>
        </pc:sldMkLst>
        <pc:spChg chg="mod">
          <ac:chgData name="Ammar Haddad" userId="93eb3f186d2f468f" providerId="LiveId" clId="{6FA2E057-CBAD-49B6-BD18-9D4E1B999CD4}" dt="2021-10-17T23:55:48.713" v="2977" actId="20577"/>
          <ac:spMkLst>
            <pc:docMk/>
            <pc:sldMk cId="1081571519" sldId="281"/>
            <ac:spMk id="2" creationId="{3BF6ABD2-F042-4BAB-B01B-C1197C6B2E40}"/>
          </ac:spMkLst>
        </pc:spChg>
        <pc:spChg chg="mod">
          <ac:chgData name="Ammar Haddad" userId="93eb3f186d2f468f" providerId="LiveId" clId="{6FA2E057-CBAD-49B6-BD18-9D4E1B999CD4}" dt="2021-10-24T00:04:18.480" v="9650" actId="27636"/>
          <ac:spMkLst>
            <pc:docMk/>
            <pc:sldMk cId="1081571519" sldId="281"/>
            <ac:spMk id="3" creationId="{A662D049-34B3-430B-BF9D-516F3F7735BA}"/>
          </ac:spMkLst>
        </pc:spChg>
        <pc:spChg chg="add del">
          <ac:chgData name="Ammar Haddad" userId="93eb3f186d2f468f" providerId="LiveId" clId="{6FA2E057-CBAD-49B6-BD18-9D4E1B999CD4}" dt="2021-10-17T23:05:31.380" v="2064" actId="22"/>
          <ac:spMkLst>
            <pc:docMk/>
            <pc:sldMk cId="1081571519" sldId="281"/>
            <ac:spMk id="6" creationId="{1B3C53C7-48DA-405B-B9E6-EFF60F9E779B}"/>
          </ac:spMkLst>
        </pc:spChg>
      </pc:sldChg>
      <pc:sldChg chg="add del">
        <pc:chgData name="Ammar Haddad" userId="93eb3f186d2f468f" providerId="LiveId" clId="{6FA2E057-CBAD-49B6-BD18-9D4E1B999CD4}" dt="2021-10-17T14:54:30.643" v="177" actId="47"/>
        <pc:sldMkLst>
          <pc:docMk/>
          <pc:sldMk cId="1109359298" sldId="281"/>
        </pc:sldMkLst>
      </pc:sldChg>
      <pc:sldChg chg="addSp modSp add del mod modAnim modNotesTx">
        <pc:chgData name="Ammar Haddad" userId="93eb3f186d2f468f" providerId="LiveId" clId="{6FA2E057-CBAD-49B6-BD18-9D4E1B999CD4}" dt="2021-10-24T00:04:30.944" v="9655" actId="47"/>
        <pc:sldMkLst>
          <pc:docMk/>
          <pc:sldMk cId="1645057730" sldId="282"/>
        </pc:sldMkLst>
        <pc:spChg chg="mod">
          <ac:chgData name="Ammar Haddad" userId="93eb3f186d2f468f" providerId="LiveId" clId="{6FA2E057-CBAD-49B6-BD18-9D4E1B999CD4}" dt="2021-10-17T23:23:25.494" v="2416" actId="20577"/>
          <ac:spMkLst>
            <pc:docMk/>
            <pc:sldMk cId="1645057730" sldId="282"/>
            <ac:spMk id="2" creationId="{3BF6ABD2-F042-4BAB-B01B-C1197C6B2E40}"/>
          </ac:spMkLst>
        </pc:spChg>
        <pc:spChg chg="mod">
          <ac:chgData name="Ammar Haddad" userId="93eb3f186d2f468f" providerId="LiveId" clId="{6FA2E057-CBAD-49B6-BD18-9D4E1B999CD4}" dt="2021-10-19T23:45:37.665" v="6707" actId="20577"/>
          <ac:spMkLst>
            <pc:docMk/>
            <pc:sldMk cId="1645057730" sldId="282"/>
            <ac:spMk id="3" creationId="{A662D049-34B3-430B-BF9D-516F3F7735BA}"/>
          </ac:spMkLst>
        </pc:spChg>
        <pc:picChg chg="add mod">
          <ac:chgData name="Ammar Haddad" userId="93eb3f186d2f468f" providerId="LiveId" clId="{6FA2E057-CBAD-49B6-BD18-9D4E1B999CD4}" dt="2021-10-18T09:24:01.699" v="3395" actId="1076"/>
          <ac:picMkLst>
            <pc:docMk/>
            <pc:sldMk cId="1645057730" sldId="282"/>
            <ac:picMk id="5" creationId="{22D28796-1777-4521-B6DF-E4DE1F329656}"/>
          </ac:picMkLst>
        </pc:picChg>
      </pc:sldChg>
      <pc:sldChg chg="add del">
        <pc:chgData name="Ammar Haddad" userId="93eb3f186d2f468f" providerId="LiveId" clId="{6FA2E057-CBAD-49B6-BD18-9D4E1B999CD4}" dt="2021-10-17T14:54:31.153" v="178" actId="47"/>
        <pc:sldMkLst>
          <pc:docMk/>
          <pc:sldMk cId="3079062187" sldId="282"/>
        </pc:sldMkLst>
      </pc:sldChg>
      <pc:sldChg chg="addSp delSp modSp add del mod modAnim modNotesTx">
        <pc:chgData name="Ammar Haddad" userId="93eb3f186d2f468f" providerId="LiveId" clId="{6FA2E057-CBAD-49B6-BD18-9D4E1B999CD4}" dt="2021-10-24T00:04:32.779" v="9659" actId="47"/>
        <pc:sldMkLst>
          <pc:docMk/>
          <pc:sldMk cId="1374255012" sldId="283"/>
        </pc:sldMkLst>
        <pc:spChg chg="mod">
          <ac:chgData name="Ammar Haddad" userId="93eb3f186d2f468f" providerId="LiveId" clId="{6FA2E057-CBAD-49B6-BD18-9D4E1B999CD4}" dt="2021-10-17T23:09:41.108" v="2278" actId="20577"/>
          <ac:spMkLst>
            <pc:docMk/>
            <pc:sldMk cId="1374255012" sldId="283"/>
            <ac:spMk id="2" creationId="{3BF6ABD2-F042-4BAB-B01B-C1197C6B2E40}"/>
          </ac:spMkLst>
        </pc:spChg>
        <pc:spChg chg="mod">
          <ac:chgData name="Ammar Haddad" userId="93eb3f186d2f468f" providerId="LiveId" clId="{6FA2E057-CBAD-49B6-BD18-9D4E1B999CD4}" dt="2021-10-18T16:11:16.140" v="3687" actId="20577"/>
          <ac:spMkLst>
            <pc:docMk/>
            <pc:sldMk cId="1374255012" sldId="283"/>
            <ac:spMk id="3" creationId="{A662D049-34B3-430B-BF9D-516F3F7735BA}"/>
          </ac:spMkLst>
        </pc:spChg>
        <pc:spChg chg="add del">
          <ac:chgData name="Ammar Haddad" userId="93eb3f186d2f468f" providerId="LiveId" clId="{6FA2E057-CBAD-49B6-BD18-9D4E1B999CD4}" dt="2021-10-18T16:09:10.473" v="3652"/>
          <ac:spMkLst>
            <pc:docMk/>
            <pc:sldMk cId="1374255012" sldId="283"/>
            <ac:spMk id="4" creationId="{B7C46CBE-91D7-417A-BE2A-97DB0D6CC92D}"/>
          </ac:spMkLst>
        </pc:spChg>
        <pc:spChg chg="add del mod">
          <ac:chgData name="Ammar Haddad" userId="93eb3f186d2f468f" providerId="LiveId" clId="{6FA2E057-CBAD-49B6-BD18-9D4E1B999CD4}" dt="2021-10-18T16:09:16.383" v="3656"/>
          <ac:spMkLst>
            <pc:docMk/>
            <pc:sldMk cId="1374255012" sldId="283"/>
            <ac:spMk id="5" creationId="{A0B5D604-C5C6-417F-9918-4939A42BE9FE}"/>
          </ac:spMkLst>
        </pc:spChg>
        <pc:spChg chg="add del">
          <ac:chgData name="Ammar Haddad" userId="93eb3f186d2f468f" providerId="LiveId" clId="{6FA2E057-CBAD-49B6-BD18-9D4E1B999CD4}" dt="2021-10-18T16:09:18.394" v="3658"/>
          <ac:spMkLst>
            <pc:docMk/>
            <pc:sldMk cId="1374255012" sldId="283"/>
            <ac:spMk id="6" creationId="{CDCB825D-BE0F-41EC-BFD0-3446E775F848}"/>
          </ac:spMkLst>
        </pc:spChg>
        <pc:spChg chg="add del mod">
          <ac:chgData name="Ammar Haddad" userId="93eb3f186d2f468f" providerId="LiveId" clId="{6FA2E057-CBAD-49B6-BD18-9D4E1B999CD4}" dt="2021-10-18T16:09:41.927" v="3669"/>
          <ac:spMkLst>
            <pc:docMk/>
            <pc:sldMk cId="1374255012" sldId="283"/>
            <ac:spMk id="7" creationId="{CAEEEFB5-69B0-47C9-89D3-80FA7250E667}"/>
          </ac:spMkLst>
        </pc:spChg>
        <pc:picChg chg="add del mod">
          <ac:chgData name="Ammar Haddad" userId="93eb3f186d2f468f" providerId="LiveId" clId="{6FA2E057-CBAD-49B6-BD18-9D4E1B999CD4}" dt="2021-10-18T16:10:42.788" v="3674" actId="478"/>
          <ac:picMkLst>
            <pc:docMk/>
            <pc:sldMk cId="1374255012" sldId="283"/>
            <ac:picMk id="10" creationId="{7A2F9E22-9A2B-4BC8-81A0-21EFF5489063}"/>
          </ac:picMkLst>
        </pc:picChg>
        <pc:picChg chg="add mod">
          <ac:chgData name="Ammar Haddad" userId="93eb3f186d2f468f" providerId="LiveId" clId="{6FA2E057-CBAD-49B6-BD18-9D4E1B999CD4}" dt="2021-10-18T16:10:55.482" v="3681" actId="1076"/>
          <ac:picMkLst>
            <pc:docMk/>
            <pc:sldMk cId="1374255012" sldId="283"/>
            <ac:picMk id="12" creationId="{B5624BB5-EDE0-4EB0-AE7E-E7E8E663751E}"/>
          </ac:picMkLst>
        </pc:picChg>
      </pc:sldChg>
      <pc:sldChg chg="add del">
        <pc:chgData name="Ammar Haddad" userId="93eb3f186d2f468f" providerId="LiveId" clId="{6FA2E057-CBAD-49B6-BD18-9D4E1B999CD4}" dt="2021-10-17T14:54:31.342" v="179" actId="47"/>
        <pc:sldMkLst>
          <pc:docMk/>
          <pc:sldMk cId="2176355936" sldId="283"/>
        </pc:sldMkLst>
      </pc:sldChg>
      <pc:sldChg chg="addSp delSp modSp add del mod modAnim modNotesTx">
        <pc:chgData name="Ammar Haddad" userId="93eb3f186d2f468f" providerId="LiveId" clId="{6FA2E057-CBAD-49B6-BD18-9D4E1B999CD4}" dt="2021-10-24T00:04:34.050" v="9661" actId="47"/>
        <pc:sldMkLst>
          <pc:docMk/>
          <pc:sldMk cId="167934640" sldId="284"/>
        </pc:sldMkLst>
        <pc:spChg chg="mod">
          <ac:chgData name="Ammar Haddad" userId="93eb3f186d2f468f" providerId="LiveId" clId="{6FA2E057-CBAD-49B6-BD18-9D4E1B999CD4}" dt="2021-10-18T19:23:47.680" v="4340" actId="20577"/>
          <ac:spMkLst>
            <pc:docMk/>
            <pc:sldMk cId="167934640" sldId="284"/>
            <ac:spMk id="3" creationId="{A662D049-34B3-430B-BF9D-516F3F7735BA}"/>
          </ac:spMkLst>
        </pc:spChg>
        <pc:picChg chg="add del mod">
          <ac:chgData name="Ammar Haddad" userId="93eb3f186d2f468f" providerId="LiveId" clId="{6FA2E057-CBAD-49B6-BD18-9D4E1B999CD4}" dt="2021-10-18T16:44:02.167" v="4297" actId="478"/>
          <ac:picMkLst>
            <pc:docMk/>
            <pc:sldMk cId="167934640" sldId="284"/>
            <ac:picMk id="5" creationId="{B299719A-49A7-4453-9235-2C792E320BCB}"/>
          </ac:picMkLst>
        </pc:picChg>
        <pc:picChg chg="add mod">
          <ac:chgData name="Ammar Haddad" userId="93eb3f186d2f468f" providerId="LiveId" clId="{6FA2E057-CBAD-49B6-BD18-9D4E1B999CD4}" dt="2021-10-18T19:23:22.719" v="4304" actId="1076"/>
          <ac:picMkLst>
            <pc:docMk/>
            <pc:sldMk cId="167934640" sldId="284"/>
            <ac:picMk id="7" creationId="{3C909BB6-C7CB-480A-90F5-4A5E45C44EB0}"/>
          </ac:picMkLst>
        </pc:picChg>
        <pc:picChg chg="add mod">
          <ac:chgData name="Ammar Haddad" userId="93eb3f186d2f468f" providerId="LiveId" clId="{6FA2E057-CBAD-49B6-BD18-9D4E1B999CD4}" dt="2021-10-18T19:23:27.383" v="4307" actId="14100"/>
          <ac:picMkLst>
            <pc:docMk/>
            <pc:sldMk cId="167934640" sldId="284"/>
            <ac:picMk id="10" creationId="{45F0A662-A97B-4137-8405-6E66844E767A}"/>
          </ac:picMkLst>
        </pc:picChg>
      </pc:sldChg>
      <pc:sldChg chg="add del">
        <pc:chgData name="Ammar Haddad" userId="93eb3f186d2f468f" providerId="LiveId" clId="{6FA2E057-CBAD-49B6-BD18-9D4E1B999CD4}" dt="2021-10-17T14:54:31.470" v="180" actId="47"/>
        <pc:sldMkLst>
          <pc:docMk/>
          <pc:sldMk cId="273205949" sldId="284"/>
        </pc:sldMkLst>
      </pc:sldChg>
      <pc:sldChg chg="add del">
        <pc:chgData name="Ammar Haddad" userId="93eb3f186d2f468f" providerId="LiveId" clId="{6FA2E057-CBAD-49B6-BD18-9D4E1B999CD4}" dt="2021-10-17T14:54:32.018" v="181" actId="47"/>
        <pc:sldMkLst>
          <pc:docMk/>
          <pc:sldMk cId="2060654177" sldId="285"/>
        </pc:sldMkLst>
      </pc:sldChg>
      <pc:sldChg chg="addSp modSp add del mod modAnim modNotesTx">
        <pc:chgData name="Ammar Haddad" userId="93eb3f186d2f468f" providerId="LiveId" clId="{6FA2E057-CBAD-49B6-BD18-9D4E1B999CD4}" dt="2021-10-24T00:04:31.783" v="9657" actId="47"/>
        <pc:sldMkLst>
          <pc:docMk/>
          <pc:sldMk cId="2952210276" sldId="285"/>
        </pc:sldMkLst>
        <pc:spChg chg="mod">
          <ac:chgData name="Ammar Haddad" userId="93eb3f186d2f468f" providerId="LiveId" clId="{6FA2E057-CBAD-49B6-BD18-9D4E1B999CD4}" dt="2021-10-18T19:25:19.139" v="4386" actId="20577"/>
          <ac:spMkLst>
            <pc:docMk/>
            <pc:sldMk cId="2952210276" sldId="285"/>
            <ac:spMk id="3" creationId="{A662D049-34B3-430B-BF9D-516F3F7735BA}"/>
          </ac:spMkLst>
        </pc:spChg>
        <pc:picChg chg="add mod">
          <ac:chgData name="Ammar Haddad" userId="93eb3f186d2f468f" providerId="LiveId" clId="{6FA2E057-CBAD-49B6-BD18-9D4E1B999CD4}" dt="2021-10-18T09:35:45.809" v="3588" actId="14100"/>
          <ac:picMkLst>
            <pc:docMk/>
            <pc:sldMk cId="2952210276" sldId="285"/>
            <ac:picMk id="5" creationId="{79D3058F-64AA-4D66-97EB-DC21404A07B7}"/>
          </ac:picMkLst>
        </pc:picChg>
      </pc:sldChg>
      <pc:sldChg chg="add del">
        <pc:chgData name="Ammar Haddad" userId="93eb3f186d2f468f" providerId="LiveId" clId="{6FA2E057-CBAD-49B6-BD18-9D4E1B999CD4}" dt="2021-10-17T14:54:32.392" v="182" actId="47"/>
        <pc:sldMkLst>
          <pc:docMk/>
          <pc:sldMk cId="1394042974" sldId="286"/>
        </pc:sldMkLst>
      </pc:sldChg>
      <pc:sldChg chg="addSp modSp add del mod ord modClrScheme modAnim chgLayout modNotesTx">
        <pc:chgData name="Ammar Haddad" userId="93eb3f186d2f468f" providerId="LiveId" clId="{6FA2E057-CBAD-49B6-BD18-9D4E1B999CD4}" dt="2021-10-24T00:04:32.251" v="9658" actId="47"/>
        <pc:sldMkLst>
          <pc:docMk/>
          <pc:sldMk cId="2519858566" sldId="286"/>
        </pc:sldMkLst>
        <pc:spChg chg="mod ord">
          <ac:chgData name="Ammar Haddad" userId="93eb3f186d2f468f" providerId="LiveId" clId="{6FA2E057-CBAD-49B6-BD18-9D4E1B999CD4}" dt="2021-10-18T09:39:33.908" v="3596" actId="26606"/>
          <ac:spMkLst>
            <pc:docMk/>
            <pc:sldMk cId="2519858566" sldId="286"/>
            <ac:spMk id="2" creationId="{3BF6ABD2-F042-4BAB-B01B-C1197C6B2E40}"/>
          </ac:spMkLst>
        </pc:spChg>
        <pc:spChg chg="mod">
          <ac:chgData name="Ammar Haddad" userId="93eb3f186d2f468f" providerId="LiveId" clId="{6FA2E057-CBAD-49B6-BD18-9D4E1B999CD4}" dt="2021-10-20T16:19:04.358" v="9274" actId="20577"/>
          <ac:spMkLst>
            <pc:docMk/>
            <pc:sldMk cId="2519858566" sldId="286"/>
            <ac:spMk id="3" creationId="{A662D049-34B3-430B-BF9D-516F3F7735BA}"/>
          </ac:spMkLst>
        </pc:spChg>
        <pc:spChg chg="mod ord">
          <ac:chgData name="Ammar Haddad" userId="93eb3f186d2f468f" providerId="LiveId" clId="{6FA2E057-CBAD-49B6-BD18-9D4E1B999CD4}" dt="2021-10-18T09:39:33.908" v="3596" actId="26606"/>
          <ac:spMkLst>
            <pc:docMk/>
            <pc:sldMk cId="2519858566" sldId="286"/>
            <ac:spMk id="9" creationId="{E6C1A37D-C6DF-4AB1-92E2-29F5D164F8C9}"/>
          </ac:spMkLst>
        </pc:spChg>
        <pc:picChg chg="add mod">
          <ac:chgData name="Ammar Haddad" userId="93eb3f186d2f468f" providerId="LiveId" clId="{6FA2E057-CBAD-49B6-BD18-9D4E1B999CD4}" dt="2021-10-18T09:39:33.908" v="3596" actId="26606"/>
          <ac:picMkLst>
            <pc:docMk/>
            <pc:sldMk cId="2519858566" sldId="286"/>
            <ac:picMk id="5" creationId="{71B238C2-8BDD-4729-8438-2982D5F662EE}"/>
          </ac:picMkLst>
        </pc:picChg>
      </pc:sldChg>
      <pc:sldChg chg="modSp add del mod modAnim modNotesTx">
        <pc:chgData name="Ammar Haddad" userId="93eb3f186d2f468f" providerId="LiveId" clId="{6FA2E057-CBAD-49B6-BD18-9D4E1B999CD4}" dt="2021-10-24T00:04:31.352" v="9656" actId="47"/>
        <pc:sldMkLst>
          <pc:docMk/>
          <pc:sldMk cId="211634376" sldId="287"/>
        </pc:sldMkLst>
        <pc:spChg chg="mod">
          <ac:chgData name="Ammar Haddad" userId="93eb3f186d2f468f" providerId="LiveId" clId="{6FA2E057-CBAD-49B6-BD18-9D4E1B999CD4}" dt="2021-10-17T23:57:02.364" v="3043" actId="20577"/>
          <ac:spMkLst>
            <pc:docMk/>
            <pc:sldMk cId="211634376" sldId="287"/>
            <ac:spMk id="2" creationId="{3BF6ABD2-F042-4BAB-B01B-C1197C6B2E40}"/>
          </ac:spMkLst>
        </pc:spChg>
        <pc:spChg chg="mod">
          <ac:chgData name="Ammar Haddad" userId="93eb3f186d2f468f" providerId="LiveId" clId="{6FA2E057-CBAD-49B6-BD18-9D4E1B999CD4}" dt="2021-10-20T16:13:52.083" v="8656" actId="20577"/>
          <ac:spMkLst>
            <pc:docMk/>
            <pc:sldMk cId="211634376" sldId="287"/>
            <ac:spMk id="3" creationId="{A662D049-34B3-430B-BF9D-516F3F7735BA}"/>
          </ac:spMkLst>
        </pc:spChg>
      </pc:sldChg>
      <pc:sldChg chg="add del">
        <pc:chgData name="Ammar Haddad" userId="93eb3f186d2f468f" providerId="LiveId" clId="{6FA2E057-CBAD-49B6-BD18-9D4E1B999CD4}" dt="2021-10-17T14:54:32.891" v="183" actId="47"/>
        <pc:sldMkLst>
          <pc:docMk/>
          <pc:sldMk cId="3476179687" sldId="287"/>
        </pc:sldMkLst>
      </pc:sldChg>
      <pc:sldChg chg="modSp add del mod">
        <pc:chgData name="Ammar Haddad" userId="93eb3f186d2f468f" providerId="LiveId" clId="{6FA2E057-CBAD-49B6-BD18-9D4E1B999CD4}" dt="2021-10-17T23:56:41.609" v="3023" actId="47"/>
        <pc:sldMkLst>
          <pc:docMk/>
          <pc:sldMk cId="3920843849" sldId="287"/>
        </pc:sldMkLst>
        <pc:spChg chg="mod">
          <ac:chgData name="Ammar Haddad" userId="93eb3f186d2f468f" providerId="LiveId" clId="{6FA2E057-CBAD-49B6-BD18-9D4E1B999CD4}" dt="2021-10-17T23:56:35.471" v="3020" actId="21"/>
          <ac:spMkLst>
            <pc:docMk/>
            <pc:sldMk cId="3920843849" sldId="287"/>
            <ac:spMk id="3" creationId="{A662D049-34B3-430B-BF9D-516F3F7735BA}"/>
          </ac:spMkLst>
        </pc:spChg>
      </pc:sldChg>
      <pc:sldChg chg="addSp delSp modSp add del mod modAnim modNotesTx">
        <pc:chgData name="Ammar Haddad" userId="93eb3f186d2f468f" providerId="LiveId" clId="{6FA2E057-CBAD-49B6-BD18-9D4E1B999CD4}" dt="2021-10-24T00:29:48.944" v="10116" actId="47"/>
        <pc:sldMkLst>
          <pc:docMk/>
          <pc:sldMk cId="2477085854" sldId="288"/>
        </pc:sldMkLst>
        <pc:spChg chg="mod">
          <ac:chgData name="Ammar Haddad" userId="93eb3f186d2f468f" providerId="LiveId" clId="{6FA2E057-CBAD-49B6-BD18-9D4E1B999CD4}" dt="2021-10-17T23:58:42.453" v="3156" actId="20577"/>
          <ac:spMkLst>
            <pc:docMk/>
            <pc:sldMk cId="2477085854" sldId="288"/>
            <ac:spMk id="2" creationId="{3BF6ABD2-F042-4BAB-B01B-C1197C6B2E40}"/>
          </ac:spMkLst>
        </pc:spChg>
        <pc:spChg chg="mod">
          <ac:chgData name="Ammar Haddad" userId="93eb3f186d2f468f" providerId="LiveId" clId="{6FA2E057-CBAD-49B6-BD18-9D4E1B999CD4}" dt="2021-10-18T22:56:54.729" v="6190" actId="20577"/>
          <ac:spMkLst>
            <pc:docMk/>
            <pc:sldMk cId="2477085854" sldId="288"/>
            <ac:spMk id="3" creationId="{A662D049-34B3-430B-BF9D-516F3F7735BA}"/>
          </ac:spMkLst>
        </pc:spChg>
        <pc:spChg chg="add del">
          <ac:chgData name="Ammar Haddad" userId="93eb3f186d2f468f" providerId="LiveId" clId="{6FA2E057-CBAD-49B6-BD18-9D4E1B999CD4}" dt="2021-10-18T20:00:11.320" v="4900"/>
          <ac:spMkLst>
            <pc:docMk/>
            <pc:sldMk cId="2477085854" sldId="288"/>
            <ac:spMk id="6" creationId="{E0A99293-EA0F-40D0-8D50-DB5CA0B841C2}"/>
          </ac:spMkLst>
        </pc:spChg>
        <pc:picChg chg="add del mod">
          <ac:chgData name="Ammar Haddad" userId="93eb3f186d2f468f" providerId="LiveId" clId="{6FA2E057-CBAD-49B6-BD18-9D4E1B999CD4}" dt="2021-10-18T19:59:13.785" v="4847" actId="478"/>
          <ac:picMkLst>
            <pc:docMk/>
            <pc:sldMk cId="2477085854" sldId="288"/>
            <ac:picMk id="5" creationId="{CB100675-BD07-4920-B06D-F0A684054B20}"/>
          </ac:picMkLst>
        </pc:picChg>
      </pc:sldChg>
      <pc:sldChg chg="addSp delSp modSp add mod modAnim modNotesTx">
        <pc:chgData name="Ammar Haddad" userId="93eb3f186d2f468f" providerId="LiveId" clId="{6FA2E057-CBAD-49B6-BD18-9D4E1B999CD4}" dt="2021-10-24T23:14:05.071" v="14958" actId="20577"/>
        <pc:sldMkLst>
          <pc:docMk/>
          <pc:sldMk cId="2398260918" sldId="289"/>
        </pc:sldMkLst>
        <pc:spChg chg="mod">
          <ac:chgData name="Ammar Haddad" userId="93eb3f186d2f468f" providerId="LiveId" clId="{6FA2E057-CBAD-49B6-BD18-9D4E1B999CD4}" dt="2021-10-17T23:59:40.192" v="3206" actId="20577"/>
          <ac:spMkLst>
            <pc:docMk/>
            <pc:sldMk cId="2398260918" sldId="289"/>
            <ac:spMk id="2" creationId="{3BF6ABD2-F042-4BAB-B01B-C1197C6B2E40}"/>
          </ac:spMkLst>
        </pc:spChg>
        <pc:spChg chg="mod">
          <ac:chgData name="Ammar Haddad" userId="93eb3f186d2f468f" providerId="LiveId" clId="{6FA2E057-CBAD-49B6-BD18-9D4E1B999CD4}" dt="2021-10-24T23:14:05.071" v="14958" actId="20577"/>
          <ac:spMkLst>
            <pc:docMk/>
            <pc:sldMk cId="2398260918" sldId="289"/>
            <ac:spMk id="3" creationId="{A662D049-34B3-430B-BF9D-516F3F7735BA}"/>
          </ac:spMkLst>
        </pc:spChg>
        <pc:spChg chg="mod">
          <ac:chgData name="Ammar Haddad" userId="93eb3f186d2f468f" providerId="LiveId" clId="{6FA2E057-CBAD-49B6-BD18-9D4E1B999CD4}" dt="2021-10-24T00:30:05.853" v="10122" actId="20577"/>
          <ac:spMkLst>
            <pc:docMk/>
            <pc:sldMk cId="2398260918" sldId="289"/>
            <ac:spMk id="9" creationId="{E6C1A37D-C6DF-4AB1-92E2-29F5D164F8C9}"/>
          </ac:spMkLst>
        </pc:spChg>
        <pc:graphicFrameChg chg="add del mod modGraphic">
          <ac:chgData name="Ammar Haddad" userId="93eb3f186d2f468f" providerId="LiveId" clId="{6FA2E057-CBAD-49B6-BD18-9D4E1B999CD4}" dt="2021-10-24T20:55:28.108" v="10272" actId="21"/>
          <ac:graphicFrameMkLst>
            <pc:docMk/>
            <pc:sldMk cId="2398260918" sldId="289"/>
            <ac:graphicFrameMk id="4" creationId="{C4B58FFC-7BFF-4EDC-A4CF-D43AF7AE19A1}"/>
          </ac:graphicFrameMkLst>
        </pc:graphicFrameChg>
        <pc:graphicFrameChg chg="add del mod modGraphic">
          <ac:chgData name="Ammar Haddad" userId="93eb3f186d2f468f" providerId="LiveId" clId="{6FA2E057-CBAD-49B6-BD18-9D4E1B999CD4}" dt="2021-10-24T20:57:45.319" v="10301" actId="21"/>
          <ac:graphicFrameMkLst>
            <pc:docMk/>
            <pc:sldMk cId="2398260918" sldId="289"/>
            <ac:graphicFrameMk id="5" creationId="{1A4CC566-AB72-4F97-BE19-568593411127}"/>
          </ac:graphicFrameMkLst>
        </pc:graphicFrameChg>
        <pc:graphicFrameChg chg="add del mod modGraphic">
          <ac:chgData name="Ammar Haddad" userId="93eb3f186d2f468f" providerId="LiveId" clId="{6FA2E057-CBAD-49B6-BD18-9D4E1B999CD4}" dt="2021-10-24T21:04:16.233" v="10397" actId="478"/>
          <ac:graphicFrameMkLst>
            <pc:docMk/>
            <pc:sldMk cId="2398260918" sldId="289"/>
            <ac:graphicFrameMk id="6" creationId="{CFF40A94-E86D-49E7-AE17-B8AE0352D876}"/>
          </ac:graphicFrameMkLst>
        </pc:graphicFrameChg>
        <pc:graphicFrameChg chg="add del mod modGraphic">
          <ac:chgData name="Ammar Haddad" userId="93eb3f186d2f468f" providerId="LiveId" clId="{6FA2E057-CBAD-49B6-BD18-9D4E1B999CD4}" dt="2021-10-24T21:15:25.136" v="10485" actId="21"/>
          <ac:graphicFrameMkLst>
            <pc:docMk/>
            <pc:sldMk cId="2398260918" sldId="289"/>
            <ac:graphicFrameMk id="7" creationId="{64FA329E-BA26-45C5-A70A-DD36C65D0252}"/>
          </ac:graphicFrameMkLst>
        </pc:graphicFrameChg>
        <pc:graphicFrameChg chg="add del">
          <ac:chgData name="Ammar Haddad" userId="93eb3f186d2f468f" providerId="LiveId" clId="{6FA2E057-CBAD-49B6-BD18-9D4E1B999CD4}" dt="2021-10-24T21:03:17.477" v="10359"/>
          <ac:graphicFrameMkLst>
            <pc:docMk/>
            <pc:sldMk cId="2398260918" sldId="289"/>
            <ac:graphicFrameMk id="8" creationId="{FBC96B0E-00EF-44A1-B2CC-DD7B398660BD}"/>
          </ac:graphicFrameMkLst>
        </pc:graphicFrameChg>
        <pc:graphicFrameChg chg="add del mod">
          <ac:chgData name="Ammar Haddad" userId="93eb3f186d2f468f" providerId="LiveId" clId="{6FA2E057-CBAD-49B6-BD18-9D4E1B999CD4}" dt="2021-10-24T21:14:23.457" v="10453" actId="3680"/>
          <ac:graphicFrameMkLst>
            <pc:docMk/>
            <pc:sldMk cId="2398260918" sldId="289"/>
            <ac:graphicFrameMk id="10" creationId="{1FF82313-4F2B-4FCA-9182-E91B5E374E2B}"/>
          </ac:graphicFrameMkLst>
        </pc:graphicFrameChg>
        <pc:graphicFrameChg chg="add del mod">
          <ac:chgData name="Ammar Haddad" userId="93eb3f186d2f468f" providerId="LiveId" clId="{6FA2E057-CBAD-49B6-BD18-9D4E1B999CD4}" dt="2021-10-24T21:14:49.091" v="10457" actId="3680"/>
          <ac:graphicFrameMkLst>
            <pc:docMk/>
            <pc:sldMk cId="2398260918" sldId="289"/>
            <ac:graphicFrameMk id="11" creationId="{8C748928-1D22-44E7-B1D9-35EC9270EBA1}"/>
          </ac:graphicFrameMkLst>
        </pc:graphicFrameChg>
        <pc:graphicFrameChg chg="add del mod modGraphic">
          <ac:chgData name="Ammar Haddad" userId="93eb3f186d2f468f" providerId="LiveId" clId="{6FA2E057-CBAD-49B6-BD18-9D4E1B999CD4}" dt="2021-10-24T22:01:04.660" v="12172" actId="21"/>
          <ac:graphicFrameMkLst>
            <pc:docMk/>
            <pc:sldMk cId="2398260918" sldId="289"/>
            <ac:graphicFrameMk id="12" creationId="{8831CAEB-A842-4D2E-9AA4-6E7CA5648059}"/>
          </ac:graphicFrameMkLst>
        </pc:graphicFrameChg>
        <pc:picChg chg="add del mod">
          <ac:chgData name="Ammar Haddad" userId="93eb3f186d2f468f" providerId="LiveId" clId="{6FA2E057-CBAD-49B6-BD18-9D4E1B999CD4}" dt="2021-10-24T22:01:05.891" v="12173" actId="478"/>
          <ac:picMkLst>
            <pc:docMk/>
            <pc:sldMk cId="2398260918" sldId="289"/>
            <ac:picMk id="1026" creationId="{EF1DA96F-1915-47D2-A24F-658C40A16FE5}"/>
          </ac:picMkLst>
        </pc:picChg>
      </pc:sldChg>
      <pc:sldChg chg="addSp delSp modSp add mod modAnim modNotesTx">
        <pc:chgData name="Ammar Haddad" userId="93eb3f186d2f468f" providerId="LiveId" clId="{6FA2E057-CBAD-49B6-BD18-9D4E1B999CD4}" dt="2021-10-24T23:09:28.598" v="14629" actId="20577"/>
        <pc:sldMkLst>
          <pc:docMk/>
          <pc:sldMk cId="1245950690" sldId="290"/>
        </pc:sldMkLst>
        <pc:spChg chg="mod">
          <ac:chgData name="Ammar Haddad" userId="93eb3f186d2f468f" providerId="LiveId" clId="{6FA2E057-CBAD-49B6-BD18-9D4E1B999CD4}" dt="2021-10-17T23:59:46.684" v="3226" actId="20577"/>
          <ac:spMkLst>
            <pc:docMk/>
            <pc:sldMk cId="1245950690" sldId="290"/>
            <ac:spMk id="2" creationId="{3BF6ABD2-F042-4BAB-B01B-C1197C6B2E40}"/>
          </ac:spMkLst>
        </pc:spChg>
        <pc:spChg chg="mod">
          <ac:chgData name="Ammar Haddad" userId="93eb3f186d2f468f" providerId="LiveId" clId="{6FA2E057-CBAD-49B6-BD18-9D4E1B999CD4}" dt="2021-10-24T22:14:39.601" v="12724" actId="20577"/>
          <ac:spMkLst>
            <pc:docMk/>
            <pc:sldMk cId="1245950690" sldId="290"/>
            <ac:spMk id="3" creationId="{A662D049-34B3-430B-BF9D-516F3F7735BA}"/>
          </ac:spMkLst>
        </pc:spChg>
        <pc:spChg chg="add del mod">
          <ac:chgData name="Ammar Haddad" userId="93eb3f186d2f468f" providerId="LiveId" clId="{6FA2E057-CBAD-49B6-BD18-9D4E1B999CD4}" dt="2021-10-24T22:06:41.317" v="12614"/>
          <ac:spMkLst>
            <pc:docMk/>
            <pc:sldMk cId="1245950690" sldId="290"/>
            <ac:spMk id="5" creationId="{E73BA81D-033A-41B1-8F7A-707D2633242F}"/>
          </ac:spMkLst>
        </pc:spChg>
        <pc:spChg chg="mod">
          <ac:chgData name="Ammar Haddad" userId="93eb3f186d2f468f" providerId="LiveId" clId="{6FA2E057-CBAD-49B6-BD18-9D4E1B999CD4}" dt="2021-10-24T00:30:11.295" v="10124" actId="20577"/>
          <ac:spMkLst>
            <pc:docMk/>
            <pc:sldMk cId="1245950690" sldId="290"/>
            <ac:spMk id="9" creationId="{E6C1A37D-C6DF-4AB1-92E2-29F5D164F8C9}"/>
          </ac:spMkLst>
        </pc:spChg>
        <pc:picChg chg="add mod">
          <ac:chgData name="Ammar Haddad" userId="93eb3f186d2f468f" providerId="LiveId" clId="{6FA2E057-CBAD-49B6-BD18-9D4E1B999CD4}" dt="2021-10-24T22:13:10.218" v="12686" actId="14100"/>
          <ac:picMkLst>
            <pc:docMk/>
            <pc:sldMk cId="1245950690" sldId="290"/>
            <ac:picMk id="6" creationId="{764C2939-4ABB-406F-B90B-D2D0A26BAF1D}"/>
          </ac:picMkLst>
        </pc:picChg>
        <pc:picChg chg="add del mod">
          <ac:chgData name="Ammar Haddad" userId="93eb3f186d2f468f" providerId="LiveId" clId="{6FA2E057-CBAD-49B6-BD18-9D4E1B999CD4}" dt="2021-10-24T22:13:56.789" v="12692" actId="478"/>
          <ac:picMkLst>
            <pc:docMk/>
            <pc:sldMk cId="1245950690" sldId="290"/>
            <ac:picMk id="8" creationId="{D7A74BA7-F398-49A6-B4DA-7CE40D34613D}"/>
          </ac:picMkLst>
        </pc:picChg>
        <pc:picChg chg="add mod">
          <ac:chgData name="Ammar Haddad" userId="93eb3f186d2f468f" providerId="LiveId" clId="{6FA2E057-CBAD-49B6-BD18-9D4E1B999CD4}" dt="2021-10-24T22:13:59.050" v="12693" actId="1076"/>
          <ac:picMkLst>
            <pc:docMk/>
            <pc:sldMk cId="1245950690" sldId="290"/>
            <ac:picMk id="11" creationId="{E114601C-F399-47DD-977F-01491D17498A}"/>
          </ac:picMkLst>
        </pc:picChg>
      </pc:sldChg>
      <pc:sldChg chg="modSp add del mod modAnim">
        <pc:chgData name="Ammar Haddad" userId="93eb3f186d2f468f" providerId="LiveId" clId="{6FA2E057-CBAD-49B6-BD18-9D4E1B999CD4}" dt="2021-10-24T00:30:01.495" v="10120" actId="47"/>
        <pc:sldMkLst>
          <pc:docMk/>
          <pc:sldMk cId="4217400048" sldId="291"/>
        </pc:sldMkLst>
        <pc:spChg chg="mod">
          <ac:chgData name="Ammar Haddad" userId="93eb3f186d2f468f" providerId="LiveId" clId="{6FA2E057-CBAD-49B6-BD18-9D4E1B999CD4}" dt="2021-10-17T23:59:59.914" v="3249" actId="20577"/>
          <ac:spMkLst>
            <pc:docMk/>
            <pc:sldMk cId="4217400048" sldId="291"/>
            <ac:spMk id="2" creationId="{3BF6ABD2-F042-4BAB-B01B-C1197C6B2E40}"/>
          </ac:spMkLst>
        </pc:spChg>
        <pc:spChg chg="mod">
          <ac:chgData name="Ammar Haddad" userId="93eb3f186d2f468f" providerId="LiveId" clId="{6FA2E057-CBAD-49B6-BD18-9D4E1B999CD4}" dt="2021-10-18T23:00:13.727" v="6303" actId="20577"/>
          <ac:spMkLst>
            <pc:docMk/>
            <pc:sldMk cId="4217400048" sldId="291"/>
            <ac:spMk id="3" creationId="{A662D049-34B3-430B-BF9D-516F3F7735BA}"/>
          </ac:spMkLst>
        </pc:spChg>
      </pc:sldChg>
      <pc:sldChg chg="modSp add del mod modAnim modNotesTx">
        <pc:chgData name="Ammar Haddad" userId="93eb3f186d2f468f" providerId="LiveId" clId="{6FA2E057-CBAD-49B6-BD18-9D4E1B999CD4}" dt="2021-10-24T00:29:56.805" v="10118" actId="47"/>
        <pc:sldMkLst>
          <pc:docMk/>
          <pc:sldMk cId="3603937294" sldId="292"/>
        </pc:sldMkLst>
        <pc:spChg chg="mod">
          <ac:chgData name="Ammar Haddad" userId="93eb3f186d2f468f" providerId="LiveId" clId="{6FA2E057-CBAD-49B6-BD18-9D4E1B999CD4}" dt="2021-10-18T00:02:02.405" v="3362" actId="20577"/>
          <ac:spMkLst>
            <pc:docMk/>
            <pc:sldMk cId="3603937294" sldId="292"/>
            <ac:spMk id="2" creationId="{3BF6ABD2-F042-4BAB-B01B-C1197C6B2E40}"/>
          </ac:spMkLst>
        </pc:spChg>
        <pc:spChg chg="mod">
          <ac:chgData name="Ammar Haddad" userId="93eb3f186d2f468f" providerId="LiveId" clId="{6FA2E057-CBAD-49B6-BD18-9D4E1B999CD4}" dt="2021-10-18T19:57:20.089" v="4836" actId="20577"/>
          <ac:spMkLst>
            <pc:docMk/>
            <pc:sldMk cId="3603937294" sldId="292"/>
            <ac:spMk id="3" creationId="{A662D049-34B3-430B-BF9D-516F3F7735BA}"/>
          </ac:spMkLst>
        </pc:spChg>
      </pc:sldChg>
      <pc:sldChg chg="modSp add del mod modAnim modNotesTx">
        <pc:chgData name="Ammar Haddad" userId="93eb3f186d2f468f" providerId="LiveId" clId="{6FA2E057-CBAD-49B6-BD18-9D4E1B999CD4}" dt="2021-10-24T00:29:57.729" v="10119" actId="47"/>
        <pc:sldMkLst>
          <pc:docMk/>
          <pc:sldMk cId="191056867" sldId="293"/>
        </pc:sldMkLst>
        <pc:spChg chg="mod">
          <ac:chgData name="Ammar Haddad" userId="93eb3f186d2f468f" providerId="LiveId" clId="{6FA2E057-CBAD-49B6-BD18-9D4E1B999CD4}" dt="2021-10-18T00:02:51.473" v="3380" actId="20577"/>
          <ac:spMkLst>
            <pc:docMk/>
            <pc:sldMk cId="191056867" sldId="293"/>
            <ac:spMk id="2" creationId="{3BF6ABD2-F042-4BAB-B01B-C1197C6B2E40}"/>
          </ac:spMkLst>
        </pc:spChg>
        <pc:spChg chg="mod">
          <ac:chgData name="Ammar Haddad" userId="93eb3f186d2f468f" providerId="LiveId" clId="{6FA2E057-CBAD-49B6-BD18-9D4E1B999CD4}" dt="2021-10-18T22:20:42.039" v="5753" actId="20577"/>
          <ac:spMkLst>
            <pc:docMk/>
            <pc:sldMk cId="191056867" sldId="293"/>
            <ac:spMk id="3" creationId="{A662D049-34B3-430B-BF9D-516F3F7735BA}"/>
          </ac:spMkLst>
        </pc:spChg>
      </pc:sldChg>
      <pc:sldChg chg="modSp add del mod ord modAnim modNotesTx">
        <pc:chgData name="Ammar Haddad" userId="93eb3f186d2f468f" providerId="LiveId" clId="{6FA2E057-CBAD-49B6-BD18-9D4E1B999CD4}" dt="2021-10-24T00:04:34.917" v="9662" actId="47"/>
        <pc:sldMkLst>
          <pc:docMk/>
          <pc:sldMk cId="3598219090" sldId="294"/>
        </pc:sldMkLst>
        <pc:spChg chg="mod">
          <ac:chgData name="Ammar Haddad" userId="93eb3f186d2f468f" providerId="LiveId" clId="{6FA2E057-CBAD-49B6-BD18-9D4E1B999CD4}" dt="2021-10-20T00:02:16.574" v="7294" actId="20577"/>
          <ac:spMkLst>
            <pc:docMk/>
            <pc:sldMk cId="3598219090" sldId="294"/>
            <ac:spMk id="2" creationId="{3BF6ABD2-F042-4BAB-B01B-C1197C6B2E40}"/>
          </ac:spMkLst>
        </pc:spChg>
        <pc:spChg chg="mod">
          <ac:chgData name="Ammar Haddad" userId="93eb3f186d2f468f" providerId="LiveId" clId="{6FA2E057-CBAD-49B6-BD18-9D4E1B999CD4}" dt="2021-10-20T00:13:02.628" v="7851" actId="20577"/>
          <ac:spMkLst>
            <pc:docMk/>
            <pc:sldMk cId="3598219090" sldId="294"/>
            <ac:spMk id="3" creationId="{A662D049-34B3-430B-BF9D-516F3F7735BA}"/>
          </ac:spMkLst>
        </pc:spChg>
      </pc:sldChg>
      <pc:sldChg chg="delSp modSp add del mod ord modAnim modNotesTx">
        <pc:chgData name="Ammar Haddad" userId="93eb3f186d2f468f" providerId="LiveId" clId="{6FA2E057-CBAD-49B6-BD18-9D4E1B999CD4}" dt="2021-10-24T00:04:33.553" v="9660" actId="47"/>
        <pc:sldMkLst>
          <pc:docMk/>
          <pc:sldMk cId="1247157651" sldId="295"/>
        </pc:sldMkLst>
        <pc:spChg chg="mod">
          <ac:chgData name="Ammar Haddad" userId="93eb3f186d2f468f" providerId="LiveId" clId="{6FA2E057-CBAD-49B6-BD18-9D4E1B999CD4}" dt="2021-10-20T16:23:29.777" v="9593" actId="20577"/>
          <ac:spMkLst>
            <pc:docMk/>
            <pc:sldMk cId="1247157651" sldId="295"/>
            <ac:spMk id="3" creationId="{A662D049-34B3-430B-BF9D-516F3F7735BA}"/>
          </ac:spMkLst>
        </pc:spChg>
        <pc:picChg chg="del">
          <ac:chgData name="Ammar Haddad" userId="93eb3f186d2f468f" providerId="LiveId" clId="{6FA2E057-CBAD-49B6-BD18-9D4E1B999CD4}" dt="2021-10-18T16:43:41.334" v="4290" actId="478"/>
          <ac:picMkLst>
            <pc:docMk/>
            <pc:sldMk cId="1247157651" sldId="295"/>
            <ac:picMk id="7" creationId="{3C909BB6-C7CB-480A-90F5-4A5E45C44EB0}"/>
          </ac:picMkLst>
        </pc:picChg>
      </pc:sldChg>
      <pc:sldChg chg="addSp modSp add del mod modAnim modNotesTx">
        <pc:chgData name="Ammar Haddad" userId="93eb3f186d2f468f" providerId="LiveId" clId="{6FA2E057-CBAD-49B6-BD18-9D4E1B999CD4}" dt="2021-10-20T16:24:29.909" v="9645" actId="47"/>
        <pc:sldMkLst>
          <pc:docMk/>
          <pc:sldMk cId="804089018" sldId="296"/>
        </pc:sldMkLst>
        <pc:spChg chg="mod">
          <ac:chgData name="Ammar Haddad" userId="93eb3f186d2f468f" providerId="LiveId" clId="{6FA2E057-CBAD-49B6-BD18-9D4E1B999CD4}" dt="2021-10-18T19:29:21.881" v="4432" actId="20577"/>
          <ac:spMkLst>
            <pc:docMk/>
            <pc:sldMk cId="804089018" sldId="296"/>
            <ac:spMk id="2" creationId="{3BF6ABD2-F042-4BAB-B01B-C1197C6B2E40}"/>
          </ac:spMkLst>
        </pc:spChg>
        <pc:spChg chg="mod">
          <ac:chgData name="Ammar Haddad" userId="93eb3f186d2f468f" providerId="LiveId" clId="{6FA2E057-CBAD-49B6-BD18-9D4E1B999CD4}" dt="2021-10-18T19:33:20.049" v="4671" actId="20577"/>
          <ac:spMkLst>
            <pc:docMk/>
            <pc:sldMk cId="804089018" sldId="296"/>
            <ac:spMk id="3" creationId="{A662D049-34B3-430B-BF9D-516F3F7735BA}"/>
          </ac:spMkLst>
        </pc:spChg>
        <pc:picChg chg="add mod">
          <ac:chgData name="Ammar Haddad" userId="93eb3f186d2f468f" providerId="LiveId" clId="{6FA2E057-CBAD-49B6-BD18-9D4E1B999CD4}" dt="2021-10-18T19:34:09.375" v="4673" actId="1076"/>
          <ac:picMkLst>
            <pc:docMk/>
            <pc:sldMk cId="804089018" sldId="296"/>
            <ac:picMk id="5" creationId="{0CA0DD1D-AA8B-4F85-BC01-08C6D6C5F6DD}"/>
          </ac:picMkLst>
        </pc:picChg>
      </pc:sldChg>
      <pc:sldChg chg="modSp add del mod">
        <pc:chgData name="Ammar Haddad" userId="93eb3f186d2f468f" providerId="LiveId" clId="{6FA2E057-CBAD-49B6-BD18-9D4E1B999CD4}" dt="2021-10-24T00:04:35.469" v="9663" actId="47"/>
        <pc:sldMkLst>
          <pc:docMk/>
          <pc:sldMk cId="1346442428" sldId="297"/>
        </pc:sldMkLst>
        <pc:spChg chg="mod">
          <ac:chgData name="Ammar Haddad" userId="93eb3f186d2f468f" providerId="LiveId" clId="{6FA2E057-CBAD-49B6-BD18-9D4E1B999CD4}" dt="2021-10-20T00:18:20.975" v="8144" actId="404"/>
          <ac:spMkLst>
            <pc:docMk/>
            <pc:sldMk cId="1346442428" sldId="297"/>
            <ac:spMk id="3" creationId="{A662D049-34B3-430B-BF9D-516F3F7735BA}"/>
          </ac:spMkLst>
        </pc:spChg>
      </pc:sldChg>
      <pc:sldChg chg="modSp add del mod">
        <pc:chgData name="Ammar Haddad" userId="93eb3f186d2f468f" providerId="LiveId" clId="{6FA2E057-CBAD-49B6-BD18-9D4E1B999CD4}" dt="2021-10-24T00:04:36.323" v="9664" actId="47"/>
        <pc:sldMkLst>
          <pc:docMk/>
          <pc:sldMk cId="2000902430" sldId="298"/>
        </pc:sldMkLst>
        <pc:spChg chg="mod">
          <ac:chgData name="Ammar Haddad" userId="93eb3f186d2f468f" providerId="LiveId" clId="{6FA2E057-CBAD-49B6-BD18-9D4E1B999CD4}" dt="2021-10-20T00:19:00.444" v="8161" actId="20577"/>
          <ac:spMkLst>
            <pc:docMk/>
            <pc:sldMk cId="2000902430" sldId="298"/>
            <ac:spMk id="3" creationId="{A662D049-34B3-430B-BF9D-516F3F7735BA}"/>
          </ac:spMkLst>
        </pc:spChg>
      </pc:sldChg>
      <pc:sldChg chg="modSp add del mod">
        <pc:chgData name="Ammar Haddad" userId="93eb3f186d2f468f" providerId="LiveId" clId="{6FA2E057-CBAD-49B6-BD18-9D4E1B999CD4}" dt="2021-10-24T00:29:54.996" v="10117" actId="47"/>
        <pc:sldMkLst>
          <pc:docMk/>
          <pc:sldMk cId="379249882" sldId="299"/>
        </pc:sldMkLst>
        <pc:spChg chg="mod">
          <ac:chgData name="Ammar Haddad" userId="93eb3f186d2f468f" providerId="LiveId" clId="{6FA2E057-CBAD-49B6-BD18-9D4E1B999CD4}" dt="2021-10-24T00:20:27.788" v="10062" actId="20577"/>
          <ac:spMkLst>
            <pc:docMk/>
            <pc:sldMk cId="379249882" sldId="299"/>
            <ac:spMk id="3" creationId="{A662D049-34B3-430B-BF9D-516F3F7735BA}"/>
          </ac:spMkLst>
        </pc:spChg>
      </pc:sldChg>
      <pc:sldChg chg="modSp add del mod">
        <pc:chgData name="Ammar Haddad" userId="93eb3f186d2f468f" providerId="LiveId" clId="{6FA2E057-CBAD-49B6-BD18-9D4E1B999CD4}" dt="2021-10-24T23:11:38.807" v="14760" actId="20577"/>
        <pc:sldMkLst>
          <pc:docMk/>
          <pc:sldMk cId="2291553724" sldId="300"/>
        </pc:sldMkLst>
        <pc:spChg chg="mod">
          <ac:chgData name="Ammar Haddad" userId="93eb3f186d2f468f" providerId="LiveId" clId="{6FA2E057-CBAD-49B6-BD18-9D4E1B999CD4}" dt="2021-10-24T23:11:38.807" v="14760" actId="20577"/>
          <ac:spMkLst>
            <pc:docMk/>
            <pc:sldMk cId="2291553724" sldId="300"/>
            <ac:spMk id="3" creationId="{A662D049-34B3-430B-BF9D-516F3F7735BA}"/>
          </ac:spMkLst>
        </pc:spChg>
        <pc:spChg chg="mod">
          <ac:chgData name="Ammar Haddad" userId="93eb3f186d2f468f" providerId="LiveId" clId="{6FA2E057-CBAD-49B6-BD18-9D4E1B999CD4}" dt="2021-10-24T00:24:39.432" v="10095" actId="20577"/>
          <ac:spMkLst>
            <pc:docMk/>
            <pc:sldMk cId="2291553724" sldId="300"/>
            <ac:spMk id="9" creationId="{E6C1A37D-C6DF-4AB1-92E2-29F5D164F8C9}"/>
          </ac:spMkLst>
        </pc:spChg>
      </pc:sldChg>
      <pc:sldChg chg="addSp delSp modSp add mod">
        <pc:chgData name="Ammar Haddad" userId="93eb3f186d2f468f" providerId="LiveId" clId="{6FA2E057-CBAD-49B6-BD18-9D4E1B999CD4}" dt="2021-10-24T23:11:08.878" v="14701"/>
        <pc:sldMkLst>
          <pc:docMk/>
          <pc:sldMk cId="3601948653" sldId="301"/>
        </pc:sldMkLst>
        <pc:spChg chg="mod">
          <ac:chgData name="Ammar Haddad" userId="93eb3f186d2f468f" providerId="LiveId" clId="{6FA2E057-CBAD-49B6-BD18-9D4E1B999CD4}" dt="2021-10-24T23:11:08.878" v="14701"/>
          <ac:spMkLst>
            <pc:docMk/>
            <pc:sldMk cId="3601948653" sldId="301"/>
            <ac:spMk id="2" creationId="{3BF6ABD2-F042-4BAB-B01B-C1197C6B2E40}"/>
          </ac:spMkLst>
        </pc:spChg>
        <pc:picChg chg="del">
          <ac:chgData name="Ammar Haddad" userId="93eb3f186d2f468f" providerId="LiveId" clId="{6FA2E057-CBAD-49B6-BD18-9D4E1B999CD4}" dt="2021-10-24T00:25:20.359" v="10097" actId="478"/>
          <ac:picMkLst>
            <pc:docMk/>
            <pc:sldMk cId="3601948653" sldId="301"/>
            <ac:picMk id="5" creationId="{A55BADF8-1B85-4A63-883D-2963B867D313}"/>
          </ac:picMkLst>
        </pc:picChg>
        <pc:picChg chg="add mod">
          <ac:chgData name="Ammar Haddad" userId="93eb3f186d2f468f" providerId="LiveId" clId="{6FA2E057-CBAD-49B6-BD18-9D4E1B999CD4}" dt="2021-10-24T00:26:45.975" v="10107" actId="14100"/>
          <ac:picMkLst>
            <pc:docMk/>
            <pc:sldMk cId="3601948653" sldId="301"/>
            <ac:picMk id="6" creationId="{639547AE-3DB3-482E-8938-25C703103EA4}"/>
          </ac:picMkLst>
        </pc:picChg>
      </pc:sldChg>
      <pc:sldChg chg="addSp delSp modSp add mod modAnim modNotesTx">
        <pc:chgData name="Ammar Haddad" userId="93eb3f186d2f468f" providerId="LiveId" clId="{6FA2E057-CBAD-49B6-BD18-9D4E1B999CD4}" dt="2021-10-24T21:39:32.160" v="11575" actId="20577"/>
        <pc:sldMkLst>
          <pc:docMk/>
          <pc:sldMk cId="4228484195" sldId="302"/>
        </pc:sldMkLst>
        <pc:graphicFrameChg chg="add mod modGraphic">
          <ac:chgData name="Ammar Haddad" userId="93eb3f186d2f468f" providerId="LiveId" clId="{6FA2E057-CBAD-49B6-BD18-9D4E1B999CD4}" dt="2021-10-24T21:36:36.663" v="11094" actId="20577"/>
          <ac:graphicFrameMkLst>
            <pc:docMk/>
            <pc:sldMk cId="4228484195" sldId="302"/>
            <ac:graphicFrameMk id="4" creationId="{D046825D-6958-4853-97D7-142C700264AC}"/>
          </ac:graphicFrameMkLst>
        </pc:graphicFrameChg>
        <pc:graphicFrameChg chg="del mod modGraphic">
          <ac:chgData name="Ammar Haddad" userId="93eb3f186d2f468f" providerId="LiveId" clId="{6FA2E057-CBAD-49B6-BD18-9D4E1B999CD4}" dt="2021-10-24T21:31:46.192" v="10941" actId="21"/>
          <ac:graphicFrameMkLst>
            <pc:docMk/>
            <pc:sldMk cId="4228484195" sldId="302"/>
            <ac:graphicFrameMk id="12" creationId="{8831CAEB-A842-4D2E-9AA4-6E7CA5648059}"/>
          </ac:graphicFrameMkLst>
        </pc:graphicFrameChg>
        <pc:picChg chg="del">
          <ac:chgData name="Ammar Haddad" userId="93eb3f186d2f468f" providerId="LiveId" clId="{6FA2E057-CBAD-49B6-BD18-9D4E1B999CD4}" dt="2021-10-24T21:23:59.750" v="10740" actId="478"/>
          <ac:picMkLst>
            <pc:docMk/>
            <pc:sldMk cId="4228484195" sldId="302"/>
            <ac:picMk id="1026" creationId="{EF1DA96F-1915-47D2-A24F-658C40A16FE5}"/>
          </ac:picMkLst>
        </pc:picChg>
      </pc:sldChg>
      <pc:sldChg chg="modSp add mod">
        <pc:chgData name="Ammar Haddad" userId="93eb3f186d2f468f" providerId="LiveId" clId="{6FA2E057-CBAD-49B6-BD18-9D4E1B999CD4}" dt="2021-10-24T23:03:18.816" v="13995" actId="20577"/>
        <pc:sldMkLst>
          <pc:docMk/>
          <pc:sldMk cId="2051582002" sldId="303"/>
        </pc:sldMkLst>
        <pc:spChg chg="mod">
          <ac:chgData name="Ammar Haddad" userId="93eb3f186d2f468f" providerId="LiveId" clId="{6FA2E057-CBAD-49B6-BD18-9D4E1B999CD4}" dt="2021-10-24T21:40:56.942" v="11759" actId="20577"/>
          <ac:spMkLst>
            <pc:docMk/>
            <pc:sldMk cId="2051582002" sldId="303"/>
            <ac:spMk id="2" creationId="{3BF6ABD2-F042-4BAB-B01B-C1197C6B2E40}"/>
          </ac:spMkLst>
        </pc:spChg>
        <pc:spChg chg="mod">
          <ac:chgData name="Ammar Haddad" userId="93eb3f186d2f468f" providerId="LiveId" clId="{6FA2E057-CBAD-49B6-BD18-9D4E1B999CD4}" dt="2021-10-24T23:03:18.816" v="13995" actId="20577"/>
          <ac:spMkLst>
            <pc:docMk/>
            <pc:sldMk cId="2051582002" sldId="303"/>
            <ac:spMk id="3" creationId="{A662D049-34B3-430B-BF9D-516F3F7735BA}"/>
          </ac:spMkLst>
        </pc:spChg>
      </pc:sldChg>
      <pc:sldChg chg="modSp add mod modNotesTx">
        <pc:chgData name="Ammar Haddad" userId="93eb3f186d2f468f" providerId="LiveId" clId="{6FA2E057-CBAD-49B6-BD18-9D4E1B999CD4}" dt="2021-10-24T23:17:43.860" v="15131" actId="20577"/>
        <pc:sldMkLst>
          <pc:docMk/>
          <pc:sldMk cId="3904849342" sldId="304"/>
        </pc:sldMkLst>
        <pc:graphicFrameChg chg="mod modGraphic">
          <ac:chgData name="Ammar Haddad" userId="93eb3f186d2f468f" providerId="LiveId" clId="{6FA2E057-CBAD-49B6-BD18-9D4E1B999CD4}" dt="2021-10-24T23:16:23.267" v="14967" actId="20577"/>
          <ac:graphicFrameMkLst>
            <pc:docMk/>
            <pc:sldMk cId="3904849342" sldId="304"/>
            <ac:graphicFrameMk id="12" creationId="{8831CAEB-A842-4D2E-9AA4-6E7CA5648059}"/>
          </ac:graphicFrameMkLst>
        </pc:graphicFrameChg>
      </pc:sldChg>
      <pc:sldChg chg="addSp modSp add mod modNotesTx">
        <pc:chgData name="Ammar Haddad" userId="93eb3f186d2f468f" providerId="LiveId" clId="{6FA2E057-CBAD-49B6-BD18-9D4E1B999CD4}" dt="2021-10-24T23:05:17.766" v="14108" actId="20577"/>
        <pc:sldMkLst>
          <pc:docMk/>
          <pc:sldMk cId="3789200752" sldId="305"/>
        </pc:sldMkLst>
        <pc:spChg chg="mod">
          <ac:chgData name="Ammar Haddad" userId="93eb3f186d2f468f" providerId="LiveId" clId="{6FA2E057-CBAD-49B6-BD18-9D4E1B999CD4}" dt="2021-10-24T22:27:54.693" v="12875" actId="207"/>
          <ac:spMkLst>
            <pc:docMk/>
            <pc:sldMk cId="3789200752" sldId="305"/>
            <ac:spMk id="3" creationId="{A662D049-34B3-430B-BF9D-516F3F7735BA}"/>
          </ac:spMkLst>
        </pc:spChg>
        <pc:picChg chg="add mod">
          <ac:chgData name="Ammar Haddad" userId="93eb3f186d2f468f" providerId="LiveId" clId="{6FA2E057-CBAD-49B6-BD18-9D4E1B999CD4}" dt="2021-10-24T22:27:40.283" v="12873" actId="1076"/>
          <ac:picMkLst>
            <pc:docMk/>
            <pc:sldMk cId="3789200752" sldId="305"/>
            <ac:picMk id="5" creationId="{2AFDE8BF-0BA6-46D7-988D-988C6513F468}"/>
          </ac:picMkLst>
        </pc:picChg>
      </pc:sldChg>
      <pc:sldChg chg="addSp modSp add mod modAnim">
        <pc:chgData name="Ammar Haddad" userId="93eb3f186d2f468f" providerId="LiveId" clId="{6FA2E057-CBAD-49B6-BD18-9D4E1B999CD4}" dt="2021-10-24T23:04:42.321" v="14061" actId="20577"/>
        <pc:sldMkLst>
          <pc:docMk/>
          <pc:sldMk cId="1780023286" sldId="306"/>
        </pc:sldMkLst>
        <pc:spChg chg="mod">
          <ac:chgData name="Ammar Haddad" userId="93eb3f186d2f468f" providerId="LiveId" clId="{6FA2E057-CBAD-49B6-BD18-9D4E1B999CD4}" dt="2021-10-24T22:41:41.947" v="13584"/>
          <ac:spMkLst>
            <pc:docMk/>
            <pc:sldMk cId="1780023286" sldId="306"/>
            <ac:spMk id="2" creationId="{3BF6ABD2-F042-4BAB-B01B-C1197C6B2E40}"/>
          </ac:spMkLst>
        </pc:spChg>
        <pc:spChg chg="mod">
          <ac:chgData name="Ammar Haddad" userId="93eb3f186d2f468f" providerId="LiveId" clId="{6FA2E057-CBAD-49B6-BD18-9D4E1B999CD4}" dt="2021-10-24T23:04:42.321" v="14061" actId="20577"/>
          <ac:spMkLst>
            <pc:docMk/>
            <pc:sldMk cId="1780023286" sldId="306"/>
            <ac:spMk id="3" creationId="{A662D049-34B3-430B-BF9D-516F3F7735BA}"/>
          </ac:spMkLst>
        </pc:spChg>
        <pc:spChg chg="add mod">
          <ac:chgData name="Ammar Haddad" userId="93eb3f186d2f468f" providerId="LiveId" clId="{6FA2E057-CBAD-49B6-BD18-9D4E1B999CD4}" dt="2021-10-24T22:42:07.670" v="13606" actId="1076"/>
          <ac:spMkLst>
            <pc:docMk/>
            <pc:sldMk cId="1780023286" sldId="306"/>
            <ac:spMk id="4" creationId="{8D32105D-0E78-40F5-A0CB-B80751E0B119}"/>
          </ac:spMkLst>
        </pc:spChg>
      </pc:sldChg>
      <pc:sldChg chg="addSp delSp modSp add mod delAnim modAnim modNotesTx">
        <pc:chgData name="Ammar Haddad" userId="93eb3f186d2f468f" providerId="LiveId" clId="{6FA2E057-CBAD-49B6-BD18-9D4E1B999CD4}" dt="2021-10-24T23:07:43.748" v="14519" actId="20577"/>
        <pc:sldMkLst>
          <pc:docMk/>
          <pc:sldMk cId="3167528942" sldId="307"/>
        </pc:sldMkLst>
        <pc:spChg chg="mod">
          <ac:chgData name="Ammar Haddad" userId="93eb3f186d2f468f" providerId="LiveId" clId="{6FA2E057-CBAD-49B6-BD18-9D4E1B999CD4}" dt="2021-10-24T22:29:10.830" v="12954" actId="20577"/>
          <ac:spMkLst>
            <pc:docMk/>
            <pc:sldMk cId="3167528942" sldId="307"/>
            <ac:spMk id="2" creationId="{3BF6ABD2-F042-4BAB-B01B-C1197C6B2E40}"/>
          </ac:spMkLst>
        </pc:spChg>
        <pc:spChg chg="mod">
          <ac:chgData name="Ammar Haddad" userId="93eb3f186d2f468f" providerId="LiveId" clId="{6FA2E057-CBAD-49B6-BD18-9D4E1B999CD4}" dt="2021-10-24T22:34:53.576" v="13234" actId="20577"/>
          <ac:spMkLst>
            <pc:docMk/>
            <pc:sldMk cId="3167528942" sldId="307"/>
            <ac:spMk id="3" creationId="{A662D049-34B3-430B-BF9D-516F3F7735BA}"/>
          </ac:spMkLst>
        </pc:spChg>
        <pc:spChg chg="add del mod">
          <ac:chgData name="Ammar Haddad" userId="93eb3f186d2f468f" providerId="LiveId" clId="{6FA2E057-CBAD-49B6-BD18-9D4E1B999CD4}" dt="2021-10-24T22:38:56.492" v="13495"/>
          <ac:spMkLst>
            <pc:docMk/>
            <pc:sldMk cId="3167528942" sldId="307"/>
            <ac:spMk id="11" creationId="{A6ADA230-D724-4874-9379-37DE30C71369}"/>
          </ac:spMkLst>
        </pc:spChg>
        <pc:picChg chg="del">
          <ac:chgData name="Ammar Haddad" userId="93eb3f186d2f468f" providerId="LiveId" clId="{6FA2E057-CBAD-49B6-BD18-9D4E1B999CD4}" dt="2021-10-24T22:32:25.492" v="13200" actId="478"/>
          <ac:picMkLst>
            <pc:docMk/>
            <pc:sldMk cId="3167528942" sldId="307"/>
            <ac:picMk id="5" creationId="{2AFDE8BF-0BA6-46D7-988D-988C6513F468}"/>
          </ac:picMkLst>
        </pc:picChg>
        <pc:picChg chg="add mod">
          <ac:chgData name="Ammar Haddad" userId="93eb3f186d2f468f" providerId="LiveId" clId="{6FA2E057-CBAD-49B6-BD18-9D4E1B999CD4}" dt="2021-10-24T22:34:39.529" v="13207" actId="1076"/>
          <ac:picMkLst>
            <pc:docMk/>
            <pc:sldMk cId="3167528942" sldId="307"/>
            <ac:picMk id="6" creationId="{8A799DFF-91BA-495E-8E80-A0A9AA808CA5}"/>
          </ac:picMkLst>
        </pc:picChg>
        <pc:picChg chg="add mod">
          <ac:chgData name="Ammar Haddad" userId="93eb3f186d2f468f" providerId="LiveId" clId="{6FA2E057-CBAD-49B6-BD18-9D4E1B999CD4}" dt="2021-10-24T22:37:27.403" v="13457" actId="1076"/>
          <ac:picMkLst>
            <pc:docMk/>
            <pc:sldMk cId="3167528942" sldId="307"/>
            <ac:picMk id="8" creationId="{81CFD303-9ED4-4EB9-A121-8D64860DAD57}"/>
          </ac:picMkLst>
        </pc:picChg>
      </pc:sldChg>
      <pc:sldChg chg="modSp add mod">
        <pc:chgData name="Ammar Haddad" userId="93eb3f186d2f468f" providerId="LiveId" clId="{6FA2E057-CBAD-49B6-BD18-9D4E1B999CD4}" dt="2021-10-24T23:10:25.489" v="14680" actId="20577"/>
        <pc:sldMkLst>
          <pc:docMk/>
          <pc:sldMk cId="2680795272" sldId="308"/>
        </pc:sldMkLst>
        <pc:spChg chg="mod">
          <ac:chgData name="Ammar Haddad" userId="93eb3f186d2f468f" providerId="LiveId" clId="{6FA2E057-CBAD-49B6-BD18-9D4E1B999CD4}" dt="2021-10-24T23:10:25.489" v="14680" actId="20577"/>
          <ac:spMkLst>
            <pc:docMk/>
            <pc:sldMk cId="2680795272" sldId="308"/>
            <ac:spMk id="3" creationId="{A662D049-34B3-430B-BF9D-516F3F7735BA}"/>
          </ac:spMkLst>
        </pc:spChg>
      </pc:sldChg>
      <pc:sldMasterChg chg="addSldLayout delSldLayout">
        <pc:chgData name="Ammar Haddad" userId="93eb3f186d2f468f" providerId="LiveId" clId="{6FA2E057-CBAD-49B6-BD18-9D4E1B999CD4}" dt="2021-10-17T14:51:03.382" v="125" actId="47"/>
        <pc:sldMasterMkLst>
          <pc:docMk/>
          <pc:sldMasterMk cId="1025947034" sldId="2147483648"/>
        </pc:sldMasterMkLst>
        <pc:sldLayoutChg chg="add del">
          <pc:chgData name="Ammar Haddad" userId="93eb3f186d2f468f" providerId="LiveId" clId="{6FA2E057-CBAD-49B6-BD18-9D4E1B999CD4}" dt="2021-10-17T14:51:03.382" v="125" actId="47"/>
          <pc:sldLayoutMkLst>
            <pc:docMk/>
            <pc:sldMasterMk cId="1025947034" sldId="2147483648"/>
            <pc:sldLayoutMk cId="865282692"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a:extLst>
              <a:ext uri="{FF2B5EF4-FFF2-40B4-BE49-F238E27FC236}">
                <a16:creationId xmlns:a16="http://schemas.microsoft.com/office/drawing/2014/main" id="{DF6FA487-838F-D04F-8406-5F755112B9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a:extLst>
              <a:ext uri="{FF2B5EF4-FFF2-40B4-BE49-F238E27FC236}">
                <a16:creationId xmlns:a16="http://schemas.microsoft.com/office/drawing/2014/main" id="{5152EBA7-DA70-EC4D-A117-67B35DABCE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FB21C5-2699-414D-BD7D-79BFDE2E407F}" type="datetimeFigureOut">
              <a:rPr lang="nb-NO" smtClean="0"/>
              <a:t>25.10.2021</a:t>
            </a:fld>
            <a:endParaRPr lang="nb-NO"/>
          </a:p>
        </p:txBody>
      </p:sp>
      <p:sp>
        <p:nvSpPr>
          <p:cNvPr id="4" name="Plassholder for bunntekst 3">
            <a:extLst>
              <a:ext uri="{FF2B5EF4-FFF2-40B4-BE49-F238E27FC236}">
                <a16:creationId xmlns:a16="http://schemas.microsoft.com/office/drawing/2014/main" id="{C88727E6-4E02-2446-86EE-F835DDCA5A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a:extLst>
              <a:ext uri="{FF2B5EF4-FFF2-40B4-BE49-F238E27FC236}">
                <a16:creationId xmlns:a16="http://schemas.microsoft.com/office/drawing/2014/main" id="{6E9F6557-4A57-6B4D-B854-D064F36D72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EEB4E4-9E3D-7D4B-A350-49EB431CD08D}" type="slidenum">
              <a:rPr lang="nb-NO" smtClean="0"/>
              <a:t>‹#›</a:t>
            </a:fld>
            <a:endParaRPr lang="nb-NO"/>
          </a:p>
        </p:txBody>
      </p:sp>
    </p:spTree>
    <p:extLst>
      <p:ext uri="{BB962C8B-B14F-4D97-AF65-F5344CB8AC3E}">
        <p14:creationId xmlns:p14="http://schemas.microsoft.com/office/powerpoint/2010/main" val="14974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FED17-5FBD-1E4B-BF0D-610BD3BE4D53}" type="datetimeFigureOut">
              <a:rPr lang="nb-NO" smtClean="0"/>
              <a:t>25.10.2021</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b-NO"/>
              <a:t>Rediger tekststiler i malen
Andre nivå
Tredje nivå
Fjerde nivå
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EB604-C9F2-B44F-BBD0-B423C6B3A96A}" type="slidenum">
              <a:rPr lang="nb-NO" smtClean="0"/>
              <a:t>‹#›</a:t>
            </a:fld>
            <a:endParaRPr lang="nb-NO"/>
          </a:p>
        </p:txBody>
      </p:sp>
    </p:spTree>
    <p:extLst>
      <p:ext uri="{BB962C8B-B14F-4D97-AF65-F5344CB8AC3E}">
        <p14:creationId xmlns:p14="http://schemas.microsoft.com/office/powerpoint/2010/main" val="751271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2</a:t>
            </a:fld>
            <a:endParaRPr lang="nb-NO"/>
          </a:p>
        </p:txBody>
      </p:sp>
    </p:spTree>
    <p:extLst>
      <p:ext uri="{BB962C8B-B14F-4D97-AF65-F5344CB8AC3E}">
        <p14:creationId xmlns:p14="http://schemas.microsoft.com/office/powerpoint/2010/main" val="2411505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1" dirty="0" err="1"/>
              <a:t>Iterator</a:t>
            </a:r>
            <a:r>
              <a:rPr lang="nb-NO" b="1" dirty="0"/>
              <a:t> er en klasse i JAVA, derfor importeres det når vi skal bruke den.</a:t>
            </a:r>
          </a:p>
          <a:p>
            <a:r>
              <a:rPr lang="nb-NO" b="1" dirty="0"/>
              <a:t>Den har 2 viktige metoder (</a:t>
            </a:r>
            <a:r>
              <a:rPr lang="nb-NO" b="1" dirty="0" err="1"/>
              <a:t>hasNext</a:t>
            </a:r>
            <a:r>
              <a:rPr lang="nb-NO" b="1" dirty="0"/>
              <a:t>() for å sjekke om det fortsatt fins objekter i lista, og </a:t>
            </a:r>
            <a:r>
              <a:rPr lang="nb-NO" b="1" dirty="0" err="1"/>
              <a:t>next</a:t>
            </a:r>
            <a:r>
              <a:rPr lang="nb-NO" b="1" dirty="0"/>
              <a:t>() som henter objektet fra lista).</a:t>
            </a:r>
          </a:p>
          <a:p>
            <a:endParaRPr lang="nb-NO" b="1" dirty="0"/>
          </a:p>
          <a:p>
            <a:r>
              <a:rPr lang="nb-NO" b="1" dirty="0" err="1"/>
              <a:t>While</a:t>
            </a:r>
            <a:r>
              <a:rPr lang="nb-NO" b="1" dirty="0"/>
              <a:t> loop kan oversettes på norsk til «Så lenge». Eks: Så lenge jeg lever, vil jeg reise verden rundt. Så denne loopen vil stoppes når man dør.</a:t>
            </a:r>
            <a:endParaRPr lang="en-GB" b="1" dirty="0"/>
          </a:p>
        </p:txBody>
      </p:sp>
      <p:sp>
        <p:nvSpPr>
          <p:cNvPr id="4" name="Slide Number Placeholder 3"/>
          <p:cNvSpPr>
            <a:spLocks noGrp="1"/>
          </p:cNvSpPr>
          <p:nvPr>
            <p:ph type="sldNum" sz="quarter" idx="5"/>
          </p:nvPr>
        </p:nvSpPr>
        <p:spPr/>
        <p:txBody>
          <a:bodyPr/>
          <a:lstStyle/>
          <a:p>
            <a:fld id="{1EBEB604-C9F2-B44F-BBD0-B423C6B3A96A}" type="slidenum">
              <a:rPr lang="nb-NO" smtClean="0"/>
              <a:t>11</a:t>
            </a:fld>
            <a:endParaRPr lang="nb-NO"/>
          </a:p>
        </p:txBody>
      </p:sp>
    </p:spTree>
    <p:extLst>
      <p:ext uri="{BB962C8B-B14F-4D97-AF65-F5344CB8AC3E}">
        <p14:creationId xmlns:p14="http://schemas.microsoft.com/office/powerpoint/2010/main" val="332279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12</a:t>
            </a:fld>
            <a:endParaRPr lang="nb-NO"/>
          </a:p>
        </p:txBody>
      </p:sp>
    </p:spTree>
    <p:extLst>
      <p:ext uri="{BB962C8B-B14F-4D97-AF65-F5344CB8AC3E}">
        <p14:creationId xmlns:p14="http://schemas.microsoft.com/office/powerpoint/2010/main" val="196146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13</a:t>
            </a:fld>
            <a:endParaRPr lang="nb-NO"/>
          </a:p>
        </p:txBody>
      </p:sp>
    </p:spTree>
    <p:extLst>
      <p:ext uri="{BB962C8B-B14F-4D97-AF65-F5344CB8AC3E}">
        <p14:creationId xmlns:p14="http://schemas.microsoft.com/office/powerpoint/2010/main" val="139599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3</a:t>
            </a:fld>
            <a:endParaRPr lang="nb-NO"/>
          </a:p>
        </p:txBody>
      </p:sp>
    </p:spTree>
    <p:extLst>
      <p:ext uri="{BB962C8B-B14F-4D97-AF65-F5344CB8AC3E}">
        <p14:creationId xmlns:p14="http://schemas.microsoft.com/office/powerpoint/2010/main" val="296554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4</a:t>
            </a:fld>
            <a:endParaRPr lang="nb-NO"/>
          </a:p>
        </p:txBody>
      </p:sp>
    </p:spTree>
    <p:extLst>
      <p:ext uri="{BB962C8B-B14F-4D97-AF65-F5344CB8AC3E}">
        <p14:creationId xmlns:p14="http://schemas.microsoft.com/office/powerpoint/2010/main" val="419133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5</a:t>
            </a:fld>
            <a:endParaRPr lang="nb-NO"/>
          </a:p>
        </p:txBody>
      </p:sp>
    </p:spTree>
    <p:extLst>
      <p:ext uri="{BB962C8B-B14F-4D97-AF65-F5344CB8AC3E}">
        <p14:creationId xmlns:p14="http://schemas.microsoft.com/office/powerpoint/2010/main" val="262098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Fast lengde betyr (Vi kan ikke endre lengden på </a:t>
            </a:r>
            <a:r>
              <a:rPr lang="nb-NO" dirty="0" err="1"/>
              <a:t>arrayen</a:t>
            </a:r>
            <a:r>
              <a:rPr lang="nb-NO" dirty="0"/>
              <a:t> når den er opprettet).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Index-basert betyr at for å få tak i objektene som ligger i </a:t>
            </a:r>
            <a:r>
              <a:rPr lang="nb-NO" dirty="0" err="1"/>
              <a:t>arrayen</a:t>
            </a:r>
            <a:r>
              <a:rPr lang="nb-NO" dirty="0"/>
              <a:t> så vi må skrive </a:t>
            </a:r>
            <a:r>
              <a:rPr lang="nb-NO" dirty="0" err="1"/>
              <a:t>index</a:t>
            </a:r>
            <a:r>
              <a:rPr lang="nb-NO" dirty="0"/>
              <a:t> (altså hvor i lista de sitter)</a:t>
            </a:r>
            <a:endParaRPr lang="en-GB" dirty="0"/>
          </a:p>
          <a:p>
            <a:r>
              <a:rPr lang="en-GB" b="0" dirty="0"/>
              <a:t>Index </a:t>
            </a:r>
            <a:r>
              <a:rPr lang="en-GB" b="0" dirty="0" err="1"/>
              <a:t>begynner</a:t>
            </a:r>
            <a:r>
              <a:rPr lang="en-GB" b="0" dirty="0"/>
              <a:t> </a:t>
            </a:r>
            <a:r>
              <a:rPr lang="en-GB" b="0" dirty="0" err="1"/>
              <a:t>fra</a:t>
            </a:r>
            <a:r>
              <a:rPr lang="en-GB" b="0" dirty="0"/>
              <a:t> 0, </a:t>
            </a:r>
            <a:r>
              <a:rPr lang="en-GB" b="0" dirty="0" err="1"/>
              <a:t>så</a:t>
            </a:r>
            <a:r>
              <a:rPr lang="en-GB" b="0" dirty="0"/>
              <a:t> </a:t>
            </a:r>
            <a:r>
              <a:rPr lang="en-GB" b="0" dirty="0" err="1"/>
              <a:t>hvis</a:t>
            </a:r>
            <a:r>
              <a:rPr lang="en-GB" b="0" dirty="0"/>
              <a:t> </a:t>
            </a:r>
            <a:r>
              <a:rPr lang="en-GB" b="0" dirty="0" err="1"/>
              <a:t>jeg</a:t>
            </a:r>
            <a:r>
              <a:rPr lang="en-GB" b="0" dirty="0"/>
              <a:t> </a:t>
            </a:r>
            <a:r>
              <a:rPr lang="en-GB" b="0" dirty="0" err="1"/>
              <a:t>har</a:t>
            </a:r>
            <a:r>
              <a:rPr lang="en-GB" b="0" dirty="0"/>
              <a:t> </a:t>
            </a:r>
            <a:r>
              <a:rPr lang="en-GB" b="0" dirty="0" err="1"/>
              <a:t>en</a:t>
            </a:r>
            <a:r>
              <a:rPr lang="en-GB" b="0" dirty="0"/>
              <a:t> </a:t>
            </a:r>
            <a:r>
              <a:rPr lang="en-GB" b="0" dirty="0" err="1"/>
              <a:t>liste</a:t>
            </a:r>
            <a:r>
              <a:rPr lang="en-GB" b="0" dirty="0"/>
              <a:t> med 5 sanger, den </a:t>
            </a:r>
            <a:r>
              <a:rPr lang="en-GB" b="0" dirty="0" err="1"/>
              <a:t>første</a:t>
            </a:r>
            <a:r>
              <a:rPr lang="en-GB" b="0" dirty="0"/>
              <a:t> </a:t>
            </a:r>
            <a:r>
              <a:rPr lang="en-GB" b="0" dirty="0" err="1"/>
              <a:t>sangen</a:t>
            </a:r>
            <a:r>
              <a:rPr lang="en-GB" b="0" dirty="0"/>
              <a:t> </a:t>
            </a:r>
            <a:r>
              <a:rPr lang="en-GB" b="0" dirty="0" err="1"/>
              <a:t>har</a:t>
            </a:r>
            <a:r>
              <a:rPr lang="en-GB" b="0" dirty="0"/>
              <a:t> index 0 </a:t>
            </a:r>
            <a:r>
              <a:rPr lang="en-GB" b="0" dirty="0" err="1"/>
              <a:t>og</a:t>
            </a:r>
            <a:r>
              <a:rPr lang="en-GB" b="0" dirty="0"/>
              <a:t> den </a:t>
            </a:r>
            <a:r>
              <a:rPr lang="en-GB" b="0" dirty="0" err="1"/>
              <a:t>siste</a:t>
            </a:r>
            <a:r>
              <a:rPr lang="en-GB" b="0" dirty="0"/>
              <a:t> 4 </a:t>
            </a:r>
            <a:r>
              <a:rPr lang="en-GB" b="0" dirty="0" err="1"/>
              <a:t>og</a:t>
            </a:r>
            <a:r>
              <a:rPr lang="en-GB" b="0" dirty="0"/>
              <a:t> </a:t>
            </a:r>
            <a:r>
              <a:rPr lang="en-GB" b="1" dirty="0"/>
              <a:t>IKKE</a:t>
            </a:r>
            <a:r>
              <a:rPr lang="en-GB" b="0" dirty="0"/>
              <a:t> 5</a:t>
            </a:r>
            <a:r>
              <a:rPr lang="en-GB" b="1" dirty="0"/>
              <a:t>!! </a:t>
            </a:r>
            <a:r>
              <a:rPr lang="en-GB" b="1" dirty="0" err="1"/>
              <a:t>Veldig</a:t>
            </a:r>
            <a:r>
              <a:rPr lang="en-GB" b="1" dirty="0"/>
              <a:t> </a:t>
            </a:r>
            <a:r>
              <a:rPr lang="en-GB" b="1" dirty="0" err="1"/>
              <a:t>viktig</a:t>
            </a:r>
            <a:endParaRPr lang="en-GB" b="1" dirty="0"/>
          </a:p>
          <a:p>
            <a:endParaRPr lang="en-GB" b="1" dirty="0"/>
          </a:p>
          <a:p>
            <a:r>
              <a:rPr lang="en-GB" b="1" dirty="0"/>
              <a:t>Eksempel </a:t>
            </a:r>
            <a:r>
              <a:rPr lang="en-GB" b="1" dirty="0" err="1"/>
              <a:t>på</a:t>
            </a:r>
            <a:r>
              <a:rPr lang="en-GB" b="1" dirty="0"/>
              <a:t> </a:t>
            </a:r>
            <a:r>
              <a:rPr lang="en-GB" b="1" dirty="0" err="1"/>
              <a:t>en</a:t>
            </a:r>
            <a:r>
              <a:rPr lang="en-GB" b="1" dirty="0"/>
              <a:t> </a:t>
            </a:r>
            <a:r>
              <a:rPr lang="en-GB" b="1" dirty="0" err="1"/>
              <a:t>vanlig</a:t>
            </a:r>
            <a:r>
              <a:rPr lang="en-GB" b="1" dirty="0"/>
              <a:t> array: </a:t>
            </a:r>
            <a:r>
              <a:rPr lang="en-GB" dirty="0"/>
              <a:t>int[] numbers = new int[]{1,2,3,4,5,6};</a:t>
            </a:r>
          </a:p>
          <a:p>
            <a:endParaRPr lang="en-GB" dirty="0"/>
          </a:p>
          <a:p>
            <a:r>
              <a:rPr lang="nb-NO" dirty="0" err="1"/>
              <a:t>tinderMatchList</a:t>
            </a:r>
            <a:r>
              <a:rPr lang="en-GB" dirty="0"/>
              <a:t> er et </a:t>
            </a:r>
            <a:r>
              <a:rPr lang="en-GB" dirty="0" err="1"/>
              <a:t>eksempel</a:t>
            </a:r>
            <a:r>
              <a:rPr lang="en-GB" dirty="0"/>
              <a:t> </a:t>
            </a:r>
            <a:r>
              <a:rPr lang="en-GB" dirty="0" err="1"/>
              <a:t>på</a:t>
            </a:r>
            <a:r>
              <a:rPr lang="en-GB" dirty="0"/>
              <a:t> </a:t>
            </a:r>
            <a:r>
              <a:rPr lang="en-GB" dirty="0" err="1"/>
              <a:t>ArrayList</a:t>
            </a:r>
            <a:r>
              <a:rPr lang="en-GB" dirty="0"/>
              <a:t> </a:t>
            </a:r>
            <a:r>
              <a:rPr lang="en-GB" dirty="0" err="1"/>
              <a:t>fordi</a:t>
            </a:r>
            <a:r>
              <a:rPr lang="en-GB" dirty="0"/>
              <a:t> </a:t>
            </a:r>
            <a:r>
              <a:rPr lang="en-GB" dirty="0" err="1"/>
              <a:t>denne</a:t>
            </a:r>
            <a:r>
              <a:rPr lang="en-GB" dirty="0"/>
              <a:t> </a:t>
            </a:r>
            <a:r>
              <a:rPr lang="en-GB" dirty="0" err="1"/>
              <a:t>lista</a:t>
            </a:r>
            <a:r>
              <a:rPr lang="en-GB" dirty="0"/>
              <a:t> er </a:t>
            </a:r>
            <a:r>
              <a:rPr lang="en-GB" dirty="0" err="1"/>
              <a:t>laget</a:t>
            </a:r>
            <a:r>
              <a:rPr lang="en-GB" dirty="0"/>
              <a:t> men </a:t>
            </a:r>
            <a:r>
              <a:rPr lang="en-GB" dirty="0" err="1"/>
              <a:t>endres</a:t>
            </a:r>
            <a:r>
              <a:rPr lang="en-GB" dirty="0"/>
              <a:t> </a:t>
            </a:r>
            <a:r>
              <a:rPr lang="en-GB" dirty="0" err="1"/>
              <a:t>ofte</a:t>
            </a:r>
            <a:r>
              <a:rPr lang="en-GB" dirty="0"/>
              <a:t>, </a:t>
            </a:r>
            <a:r>
              <a:rPr lang="en-GB" dirty="0" err="1"/>
              <a:t>når</a:t>
            </a:r>
            <a:r>
              <a:rPr lang="en-GB" dirty="0"/>
              <a:t> man </a:t>
            </a:r>
            <a:r>
              <a:rPr lang="en-GB" dirty="0" err="1"/>
              <a:t>får</a:t>
            </a:r>
            <a:r>
              <a:rPr lang="en-GB" dirty="0"/>
              <a:t> nye Likes </a:t>
            </a:r>
            <a:r>
              <a:rPr lang="en-GB" dirty="0" err="1"/>
              <a:t>eller</a:t>
            </a:r>
            <a:r>
              <a:rPr lang="en-GB" dirty="0"/>
              <a:t> </a:t>
            </a:r>
            <a:r>
              <a:rPr lang="en-GB" dirty="0" err="1"/>
              <a:t>når</a:t>
            </a:r>
            <a:r>
              <a:rPr lang="en-GB" dirty="0"/>
              <a:t> man </a:t>
            </a:r>
            <a:r>
              <a:rPr lang="en-GB" dirty="0" err="1"/>
              <a:t>fjerner</a:t>
            </a:r>
            <a:r>
              <a:rPr lang="en-GB" dirty="0"/>
              <a:t> </a:t>
            </a:r>
            <a:r>
              <a:rPr lang="en-GB" dirty="0" err="1"/>
              <a:t>noen</a:t>
            </a:r>
            <a:r>
              <a:rPr lang="en-GB" dirty="0"/>
              <a:t> matches </a:t>
            </a:r>
            <a:r>
              <a:rPr lang="en-GB" dirty="0" err="1"/>
              <a:t>og</a:t>
            </a:r>
            <a:r>
              <a:rPr lang="en-GB" dirty="0"/>
              <a:t> </a:t>
            </a:r>
            <a:r>
              <a:rPr lang="en-GB" dirty="0" err="1"/>
              <a:t>sånn</a:t>
            </a:r>
            <a:r>
              <a:rPr lang="en-GB" dirty="0"/>
              <a:t>.</a:t>
            </a:r>
          </a:p>
        </p:txBody>
      </p:sp>
      <p:sp>
        <p:nvSpPr>
          <p:cNvPr id="4" name="Slide Number Placeholder 3"/>
          <p:cNvSpPr>
            <a:spLocks noGrp="1"/>
          </p:cNvSpPr>
          <p:nvPr>
            <p:ph type="sldNum" sz="quarter" idx="5"/>
          </p:nvPr>
        </p:nvSpPr>
        <p:spPr/>
        <p:txBody>
          <a:bodyPr/>
          <a:lstStyle/>
          <a:p>
            <a:fld id="{1EBEB604-C9F2-B44F-BBD0-B423C6B3A96A}" type="slidenum">
              <a:rPr lang="nb-NO" smtClean="0"/>
              <a:t>6</a:t>
            </a:fld>
            <a:endParaRPr lang="nb-NO"/>
          </a:p>
        </p:txBody>
      </p:sp>
    </p:spTree>
    <p:extLst>
      <p:ext uri="{BB962C8B-B14F-4D97-AF65-F5344CB8AC3E}">
        <p14:creationId xmlns:p14="http://schemas.microsoft.com/office/powerpoint/2010/main" val="45457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HashMap</a:t>
            </a:r>
            <a:r>
              <a:rPr lang="nb-NO" dirty="0"/>
              <a:t> er </a:t>
            </a:r>
            <a:r>
              <a:rPr lang="nb-NO" dirty="0" err="1"/>
              <a:t>key</a:t>
            </a:r>
            <a:r>
              <a:rPr lang="nb-NO" dirty="0"/>
              <a:t>, </a:t>
            </a:r>
            <a:r>
              <a:rPr lang="nb-NO" dirty="0" err="1"/>
              <a:t>value</a:t>
            </a:r>
            <a:r>
              <a:rPr lang="nb-NO" dirty="0"/>
              <a:t> pair basert, dvs. at hvert objekt i den type kolleksjonen består av </a:t>
            </a:r>
            <a:r>
              <a:rPr lang="nb-NO" dirty="0" err="1"/>
              <a:t>key</a:t>
            </a:r>
            <a:r>
              <a:rPr lang="nb-NO" dirty="0"/>
              <a:t> og </a:t>
            </a:r>
            <a:r>
              <a:rPr lang="nb-NO" dirty="0" err="1"/>
              <a:t>value</a:t>
            </a:r>
            <a:r>
              <a:rPr lang="nb-NO" dirty="0"/>
              <a:t>. Vi får tak i VALUE når vi tilføye KEY til objektet.</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F.eks. vi vet navn på alle personene som vi har som kontakter i våre mobiler, men vi kan ikke nummer på hver. Her er det bra eksempel på HASHMAP der </a:t>
            </a:r>
            <a:r>
              <a:rPr lang="nb-NO" dirty="0" err="1"/>
              <a:t>key</a:t>
            </a:r>
            <a:r>
              <a:rPr lang="nb-NO" dirty="0"/>
              <a:t> er navn på </a:t>
            </a:r>
            <a:r>
              <a:rPr lang="nb-NO" dirty="0" err="1"/>
              <a:t>kontaken</a:t>
            </a:r>
            <a:r>
              <a:rPr lang="nb-NO" dirty="0"/>
              <a:t> og </a:t>
            </a:r>
            <a:r>
              <a:rPr lang="nb-NO" dirty="0" err="1"/>
              <a:t>value</a:t>
            </a:r>
            <a:r>
              <a:rPr lang="nb-NO" dirty="0"/>
              <a:t> er nummeret.</a:t>
            </a:r>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7</a:t>
            </a:fld>
            <a:endParaRPr lang="nb-NO"/>
          </a:p>
        </p:txBody>
      </p:sp>
    </p:spTree>
    <p:extLst>
      <p:ext uri="{BB962C8B-B14F-4D97-AF65-F5344CB8AC3E}">
        <p14:creationId xmlns:p14="http://schemas.microsoft.com/office/powerpoint/2010/main" val="30665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8</a:t>
            </a:fld>
            <a:endParaRPr lang="nb-NO"/>
          </a:p>
        </p:txBody>
      </p:sp>
    </p:spTree>
    <p:extLst>
      <p:ext uri="{BB962C8B-B14F-4D97-AF65-F5344CB8AC3E}">
        <p14:creationId xmlns:p14="http://schemas.microsoft.com/office/powerpoint/2010/main" val="2529955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Java har vi 4 ulike måter å iterere (loope) på:</a:t>
            </a:r>
          </a:p>
          <a:p>
            <a:pPr marL="228600" indent="-228600">
              <a:buAutoNum type="arabicPeriod"/>
            </a:pPr>
            <a:r>
              <a:rPr lang="en-GB" dirty="0"/>
              <a:t>For-Each</a:t>
            </a:r>
          </a:p>
          <a:p>
            <a:pPr marL="228600" indent="-228600">
              <a:buAutoNum type="arabicPeriod"/>
            </a:pPr>
            <a:r>
              <a:rPr lang="en-GB" dirty="0"/>
              <a:t>For-Loop</a:t>
            </a:r>
          </a:p>
          <a:p>
            <a:pPr marL="228600" indent="-228600">
              <a:buAutoNum type="arabicPeriod"/>
            </a:pPr>
            <a:r>
              <a:rPr lang="en-GB" dirty="0"/>
              <a:t>While-Loop</a:t>
            </a:r>
          </a:p>
          <a:p>
            <a:pPr marL="228600" indent="-228600">
              <a:buAutoNum type="arabicPeriod"/>
            </a:pPr>
            <a:r>
              <a:rPr lang="en-GB" dirty="0"/>
              <a:t>Iterator</a:t>
            </a:r>
          </a:p>
        </p:txBody>
      </p:sp>
      <p:sp>
        <p:nvSpPr>
          <p:cNvPr id="4" name="Slide Number Placeholder 3"/>
          <p:cNvSpPr>
            <a:spLocks noGrp="1"/>
          </p:cNvSpPr>
          <p:nvPr>
            <p:ph type="sldNum" sz="quarter" idx="5"/>
          </p:nvPr>
        </p:nvSpPr>
        <p:spPr/>
        <p:txBody>
          <a:bodyPr/>
          <a:lstStyle/>
          <a:p>
            <a:fld id="{1EBEB604-C9F2-B44F-BBD0-B423C6B3A96A}" type="slidenum">
              <a:rPr lang="nb-NO" smtClean="0"/>
              <a:t>9</a:t>
            </a:fld>
            <a:endParaRPr lang="nb-NO"/>
          </a:p>
        </p:txBody>
      </p:sp>
    </p:spTree>
    <p:extLst>
      <p:ext uri="{BB962C8B-B14F-4D97-AF65-F5344CB8AC3E}">
        <p14:creationId xmlns:p14="http://schemas.microsoft.com/office/powerpoint/2010/main" val="296188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Sånn ser </a:t>
            </a:r>
            <a:r>
              <a:rPr lang="nb-NO" dirty="0" err="1"/>
              <a:t>syntax</a:t>
            </a:r>
            <a:r>
              <a:rPr lang="nb-NO" dirty="0"/>
              <a:t> ut. Det er noen små forskjeller på hvem som er bedre å bruke foran den andre men dette er ikke hovedfokuset nå!</a:t>
            </a:r>
          </a:p>
          <a:p>
            <a:r>
              <a:rPr lang="nb-NO" dirty="0"/>
              <a:t>Føl deg fri til å bruke den som virker enklest for deg hvis begge kan gi deg ønskede resultatet.</a:t>
            </a:r>
            <a:endParaRPr lang="en-GB" dirty="0"/>
          </a:p>
        </p:txBody>
      </p:sp>
      <p:sp>
        <p:nvSpPr>
          <p:cNvPr id="4" name="Slide Number Placeholder 3"/>
          <p:cNvSpPr>
            <a:spLocks noGrp="1"/>
          </p:cNvSpPr>
          <p:nvPr>
            <p:ph type="sldNum" sz="quarter" idx="5"/>
          </p:nvPr>
        </p:nvSpPr>
        <p:spPr/>
        <p:txBody>
          <a:bodyPr/>
          <a:lstStyle/>
          <a:p>
            <a:fld id="{1EBEB604-C9F2-B44F-BBD0-B423C6B3A96A}" type="slidenum">
              <a:rPr lang="nb-NO" smtClean="0"/>
              <a:t>10</a:t>
            </a:fld>
            <a:endParaRPr lang="nb-NO"/>
          </a:p>
        </p:txBody>
      </p:sp>
    </p:spTree>
    <p:extLst>
      <p:ext uri="{BB962C8B-B14F-4D97-AF65-F5344CB8AC3E}">
        <p14:creationId xmlns:p14="http://schemas.microsoft.com/office/powerpoint/2010/main" val="98504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ød logo">
    <p:spTree>
      <p:nvGrpSpPr>
        <p:cNvPr id="1" name=""/>
        <p:cNvGrpSpPr/>
        <p:nvPr/>
      </p:nvGrpSpPr>
      <p:grpSpPr>
        <a:xfrm>
          <a:off x="0" y="0"/>
          <a:ext cx="0" cy="0"/>
          <a:chOff x="0" y="0"/>
          <a:chExt cx="0" cy="0"/>
        </a:xfrm>
      </p:grpSpPr>
      <p:pic>
        <p:nvPicPr>
          <p:cNvPr id="6" name="Bilde 5" descr="Et bilde som inneholder objekt&#10;&#10;&#10;&#10;Automatisk generert beskrivelse">
            <a:extLst>
              <a:ext uri="{FF2B5EF4-FFF2-40B4-BE49-F238E27FC236}">
                <a16:creationId xmlns:a16="http://schemas.microsoft.com/office/drawing/2014/main" id="{F28135A9-7864-EA42-BC35-11CA46B6CBC0}"/>
              </a:ext>
            </a:extLst>
          </p:cNvPr>
          <p:cNvPicPr>
            <a:picLocks noChangeAspect="1"/>
          </p:cNvPicPr>
          <p:nvPr userDrawn="1"/>
        </p:nvPicPr>
        <p:blipFill>
          <a:blip r:embed="rId2"/>
          <a:stretch>
            <a:fillRect/>
          </a:stretch>
        </p:blipFill>
        <p:spPr>
          <a:xfrm>
            <a:off x="3765550" y="2901950"/>
            <a:ext cx="4660900" cy="1054100"/>
          </a:xfrm>
          <a:prstGeom prst="rect">
            <a:avLst/>
          </a:prstGeom>
        </p:spPr>
      </p:pic>
    </p:spTree>
    <p:extLst>
      <p:ext uri="{BB962C8B-B14F-4D97-AF65-F5344CB8AC3E}">
        <p14:creationId xmlns:p14="http://schemas.microsoft.com/office/powerpoint/2010/main" val="51332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tat">
    <p:spTree>
      <p:nvGrpSpPr>
        <p:cNvPr id="1" name=""/>
        <p:cNvGrpSpPr/>
        <p:nvPr/>
      </p:nvGrpSpPr>
      <p:grpSpPr>
        <a:xfrm>
          <a:off x="0" y="0"/>
          <a:ext cx="0" cy="0"/>
          <a:chOff x="0" y="0"/>
          <a:chExt cx="0" cy="0"/>
        </a:xfrm>
      </p:grpSpPr>
      <p:sp>
        <p:nvSpPr>
          <p:cNvPr id="8" name="Plassholder for tekst 7">
            <a:extLst>
              <a:ext uri="{FF2B5EF4-FFF2-40B4-BE49-F238E27FC236}">
                <a16:creationId xmlns:a16="http://schemas.microsoft.com/office/drawing/2014/main" id="{313A3025-CD08-FD43-8BF8-D83B80F2D372}"/>
              </a:ext>
            </a:extLst>
          </p:cNvPr>
          <p:cNvSpPr>
            <a:spLocks noGrp="1"/>
          </p:cNvSpPr>
          <p:nvPr>
            <p:ph type="body" sz="quarter" idx="13" hasCustomPrompt="1"/>
          </p:nvPr>
        </p:nvSpPr>
        <p:spPr>
          <a:xfrm>
            <a:off x="741959" y="2455863"/>
            <a:ext cx="6486258" cy="2070100"/>
          </a:xfrm>
        </p:spPr>
        <p:txBody>
          <a:bodyPr anchor="b">
            <a:normAutofit/>
          </a:bodyPr>
          <a:lstStyle>
            <a:lvl1pPr marL="0" indent="0">
              <a:buNone/>
              <a:defRPr sz="3600">
                <a:solidFill>
                  <a:schemeClr val="tx1">
                    <a:lumMod val="95000"/>
                    <a:lumOff val="5000"/>
                  </a:schemeClr>
                </a:solidFill>
              </a:defRPr>
            </a:lvl1pPr>
          </a:lstStyle>
          <a:p>
            <a:r>
              <a:rPr lang="nb-NO" dirty="0"/>
              <a:t>Sitat fra kjent person</a:t>
            </a:r>
          </a:p>
        </p:txBody>
      </p:sp>
      <p:sp>
        <p:nvSpPr>
          <p:cNvPr id="12" name="Plassholder for tekst 11">
            <a:extLst>
              <a:ext uri="{FF2B5EF4-FFF2-40B4-BE49-F238E27FC236}">
                <a16:creationId xmlns:a16="http://schemas.microsoft.com/office/drawing/2014/main" id="{AD0A5E21-6A22-7D43-B2F4-6F47285A42E8}"/>
              </a:ext>
            </a:extLst>
          </p:cNvPr>
          <p:cNvSpPr>
            <a:spLocks noGrp="1"/>
          </p:cNvSpPr>
          <p:nvPr>
            <p:ph type="body" sz="quarter" idx="14" hasCustomPrompt="1"/>
          </p:nvPr>
        </p:nvSpPr>
        <p:spPr>
          <a:xfrm>
            <a:off x="741959" y="4741863"/>
            <a:ext cx="6486258" cy="482600"/>
          </a:xfrm>
        </p:spPr>
        <p:txBody>
          <a:bodyPr/>
          <a:lstStyle>
            <a:lvl1pPr marL="0" indent="0">
              <a:buNone/>
              <a:defRPr b="1">
                <a:solidFill>
                  <a:srgbClr val="C00000"/>
                </a:solidFill>
              </a:defRPr>
            </a:lvl1pPr>
          </a:lstStyle>
          <a:p>
            <a:r>
              <a:rPr lang="nb-NO" dirty="0"/>
              <a:t>Navn på person</a:t>
            </a:r>
          </a:p>
        </p:txBody>
      </p:sp>
      <p:sp>
        <p:nvSpPr>
          <p:cNvPr id="14" name="Plassholder for tekst 13">
            <a:extLst>
              <a:ext uri="{FF2B5EF4-FFF2-40B4-BE49-F238E27FC236}">
                <a16:creationId xmlns:a16="http://schemas.microsoft.com/office/drawing/2014/main" id="{C06D30DD-C9AA-A74E-8236-A55A61266FB6}"/>
              </a:ext>
            </a:extLst>
          </p:cNvPr>
          <p:cNvSpPr>
            <a:spLocks noGrp="1"/>
          </p:cNvSpPr>
          <p:nvPr>
            <p:ph type="body" sz="quarter" idx="15" hasCustomPrompt="1"/>
          </p:nvPr>
        </p:nvSpPr>
        <p:spPr>
          <a:xfrm>
            <a:off x="741959" y="5224463"/>
            <a:ext cx="6486258" cy="482600"/>
          </a:xfrm>
        </p:spPr>
        <p:txBody>
          <a:bodyPr>
            <a:normAutofit/>
          </a:bodyPr>
          <a:lstStyle>
            <a:lvl1pPr marL="0" indent="0">
              <a:buNone/>
              <a:defRPr sz="2000">
                <a:solidFill>
                  <a:schemeClr val="tx1">
                    <a:lumMod val="95000"/>
                    <a:lumOff val="5000"/>
                  </a:schemeClr>
                </a:solidFill>
              </a:defRPr>
            </a:lvl1pPr>
          </a:lstStyle>
          <a:p>
            <a:r>
              <a:rPr lang="nb-NO" dirty="0"/>
              <a:t>Tittel på person</a:t>
            </a:r>
          </a:p>
        </p:txBody>
      </p:sp>
      <p:sp>
        <p:nvSpPr>
          <p:cNvPr id="16" name="Plassholder for bilde 15">
            <a:extLst>
              <a:ext uri="{FF2B5EF4-FFF2-40B4-BE49-F238E27FC236}">
                <a16:creationId xmlns:a16="http://schemas.microsoft.com/office/drawing/2014/main" id="{C642F17B-7F49-F045-B8A0-848CC25C0D7F}"/>
              </a:ext>
            </a:extLst>
          </p:cNvPr>
          <p:cNvSpPr>
            <a:spLocks noGrp="1"/>
          </p:cNvSpPr>
          <p:nvPr>
            <p:ph type="pic" sz="quarter" idx="16" hasCustomPrompt="1"/>
          </p:nvPr>
        </p:nvSpPr>
        <p:spPr>
          <a:xfrm>
            <a:off x="7672699" y="1404938"/>
            <a:ext cx="3810000" cy="4302125"/>
          </a:xfrm>
        </p:spPr>
        <p:txBody>
          <a:bodyPr/>
          <a:lstStyle/>
          <a:p>
            <a:r>
              <a:rPr lang="nb-NO"/>
              <a:t>Bilde av person</a:t>
            </a:r>
          </a:p>
        </p:txBody>
      </p:sp>
      <p:pic>
        <p:nvPicPr>
          <p:cNvPr id="9" name="Bilde 8">
            <a:extLst>
              <a:ext uri="{FF2B5EF4-FFF2-40B4-BE49-F238E27FC236}">
                <a16:creationId xmlns:a16="http://schemas.microsoft.com/office/drawing/2014/main" id="{919A7B9F-5930-C948-A4DE-88F9CF947A6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2" name="Plassholder for lysbildenummer 1">
            <a:extLst>
              <a:ext uri="{FF2B5EF4-FFF2-40B4-BE49-F238E27FC236}">
                <a16:creationId xmlns:a16="http://schemas.microsoft.com/office/drawing/2014/main" id="{1C3611E1-915D-FC45-B483-31D28954FCBA}"/>
              </a:ext>
            </a:extLst>
          </p:cNvPr>
          <p:cNvSpPr>
            <a:spLocks noGrp="1"/>
          </p:cNvSpPr>
          <p:nvPr>
            <p:ph type="sldNum" sz="quarter" idx="17"/>
          </p:nvPr>
        </p:nvSpPr>
        <p:spPr/>
        <p:txBody>
          <a:bodyPr/>
          <a:lstStyle/>
          <a:p>
            <a:fld id="{CB34E9FF-35ED-4746-A218-B58892FE7A5D}" type="slidenum">
              <a:rPr lang="nb-NO" smtClean="0"/>
              <a:t>‹#›</a:t>
            </a:fld>
            <a:endParaRPr lang="nb-NO"/>
          </a:p>
        </p:txBody>
      </p:sp>
      <p:sp>
        <p:nvSpPr>
          <p:cNvPr id="10" name="Plassholder for tekst 6">
            <a:extLst>
              <a:ext uri="{FF2B5EF4-FFF2-40B4-BE49-F238E27FC236}">
                <a16:creationId xmlns:a16="http://schemas.microsoft.com/office/drawing/2014/main" id="{37853000-4C2C-8144-B86A-D528C93C9022}"/>
              </a:ext>
            </a:extLst>
          </p:cNvPr>
          <p:cNvSpPr>
            <a:spLocks noGrp="1"/>
          </p:cNvSpPr>
          <p:nvPr>
            <p:ph type="body" sz="quarter" idx="11" hasCustomPrompt="1"/>
          </p:nvPr>
        </p:nvSpPr>
        <p:spPr>
          <a:xfrm>
            <a:off x="7459663"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151517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CA2F30-5B48-0D4B-A64D-C11205F3E28A}"/>
              </a:ext>
            </a:extLst>
          </p:cNvPr>
          <p:cNvSpPr>
            <a:spLocks noGrp="1"/>
          </p:cNvSpPr>
          <p:nvPr>
            <p:ph type="title"/>
          </p:nvPr>
        </p:nvSpPr>
        <p:spPr>
          <a:xfrm>
            <a:off x="694790" y="377865"/>
            <a:ext cx="10659007" cy="905378"/>
          </a:xfrm>
        </p:spPr>
        <p:txBody>
          <a:bodyPr>
            <a:normAutofit/>
          </a:bodyPr>
          <a:lstStyle>
            <a:lvl1pPr>
              <a:defRPr sz="2800">
                <a:solidFill>
                  <a:srgbClr val="D2002B"/>
                </a:solidFill>
              </a:defRPr>
            </a:lvl1pPr>
          </a:lstStyle>
          <a:p>
            <a:r>
              <a:rPr lang="nb-NO" dirty="0"/>
              <a:t>Klikk for å redigere tittelstil</a:t>
            </a:r>
          </a:p>
        </p:txBody>
      </p:sp>
      <p:sp>
        <p:nvSpPr>
          <p:cNvPr id="3" name="Plassholder for innhold 2">
            <a:extLst>
              <a:ext uri="{FF2B5EF4-FFF2-40B4-BE49-F238E27FC236}">
                <a16:creationId xmlns:a16="http://schemas.microsoft.com/office/drawing/2014/main" id="{80FB60E4-9D32-0846-B8BB-D8ACEE6ED189}"/>
              </a:ext>
            </a:extLst>
          </p:cNvPr>
          <p:cNvSpPr>
            <a:spLocks noGrp="1"/>
          </p:cNvSpPr>
          <p:nvPr>
            <p:ph sz="half" idx="1" hasCustomPrompt="1"/>
          </p:nvPr>
        </p:nvSpPr>
        <p:spPr>
          <a:xfrm>
            <a:off x="721056" y="1883228"/>
            <a:ext cx="4933122" cy="3970601"/>
          </a:xfrm>
        </p:spPr>
        <p:txBody>
          <a:bodyPr>
            <a:normAutofit/>
          </a:bodyPr>
          <a:lstStyle>
            <a:lvl1pPr>
              <a:defRPr sz="2000" b="0">
                <a:solidFill>
                  <a:schemeClr val="tx1">
                    <a:lumMod val="95000"/>
                    <a:lumOff val="5000"/>
                  </a:schemeClr>
                </a:solidFill>
              </a:defRPr>
            </a:lvl1pPr>
          </a:lstStyle>
          <a:p>
            <a:r>
              <a:rPr lang="nb-NO" dirty="0"/>
              <a:t>Rediger tekststiler i malen
Andre nivå
Tredje nivå
Fjerde nivå
Femte nivå</a:t>
            </a:r>
          </a:p>
        </p:txBody>
      </p:sp>
      <p:sp>
        <p:nvSpPr>
          <p:cNvPr id="4" name="Plassholder for innhold 3">
            <a:extLst>
              <a:ext uri="{FF2B5EF4-FFF2-40B4-BE49-F238E27FC236}">
                <a16:creationId xmlns:a16="http://schemas.microsoft.com/office/drawing/2014/main" id="{4A7ACAD7-72B5-0D48-840B-452B3A1E131C}"/>
              </a:ext>
            </a:extLst>
          </p:cNvPr>
          <p:cNvSpPr>
            <a:spLocks noGrp="1"/>
          </p:cNvSpPr>
          <p:nvPr>
            <p:ph sz="half" idx="2"/>
          </p:nvPr>
        </p:nvSpPr>
        <p:spPr>
          <a:xfrm>
            <a:off x="6420676" y="1883228"/>
            <a:ext cx="4933123" cy="3970601"/>
          </a:xfrm>
        </p:spPr>
        <p:txBody>
          <a:bodyPr>
            <a:normAutofit/>
          </a:bodyPr>
          <a:lstStyle>
            <a:lvl1pPr>
              <a:defRPr sz="2000" b="0">
                <a:solidFill>
                  <a:schemeClr val="tx1">
                    <a:lumMod val="95000"/>
                    <a:lumOff val="5000"/>
                  </a:schemeClr>
                </a:solidFill>
              </a:defRPr>
            </a:lvl1pPr>
          </a:lstStyle>
          <a:p>
            <a:r>
              <a:rPr lang="nb-NO" dirty="0"/>
              <a:t>Rediger tekststiler i malen
Andre nivå
Tredje nivå
Fjerde nivå
Femte nivå</a:t>
            </a:r>
          </a:p>
        </p:txBody>
      </p:sp>
      <p:pic>
        <p:nvPicPr>
          <p:cNvPr id="7" name="Bilde 6">
            <a:extLst>
              <a:ext uri="{FF2B5EF4-FFF2-40B4-BE49-F238E27FC236}">
                <a16:creationId xmlns:a16="http://schemas.microsoft.com/office/drawing/2014/main" id="{D197341D-3588-5C46-8574-6F5019C0FF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5" name="Plassholder for lysbildenummer 4">
            <a:extLst>
              <a:ext uri="{FF2B5EF4-FFF2-40B4-BE49-F238E27FC236}">
                <a16:creationId xmlns:a16="http://schemas.microsoft.com/office/drawing/2014/main" id="{E87323BC-D981-E141-A5E2-F609B886ACD2}"/>
              </a:ext>
            </a:extLst>
          </p:cNvPr>
          <p:cNvSpPr>
            <a:spLocks noGrp="1"/>
          </p:cNvSpPr>
          <p:nvPr>
            <p:ph type="sldNum" sz="quarter" idx="10"/>
          </p:nvPr>
        </p:nvSpPr>
        <p:spPr/>
        <p:txBody>
          <a:bodyPr/>
          <a:lstStyle/>
          <a:p>
            <a:fld id="{CB34E9FF-35ED-4746-A218-B58892FE7A5D}" type="slidenum">
              <a:rPr lang="nb-NO" smtClean="0"/>
              <a:t>‹#›</a:t>
            </a:fld>
            <a:endParaRPr lang="nb-NO"/>
          </a:p>
        </p:txBody>
      </p:sp>
      <p:sp>
        <p:nvSpPr>
          <p:cNvPr id="8" name="Plassholder for tekst 7">
            <a:extLst>
              <a:ext uri="{FF2B5EF4-FFF2-40B4-BE49-F238E27FC236}">
                <a16:creationId xmlns:a16="http://schemas.microsoft.com/office/drawing/2014/main" id="{7B79EED7-7374-E644-9787-62E7E1656BB5}"/>
              </a:ext>
            </a:extLst>
          </p:cNvPr>
          <p:cNvSpPr>
            <a:spLocks noGrp="1"/>
          </p:cNvSpPr>
          <p:nvPr>
            <p:ph type="body" sz="quarter" idx="11" hasCustomPrompt="1"/>
          </p:nvPr>
        </p:nvSpPr>
        <p:spPr>
          <a:xfrm>
            <a:off x="721056" y="1478920"/>
            <a:ext cx="4933122" cy="370115"/>
          </a:xfrm>
        </p:spPr>
        <p:txBody>
          <a:bodyPr/>
          <a:lstStyle>
            <a:lvl1pPr>
              <a:buNone/>
              <a:defRPr b="1">
                <a:solidFill>
                  <a:srgbClr val="D2002B"/>
                </a:solidFill>
              </a:defRPr>
            </a:lvl1pPr>
            <a:lvl2pPr>
              <a:buNone/>
              <a:defRPr/>
            </a:lvl2pPr>
            <a:lvl3pPr>
              <a:buNone/>
              <a:defRPr/>
            </a:lvl3pPr>
            <a:lvl4pPr>
              <a:buNone/>
              <a:defRPr/>
            </a:lvl4pPr>
            <a:lvl5pPr>
              <a:buNone/>
              <a:defRPr/>
            </a:lvl5pPr>
          </a:lstStyle>
          <a:p>
            <a:pPr lvl="0"/>
            <a:r>
              <a:rPr lang="nb-NO" dirty="0"/>
              <a:t>Tittel</a:t>
            </a:r>
          </a:p>
        </p:txBody>
      </p:sp>
      <p:sp>
        <p:nvSpPr>
          <p:cNvPr id="9" name="Plassholder for tekst 7">
            <a:extLst>
              <a:ext uri="{FF2B5EF4-FFF2-40B4-BE49-F238E27FC236}">
                <a16:creationId xmlns:a16="http://schemas.microsoft.com/office/drawing/2014/main" id="{4736E952-F94D-E14F-A6F4-5297C60265E7}"/>
              </a:ext>
            </a:extLst>
          </p:cNvPr>
          <p:cNvSpPr>
            <a:spLocks noGrp="1"/>
          </p:cNvSpPr>
          <p:nvPr>
            <p:ph type="body" sz="quarter" idx="12" hasCustomPrompt="1"/>
          </p:nvPr>
        </p:nvSpPr>
        <p:spPr>
          <a:xfrm>
            <a:off x="6420676" y="1478030"/>
            <a:ext cx="4933122" cy="370115"/>
          </a:xfrm>
        </p:spPr>
        <p:txBody>
          <a:bodyPr/>
          <a:lstStyle>
            <a:lvl1pPr>
              <a:buNone/>
              <a:defRPr b="1">
                <a:solidFill>
                  <a:srgbClr val="D2002B"/>
                </a:solidFill>
              </a:defRPr>
            </a:lvl1pPr>
            <a:lvl2pPr>
              <a:buNone/>
              <a:defRPr/>
            </a:lvl2pPr>
            <a:lvl3pPr>
              <a:buNone/>
              <a:defRPr/>
            </a:lvl3pPr>
            <a:lvl4pPr>
              <a:buNone/>
              <a:defRPr/>
            </a:lvl4pPr>
            <a:lvl5pPr>
              <a:buNone/>
              <a:defRPr/>
            </a:lvl5pPr>
          </a:lstStyle>
          <a:p>
            <a:pPr lvl="0"/>
            <a:r>
              <a:rPr lang="nb-NO" dirty="0"/>
              <a:t>Tittel</a:t>
            </a:r>
          </a:p>
        </p:txBody>
      </p:sp>
      <p:sp>
        <p:nvSpPr>
          <p:cNvPr id="10" name="Plassholder for tekst 6">
            <a:extLst>
              <a:ext uri="{FF2B5EF4-FFF2-40B4-BE49-F238E27FC236}">
                <a16:creationId xmlns:a16="http://schemas.microsoft.com/office/drawing/2014/main" id="{5292FFB7-C40D-654F-99EA-194D09B8CFFA}"/>
              </a:ext>
            </a:extLst>
          </p:cNvPr>
          <p:cNvSpPr>
            <a:spLocks noGrp="1"/>
          </p:cNvSpPr>
          <p:nvPr>
            <p:ph type="body" sz="quarter" idx="13" hasCustomPrompt="1"/>
          </p:nvPr>
        </p:nvSpPr>
        <p:spPr>
          <a:xfrm>
            <a:off x="7459663"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47169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venstre og bilde høyre">
    <p:spTree>
      <p:nvGrpSpPr>
        <p:cNvPr id="1" name=""/>
        <p:cNvGrpSpPr/>
        <p:nvPr/>
      </p:nvGrpSpPr>
      <p:grpSpPr>
        <a:xfrm>
          <a:off x="0" y="0"/>
          <a:ext cx="0" cy="0"/>
          <a:chOff x="0" y="0"/>
          <a:chExt cx="0" cy="0"/>
        </a:xfrm>
      </p:grpSpPr>
      <p:pic>
        <p:nvPicPr>
          <p:cNvPr id="15" name="Bilde 14" descr="Et bilde som inneholder tekst, bygning, utendørs, murstein&#10;&#10;Automatisk generert beskrivelse">
            <a:extLst>
              <a:ext uri="{FF2B5EF4-FFF2-40B4-BE49-F238E27FC236}">
                <a16:creationId xmlns:a16="http://schemas.microsoft.com/office/drawing/2014/main" id="{6569B78A-AD6D-E141-982F-D8320B49F9CA}"/>
              </a:ext>
            </a:extLst>
          </p:cNvPr>
          <p:cNvPicPr>
            <a:picLocks noChangeAspect="1"/>
          </p:cNvPicPr>
          <p:nvPr userDrawn="1"/>
        </p:nvPicPr>
        <p:blipFill rotWithShape="1">
          <a:blip r:embed="rId2"/>
          <a:srcRect l="8102" r="24284"/>
          <a:stretch/>
        </p:blipFill>
        <p:spPr>
          <a:xfrm>
            <a:off x="6281738" y="0"/>
            <a:ext cx="5910262" cy="6858000"/>
          </a:xfrm>
          <a:prstGeom prst="rect">
            <a:avLst/>
          </a:prstGeom>
        </p:spPr>
      </p:pic>
      <p:sp>
        <p:nvSpPr>
          <p:cNvPr id="3" name="Plassholder for innhold 2">
            <a:extLst>
              <a:ext uri="{FF2B5EF4-FFF2-40B4-BE49-F238E27FC236}">
                <a16:creationId xmlns:a16="http://schemas.microsoft.com/office/drawing/2014/main" id="{80FB60E4-9D32-0846-B8BB-D8ACEE6ED189}"/>
              </a:ext>
            </a:extLst>
          </p:cNvPr>
          <p:cNvSpPr>
            <a:spLocks noGrp="1"/>
          </p:cNvSpPr>
          <p:nvPr>
            <p:ph sz="half" idx="1" hasCustomPrompt="1"/>
          </p:nvPr>
        </p:nvSpPr>
        <p:spPr>
          <a:xfrm>
            <a:off x="721056" y="1883228"/>
            <a:ext cx="4933122" cy="3970601"/>
          </a:xfrm>
        </p:spPr>
        <p:txBody>
          <a:bodyPr>
            <a:normAutofit/>
          </a:bodyPr>
          <a:lstStyle>
            <a:lvl1pPr>
              <a:defRPr sz="2000" b="0">
                <a:solidFill>
                  <a:schemeClr val="tx1">
                    <a:lumMod val="95000"/>
                    <a:lumOff val="5000"/>
                  </a:schemeClr>
                </a:solidFill>
              </a:defRPr>
            </a:lvl1pPr>
          </a:lstStyle>
          <a:p>
            <a:r>
              <a:rPr lang="nb-NO" dirty="0"/>
              <a:t>Rediger tekststiler i malen
Andre nivå
Tredje nivå
Fjerde nivå
Femte nivå</a:t>
            </a:r>
          </a:p>
        </p:txBody>
      </p:sp>
      <p:pic>
        <p:nvPicPr>
          <p:cNvPr id="7" name="Bilde 6">
            <a:extLst>
              <a:ext uri="{FF2B5EF4-FFF2-40B4-BE49-F238E27FC236}">
                <a16:creationId xmlns:a16="http://schemas.microsoft.com/office/drawing/2014/main" id="{D197341D-3588-5C46-8574-6F5019C0FF1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10" name="Plassholder for bilde 9">
            <a:extLst>
              <a:ext uri="{FF2B5EF4-FFF2-40B4-BE49-F238E27FC236}">
                <a16:creationId xmlns:a16="http://schemas.microsoft.com/office/drawing/2014/main" id="{F92D8C84-8DFB-5945-96ED-1AF02FB556CF}"/>
              </a:ext>
            </a:extLst>
          </p:cNvPr>
          <p:cNvSpPr>
            <a:spLocks noGrp="1"/>
          </p:cNvSpPr>
          <p:nvPr>
            <p:ph type="pic" sz="quarter" idx="12" hasCustomPrompt="1"/>
          </p:nvPr>
        </p:nvSpPr>
        <p:spPr>
          <a:xfrm>
            <a:off x="6281738" y="0"/>
            <a:ext cx="5910262" cy="6858000"/>
          </a:xfrm>
        </p:spPr>
        <p:txBody>
          <a:bodyPr/>
          <a:lstStyle/>
          <a:p>
            <a:r>
              <a:rPr lang="nb-NO"/>
              <a:t>Legg bilde rett inn her</a:t>
            </a:r>
          </a:p>
        </p:txBody>
      </p:sp>
      <p:sp>
        <p:nvSpPr>
          <p:cNvPr id="9" name="Plassholder for tekst 6">
            <a:extLst>
              <a:ext uri="{FF2B5EF4-FFF2-40B4-BE49-F238E27FC236}">
                <a16:creationId xmlns:a16="http://schemas.microsoft.com/office/drawing/2014/main" id="{6A4B12A5-698B-1545-A4BE-5CAA787AE44F}"/>
              </a:ext>
            </a:extLst>
          </p:cNvPr>
          <p:cNvSpPr>
            <a:spLocks noGrp="1"/>
          </p:cNvSpPr>
          <p:nvPr>
            <p:ph type="body" sz="quarter" idx="13" hasCustomPrompt="1"/>
          </p:nvPr>
        </p:nvSpPr>
        <p:spPr>
          <a:xfrm>
            <a:off x="1661533" y="6370638"/>
            <a:ext cx="3992646"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
        <p:nvSpPr>
          <p:cNvPr id="11" name="Tittel 1">
            <a:extLst>
              <a:ext uri="{FF2B5EF4-FFF2-40B4-BE49-F238E27FC236}">
                <a16:creationId xmlns:a16="http://schemas.microsoft.com/office/drawing/2014/main" id="{9D10BF8D-2AAF-6043-8F14-05A25EBDDC54}"/>
              </a:ext>
            </a:extLst>
          </p:cNvPr>
          <p:cNvSpPr>
            <a:spLocks noGrp="1"/>
          </p:cNvSpPr>
          <p:nvPr>
            <p:ph type="title" hasCustomPrompt="1"/>
          </p:nvPr>
        </p:nvSpPr>
        <p:spPr>
          <a:xfrm>
            <a:off x="721056" y="707572"/>
            <a:ext cx="4933121" cy="1065472"/>
          </a:xfrm>
        </p:spPr>
        <p:txBody>
          <a:bodyPr anchor="b">
            <a:normAutofit/>
          </a:bodyPr>
          <a:lstStyle>
            <a:lvl1pPr>
              <a:defRPr sz="2800">
                <a:solidFill>
                  <a:srgbClr val="D2002B"/>
                </a:solidFill>
              </a:defRPr>
            </a:lvl1pPr>
          </a:lstStyle>
          <a:p>
            <a:r>
              <a:rPr lang="nb-NO" dirty="0"/>
              <a:t>Her kan du fylle inn en tittel til din slide</a:t>
            </a:r>
          </a:p>
        </p:txBody>
      </p:sp>
    </p:spTree>
    <p:extLst>
      <p:ext uri="{BB962C8B-B14F-4D97-AF65-F5344CB8AC3E}">
        <p14:creationId xmlns:p14="http://schemas.microsoft.com/office/powerpoint/2010/main" val="118417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 til venstre og tekst til høyre">
    <p:spTree>
      <p:nvGrpSpPr>
        <p:cNvPr id="1" name=""/>
        <p:cNvGrpSpPr/>
        <p:nvPr/>
      </p:nvGrpSpPr>
      <p:grpSpPr>
        <a:xfrm>
          <a:off x="0" y="0"/>
          <a:ext cx="0" cy="0"/>
          <a:chOff x="0" y="0"/>
          <a:chExt cx="0" cy="0"/>
        </a:xfrm>
      </p:grpSpPr>
      <p:pic>
        <p:nvPicPr>
          <p:cNvPr id="15" name="Bilde 14" descr="Et bilde som inneholder tekst, bygning, utendørs, murstein&#10;&#10;Automatisk generert beskrivelse">
            <a:extLst>
              <a:ext uri="{FF2B5EF4-FFF2-40B4-BE49-F238E27FC236}">
                <a16:creationId xmlns:a16="http://schemas.microsoft.com/office/drawing/2014/main" id="{6569B78A-AD6D-E141-982F-D8320B49F9CA}"/>
              </a:ext>
            </a:extLst>
          </p:cNvPr>
          <p:cNvPicPr>
            <a:picLocks noChangeAspect="1"/>
          </p:cNvPicPr>
          <p:nvPr userDrawn="1"/>
        </p:nvPicPr>
        <p:blipFill rotWithShape="1">
          <a:blip r:embed="rId2"/>
          <a:srcRect l="8102" r="24284"/>
          <a:stretch/>
        </p:blipFill>
        <p:spPr>
          <a:xfrm>
            <a:off x="0" y="0"/>
            <a:ext cx="5910262" cy="6858000"/>
          </a:xfrm>
          <a:prstGeom prst="rect">
            <a:avLst/>
          </a:prstGeom>
        </p:spPr>
      </p:pic>
      <p:sp>
        <p:nvSpPr>
          <p:cNvPr id="10" name="Plassholder for bilde 9">
            <a:extLst>
              <a:ext uri="{FF2B5EF4-FFF2-40B4-BE49-F238E27FC236}">
                <a16:creationId xmlns:a16="http://schemas.microsoft.com/office/drawing/2014/main" id="{F92D8C84-8DFB-5945-96ED-1AF02FB556CF}"/>
              </a:ext>
            </a:extLst>
          </p:cNvPr>
          <p:cNvSpPr>
            <a:spLocks noGrp="1"/>
          </p:cNvSpPr>
          <p:nvPr>
            <p:ph type="pic" sz="quarter" idx="12" hasCustomPrompt="1"/>
          </p:nvPr>
        </p:nvSpPr>
        <p:spPr>
          <a:xfrm>
            <a:off x="0" y="0"/>
            <a:ext cx="5910262" cy="6858000"/>
          </a:xfrm>
        </p:spPr>
        <p:txBody>
          <a:bodyPr/>
          <a:lstStyle/>
          <a:p>
            <a:r>
              <a:rPr lang="nb-NO"/>
              <a:t>Legg bilde rett inn her</a:t>
            </a:r>
          </a:p>
        </p:txBody>
      </p:sp>
      <p:sp>
        <p:nvSpPr>
          <p:cNvPr id="3" name="Plassholder for innhold 2">
            <a:extLst>
              <a:ext uri="{FF2B5EF4-FFF2-40B4-BE49-F238E27FC236}">
                <a16:creationId xmlns:a16="http://schemas.microsoft.com/office/drawing/2014/main" id="{80FB60E4-9D32-0846-B8BB-D8ACEE6ED189}"/>
              </a:ext>
            </a:extLst>
          </p:cNvPr>
          <p:cNvSpPr>
            <a:spLocks noGrp="1"/>
          </p:cNvSpPr>
          <p:nvPr>
            <p:ph sz="half" idx="1" hasCustomPrompt="1"/>
          </p:nvPr>
        </p:nvSpPr>
        <p:spPr>
          <a:xfrm>
            <a:off x="6335472" y="1883228"/>
            <a:ext cx="4933122" cy="3970601"/>
          </a:xfrm>
        </p:spPr>
        <p:txBody>
          <a:bodyPr>
            <a:normAutofit/>
          </a:bodyPr>
          <a:lstStyle>
            <a:lvl1pPr>
              <a:defRPr sz="2000" b="0">
                <a:solidFill>
                  <a:schemeClr val="tx1">
                    <a:lumMod val="95000"/>
                    <a:lumOff val="5000"/>
                  </a:schemeClr>
                </a:solidFill>
              </a:defRPr>
            </a:lvl1pPr>
          </a:lstStyle>
          <a:p>
            <a:r>
              <a:rPr lang="nb-NO" dirty="0"/>
              <a:t>Rediger tekststiler i malen
Andre nivå
Tredje nivå
Fjerde nivå
Femte nivå</a:t>
            </a:r>
          </a:p>
        </p:txBody>
      </p:sp>
      <p:pic>
        <p:nvPicPr>
          <p:cNvPr id="9" name="Bilde 8" descr="Et bilde som inneholder utklipp&#10;&#10;&#10;&#10;Automatisk generert beskrivelse">
            <a:extLst>
              <a:ext uri="{FF2B5EF4-FFF2-40B4-BE49-F238E27FC236}">
                <a16:creationId xmlns:a16="http://schemas.microsoft.com/office/drawing/2014/main" id="{CA832A86-F517-B343-A28F-37A1C691F9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7" name="Plassholder for tekst 6">
            <a:extLst>
              <a:ext uri="{FF2B5EF4-FFF2-40B4-BE49-F238E27FC236}">
                <a16:creationId xmlns:a16="http://schemas.microsoft.com/office/drawing/2014/main" id="{838F0658-EC45-5A48-B3C1-47900CACF701}"/>
              </a:ext>
            </a:extLst>
          </p:cNvPr>
          <p:cNvSpPr>
            <a:spLocks noGrp="1"/>
          </p:cNvSpPr>
          <p:nvPr>
            <p:ph type="body" sz="quarter" idx="13" hasCustomPrompt="1"/>
          </p:nvPr>
        </p:nvSpPr>
        <p:spPr>
          <a:xfrm>
            <a:off x="6335472" y="6370638"/>
            <a:ext cx="4230595"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
        <p:nvSpPr>
          <p:cNvPr id="11" name="Plassholder for lysbildenummer 4">
            <a:extLst>
              <a:ext uri="{FF2B5EF4-FFF2-40B4-BE49-F238E27FC236}">
                <a16:creationId xmlns:a16="http://schemas.microsoft.com/office/drawing/2014/main" id="{12F0E66B-ABF8-4E42-BDB6-0F41AB489985}"/>
              </a:ext>
            </a:extLst>
          </p:cNvPr>
          <p:cNvSpPr>
            <a:spLocks noGrp="1"/>
          </p:cNvSpPr>
          <p:nvPr>
            <p:ph type="sldNum" sz="quarter" idx="10"/>
          </p:nvPr>
        </p:nvSpPr>
        <p:spPr>
          <a:xfrm>
            <a:off x="10727473" y="6370637"/>
            <a:ext cx="1295400" cy="365125"/>
          </a:xfrm>
        </p:spPr>
        <p:txBody>
          <a:bodyPr/>
          <a:lstStyle/>
          <a:p>
            <a:fld id="{CB34E9FF-35ED-4746-A218-B58892FE7A5D}" type="slidenum">
              <a:rPr lang="nb-NO" smtClean="0"/>
              <a:t>‹#›</a:t>
            </a:fld>
            <a:endParaRPr lang="nb-NO"/>
          </a:p>
        </p:txBody>
      </p:sp>
      <p:sp>
        <p:nvSpPr>
          <p:cNvPr id="12" name="Tittel 1">
            <a:extLst>
              <a:ext uri="{FF2B5EF4-FFF2-40B4-BE49-F238E27FC236}">
                <a16:creationId xmlns:a16="http://schemas.microsoft.com/office/drawing/2014/main" id="{43AD8D1C-EAB0-3645-8548-77AB0AF6BF85}"/>
              </a:ext>
            </a:extLst>
          </p:cNvPr>
          <p:cNvSpPr>
            <a:spLocks noGrp="1"/>
          </p:cNvSpPr>
          <p:nvPr>
            <p:ph type="title" hasCustomPrompt="1"/>
          </p:nvPr>
        </p:nvSpPr>
        <p:spPr>
          <a:xfrm>
            <a:off x="6335472" y="707572"/>
            <a:ext cx="4933121" cy="1065472"/>
          </a:xfrm>
        </p:spPr>
        <p:txBody>
          <a:bodyPr anchor="b">
            <a:normAutofit/>
          </a:bodyPr>
          <a:lstStyle>
            <a:lvl1pPr>
              <a:defRPr sz="2800">
                <a:solidFill>
                  <a:srgbClr val="D2002B"/>
                </a:solidFill>
              </a:defRPr>
            </a:lvl1pPr>
          </a:lstStyle>
          <a:p>
            <a:r>
              <a:rPr lang="nb-NO" dirty="0"/>
              <a:t>Her kan du fylle inn en tittel til din slide</a:t>
            </a:r>
          </a:p>
        </p:txBody>
      </p:sp>
    </p:spTree>
    <p:extLst>
      <p:ext uri="{BB962C8B-B14F-4D97-AF65-F5344CB8AC3E}">
        <p14:creationId xmlns:p14="http://schemas.microsoft.com/office/powerpoint/2010/main" val="272080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kjermbilde">
    <p:spTree>
      <p:nvGrpSpPr>
        <p:cNvPr id="1" name=""/>
        <p:cNvGrpSpPr/>
        <p:nvPr/>
      </p:nvGrpSpPr>
      <p:grpSpPr>
        <a:xfrm>
          <a:off x="0" y="0"/>
          <a:ext cx="0" cy="0"/>
          <a:chOff x="0" y="0"/>
          <a:chExt cx="0" cy="0"/>
        </a:xfrm>
      </p:grpSpPr>
      <p:sp>
        <p:nvSpPr>
          <p:cNvPr id="7" name="Plassholder for bilde 6">
            <a:extLst>
              <a:ext uri="{FF2B5EF4-FFF2-40B4-BE49-F238E27FC236}">
                <a16:creationId xmlns:a16="http://schemas.microsoft.com/office/drawing/2014/main" id="{6650CA9E-144D-2B4B-8399-F29546F1AF91}"/>
              </a:ext>
            </a:extLst>
          </p:cNvPr>
          <p:cNvSpPr>
            <a:spLocks noGrp="1"/>
          </p:cNvSpPr>
          <p:nvPr>
            <p:ph type="pic" sz="quarter" idx="10" hasCustomPrompt="1"/>
          </p:nvPr>
        </p:nvSpPr>
        <p:spPr>
          <a:xfrm>
            <a:off x="0" y="0"/>
            <a:ext cx="12192000" cy="6858000"/>
          </a:xfrm>
        </p:spPr>
        <p:txBody>
          <a:bodyPr/>
          <a:lstStyle>
            <a:lvl1pPr>
              <a:defRPr>
                <a:solidFill>
                  <a:schemeClr val="tx1">
                    <a:alpha val="74000"/>
                  </a:schemeClr>
                </a:solidFill>
              </a:defRPr>
            </a:lvl1pPr>
          </a:lstStyle>
          <a:p>
            <a:r>
              <a:rPr lang="nb-NO"/>
              <a:t>Slipp et bilde her</a:t>
            </a:r>
          </a:p>
        </p:txBody>
      </p:sp>
      <p:sp>
        <p:nvSpPr>
          <p:cNvPr id="2" name="Tittel 1">
            <a:extLst>
              <a:ext uri="{FF2B5EF4-FFF2-40B4-BE49-F238E27FC236}">
                <a16:creationId xmlns:a16="http://schemas.microsoft.com/office/drawing/2014/main" id="{B155B4C0-4369-4842-A92C-0BEF7F141946}"/>
              </a:ext>
            </a:extLst>
          </p:cNvPr>
          <p:cNvSpPr>
            <a:spLocks noGrp="1"/>
          </p:cNvSpPr>
          <p:nvPr>
            <p:ph type="title"/>
          </p:nvPr>
        </p:nvSpPr>
        <p:spPr>
          <a:xfrm>
            <a:off x="838200" y="1330325"/>
            <a:ext cx="10515600" cy="1325563"/>
          </a:xfrm>
        </p:spPr>
        <p:txBody>
          <a:bodyPr>
            <a:normAutofit/>
          </a:bodyPr>
          <a:lstStyle>
            <a:lvl1pPr>
              <a:defRPr sz="6000">
                <a:solidFill>
                  <a:srgbClr val="D2002B"/>
                </a:solidFill>
              </a:defRPr>
            </a:lvl1pPr>
          </a:lstStyle>
          <a:p>
            <a:r>
              <a:rPr lang="nb-NO" dirty="0"/>
              <a:t>Klikk for å redigere tittelstil</a:t>
            </a:r>
          </a:p>
        </p:txBody>
      </p:sp>
      <p:pic>
        <p:nvPicPr>
          <p:cNvPr id="6" name="Bilde 5">
            <a:extLst>
              <a:ext uri="{FF2B5EF4-FFF2-40B4-BE49-F238E27FC236}">
                <a16:creationId xmlns:a16="http://schemas.microsoft.com/office/drawing/2014/main" id="{DDDD14DF-A6E8-464B-9DFA-D66A7CDBFF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3" name="Plassholder for lysbildenummer 2">
            <a:extLst>
              <a:ext uri="{FF2B5EF4-FFF2-40B4-BE49-F238E27FC236}">
                <a16:creationId xmlns:a16="http://schemas.microsoft.com/office/drawing/2014/main" id="{D01F0486-5C83-F044-9E63-F2C65612459F}"/>
              </a:ext>
            </a:extLst>
          </p:cNvPr>
          <p:cNvSpPr>
            <a:spLocks noGrp="1"/>
          </p:cNvSpPr>
          <p:nvPr>
            <p:ph type="sldNum" sz="quarter" idx="11"/>
          </p:nvPr>
        </p:nvSpPr>
        <p:spPr/>
        <p:txBody>
          <a:bodyPr/>
          <a:lstStyle/>
          <a:p>
            <a:fld id="{CB34E9FF-35ED-4746-A218-B58892FE7A5D}" type="slidenum">
              <a:rPr lang="nb-NO" smtClean="0"/>
              <a:t>‹#›</a:t>
            </a:fld>
            <a:endParaRPr lang="nb-NO"/>
          </a:p>
        </p:txBody>
      </p:sp>
      <p:sp>
        <p:nvSpPr>
          <p:cNvPr id="8" name="Plassholder for tekst 6">
            <a:extLst>
              <a:ext uri="{FF2B5EF4-FFF2-40B4-BE49-F238E27FC236}">
                <a16:creationId xmlns:a16="http://schemas.microsoft.com/office/drawing/2014/main" id="{34787E5B-5B6D-504D-A89E-8DC6147EA82A}"/>
              </a:ext>
            </a:extLst>
          </p:cNvPr>
          <p:cNvSpPr>
            <a:spLocks noGrp="1"/>
          </p:cNvSpPr>
          <p:nvPr>
            <p:ph type="body" sz="quarter" idx="13" hasCustomPrompt="1"/>
          </p:nvPr>
        </p:nvSpPr>
        <p:spPr>
          <a:xfrm>
            <a:off x="7357730"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4277630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
    <p:bg>
      <p:bgPr>
        <a:solidFill>
          <a:schemeClr val="bg1"/>
        </a:solidFill>
        <a:effectLst/>
      </p:bgPr>
    </p:bg>
    <p:spTree>
      <p:nvGrpSpPr>
        <p:cNvPr id="1" name=""/>
        <p:cNvGrpSpPr/>
        <p:nvPr/>
      </p:nvGrpSpPr>
      <p:grpSpPr>
        <a:xfrm>
          <a:off x="0" y="0"/>
          <a:ext cx="0" cy="0"/>
          <a:chOff x="0" y="0"/>
          <a:chExt cx="0" cy="0"/>
        </a:xfrm>
      </p:grpSpPr>
      <p:pic>
        <p:nvPicPr>
          <p:cNvPr id="14" name="Bild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40509" y="1000124"/>
            <a:ext cx="2440153" cy="3050191"/>
          </a:xfrm>
          <a:prstGeom prst="rect">
            <a:avLst/>
          </a:prstGeom>
        </p:spPr>
      </p:pic>
      <p:sp>
        <p:nvSpPr>
          <p:cNvPr id="2" name="Title 1"/>
          <p:cNvSpPr>
            <a:spLocks noGrp="1"/>
          </p:cNvSpPr>
          <p:nvPr>
            <p:ph type="title" hasCustomPrompt="1"/>
          </p:nvPr>
        </p:nvSpPr>
        <p:spPr>
          <a:xfrm>
            <a:off x="3645552" y="1499784"/>
            <a:ext cx="7709771" cy="1143000"/>
          </a:xfrm>
          <a:noFill/>
          <a:ln>
            <a:noFill/>
          </a:ln>
        </p:spPr>
        <p:txBody>
          <a:bodyPr>
            <a:normAutofit/>
          </a:bodyPr>
          <a:lstStyle>
            <a:lvl1pPr algn="l">
              <a:defRPr sz="4000" b="1">
                <a:solidFill>
                  <a:srgbClr val="D2002B"/>
                </a:solidFill>
              </a:defRPr>
            </a:lvl1pPr>
          </a:lstStyle>
          <a:p>
            <a:r>
              <a:rPr lang="nb-NO" dirty="0"/>
              <a:t>Navn navn</a:t>
            </a:r>
            <a:endParaRPr lang="en-US" dirty="0"/>
          </a:p>
        </p:txBody>
      </p:sp>
      <p:sp>
        <p:nvSpPr>
          <p:cNvPr id="15" name="Plassholder for tekst 14"/>
          <p:cNvSpPr>
            <a:spLocks noGrp="1"/>
          </p:cNvSpPr>
          <p:nvPr>
            <p:ph type="body" sz="quarter" idx="10" hasCustomPrompt="1"/>
          </p:nvPr>
        </p:nvSpPr>
        <p:spPr>
          <a:xfrm>
            <a:off x="3644991" y="1000125"/>
            <a:ext cx="7702412" cy="469055"/>
          </a:xfrm>
        </p:spPr>
        <p:txBody>
          <a:bodyPr>
            <a:noAutofit/>
          </a:bodyPr>
          <a:lstStyle>
            <a:lvl1pPr marL="0" indent="0" algn="l">
              <a:buNone/>
              <a:defRPr sz="2667" b="0" baseline="0">
                <a:solidFill>
                  <a:schemeClr val="tx1">
                    <a:lumMod val="95000"/>
                    <a:lumOff val="5000"/>
                  </a:schemeClr>
                </a:solidFill>
              </a:defRPr>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nb-NO" dirty="0"/>
              <a:t>Fakultet</a:t>
            </a:r>
          </a:p>
        </p:txBody>
      </p:sp>
      <p:sp>
        <p:nvSpPr>
          <p:cNvPr id="5" name="Plassholder for bilde 4"/>
          <p:cNvSpPr>
            <a:spLocks noGrp="1"/>
          </p:cNvSpPr>
          <p:nvPr>
            <p:ph type="pic" sz="quarter" idx="11" hasCustomPrompt="1"/>
          </p:nvPr>
        </p:nvSpPr>
        <p:spPr>
          <a:xfrm>
            <a:off x="838200" y="1000125"/>
            <a:ext cx="2442461" cy="3050191"/>
          </a:xfrm>
        </p:spPr>
        <p:txBody>
          <a:bodyPr/>
          <a:lstStyle>
            <a:lvl1pPr>
              <a:defRPr baseline="0"/>
            </a:lvl1pPr>
          </a:lstStyle>
          <a:p>
            <a:r>
              <a:rPr lang="nb-NO"/>
              <a:t>Dra inn bilde</a:t>
            </a:r>
          </a:p>
        </p:txBody>
      </p:sp>
      <p:sp>
        <p:nvSpPr>
          <p:cNvPr id="19" name="Plassholder for tekst 18"/>
          <p:cNvSpPr>
            <a:spLocks noGrp="1"/>
          </p:cNvSpPr>
          <p:nvPr>
            <p:ph type="body" sz="quarter" idx="12" hasCustomPrompt="1"/>
          </p:nvPr>
        </p:nvSpPr>
        <p:spPr>
          <a:xfrm>
            <a:off x="3649080" y="3552172"/>
            <a:ext cx="7702412" cy="2578213"/>
          </a:xfrm>
        </p:spPr>
        <p:txBody>
          <a:bodyPr>
            <a:normAutofit/>
          </a:bodyPr>
          <a:lstStyle>
            <a:lvl1pPr marL="0" indent="0">
              <a:buNone/>
              <a:defRPr sz="2800">
                <a:solidFill>
                  <a:srgbClr val="141E28"/>
                </a:solidFill>
              </a:defRPr>
            </a:lvl1pPr>
          </a:lstStyle>
          <a:p>
            <a:pPr lvl="0"/>
            <a:r>
              <a:rPr lang="nb-NO" dirty="0"/>
              <a:t>Beskrivelse</a:t>
            </a:r>
          </a:p>
        </p:txBody>
      </p:sp>
      <p:sp>
        <p:nvSpPr>
          <p:cNvPr id="20" name="Plassholder for tekst 14"/>
          <p:cNvSpPr>
            <a:spLocks noGrp="1"/>
          </p:cNvSpPr>
          <p:nvPr>
            <p:ph type="body" sz="quarter" idx="13" hasCustomPrompt="1"/>
          </p:nvPr>
        </p:nvSpPr>
        <p:spPr>
          <a:xfrm>
            <a:off x="3644989" y="2994120"/>
            <a:ext cx="7702413" cy="418984"/>
          </a:xfrm>
        </p:spPr>
        <p:txBody>
          <a:bodyPr>
            <a:noAutofit/>
          </a:bodyPr>
          <a:lstStyle>
            <a:lvl1pPr marL="0" indent="0" algn="l">
              <a:buNone/>
              <a:defRPr sz="2400" b="0" baseline="0">
                <a:solidFill>
                  <a:srgbClr val="141E28"/>
                </a:solidFill>
              </a:defRPr>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nb-NO" dirty="0"/>
              <a:t>Dato</a:t>
            </a:r>
          </a:p>
        </p:txBody>
      </p:sp>
      <p:pic>
        <p:nvPicPr>
          <p:cNvPr id="12" name="Bilde 11">
            <a:extLst>
              <a:ext uri="{FF2B5EF4-FFF2-40B4-BE49-F238E27FC236}">
                <a16:creationId xmlns:a16="http://schemas.microsoft.com/office/drawing/2014/main" id="{602F63FA-675E-D540-9D05-CFDFF921A59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4" name="Plassholder for lysbildenummer 3">
            <a:extLst>
              <a:ext uri="{FF2B5EF4-FFF2-40B4-BE49-F238E27FC236}">
                <a16:creationId xmlns:a16="http://schemas.microsoft.com/office/drawing/2014/main" id="{0400B017-0EDB-B64D-A898-33D1D15E25A9}"/>
              </a:ext>
            </a:extLst>
          </p:cNvPr>
          <p:cNvSpPr>
            <a:spLocks noGrp="1"/>
          </p:cNvSpPr>
          <p:nvPr>
            <p:ph type="sldNum" sz="quarter" idx="14"/>
          </p:nvPr>
        </p:nvSpPr>
        <p:spPr/>
        <p:txBody>
          <a:bodyPr/>
          <a:lstStyle/>
          <a:p>
            <a:fld id="{CB34E9FF-35ED-4746-A218-B58892FE7A5D}" type="slidenum">
              <a:rPr lang="nb-NO" smtClean="0"/>
              <a:t>‹#›</a:t>
            </a:fld>
            <a:endParaRPr lang="nb-NO"/>
          </a:p>
        </p:txBody>
      </p:sp>
      <p:sp>
        <p:nvSpPr>
          <p:cNvPr id="10" name="Plassholder for tekst 6">
            <a:extLst>
              <a:ext uri="{FF2B5EF4-FFF2-40B4-BE49-F238E27FC236}">
                <a16:creationId xmlns:a16="http://schemas.microsoft.com/office/drawing/2014/main" id="{A42F8DDF-495D-C64A-8CED-AA2B58F17B85}"/>
              </a:ext>
            </a:extLst>
          </p:cNvPr>
          <p:cNvSpPr>
            <a:spLocks noGrp="1"/>
          </p:cNvSpPr>
          <p:nvPr>
            <p:ph type="body" sz="quarter" idx="15" hasCustomPrompt="1"/>
          </p:nvPr>
        </p:nvSpPr>
        <p:spPr>
          <a:xfrm>
            <a:off x="7357730"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4164911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pic>
        <p:nvPicPr>
          <p:cNvPr id="2" name="Bilde 1">
            <a:extLst>
              <a:ext uri="{FF2B5EF4-FFF2-40B4-BE49-F238E27FC236}">
                <a16:creationId xmlns:a16="http://schemas.microsoft.com/office/drawing/2014/main" id="{BEC76104-09FF-124D-96F5-7E24E2687FE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3" name="Plassholder for lysbildenummer 2">
            <a:extLst>
              <a:ext uri="{FF2B5EF4-FFF2-40B4-BE49-F238E27FC236}">
                <a16:creationId xmlns:a16="http://schemas.microsoft.com/office/drawing/2014/main" id="{EFD2D005-8FCC-944C-B77E-2FA0D6BA1B4A}"/>
              </a:ext>
            </a:extLst>
          </p:cNvPr>
          <p:cNvSpPr>
            <a:spLocks noGrp="1"/>
          </p:cNvSpPr>
          <p:nvPr>
            <p:ph type="sldNum" sz="quarter" idx="10"/>
          </p:nvPr>
        </p:nvSpPr>
        <p:spPr/>
        <p:txBody>
          <a:bodyPr/>
          <a:lstStyle/>
          <a:p>
            <a:fld id="{CB34E9FF-35ED-4746-A218-B58892FE7A5D}" type="slidenum">
              <a:rPr lang="nb-NO" smtClean="0"/>
              <a:t>‹#›</a:t>
            </a:fld>
            <a:endParaRPr lang="nb-NO"/>
          </a:p>
        </p:txBody>
      </p:sp>
      <p:sp>
        <p:nvSpPr>
          <p:cNvPr id="4" name="Plassholder for tekst 6">
            <a:extLst>
              <a:ext uri="{FF2B5EF4-FFF2-40B4-BE49-F238E27FC236}">
                <a16:creationId xmlns:a16="http://schemas.microsoft.com/office/drawing/2014/main" id="{F30C16E2-E34E-2A48-AC14-D8904ACA100F}"/>
              </a:ext>
            </a:extLst>
          </p:cNvPr>
          <p:cNvSpPr>
            <a:spLocks noGrp="1"/>
          </p:cNvSpPr>
          <p:nvPr>
            <p:ph type="body" sz="quarter" idx="13" hasCustomPrompt="1"/>
          </p:nvPr>
        </p:nvSpPr>
        <p:spPr>
          <a:xfrm>
            <a:off x="7357730"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108912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go på mørk bakgrunn">
    <p:bg>
      <p:bgPr>
        <a:solidFill>
          <a:srgbClr val="141E28"/>
        </a:solidFill>
        <a:effectLst/>
      </p:bgPr>
    </p:bg>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14C717CD-C564-444B-9B54-49514DB5E238}"/>
              </a:ext>
            </a:extLst>
          </p:cNvPr>
          <p:cNvPicPr>
            <a:picLocks noChangeAspect="1"/>
          </p:cNvPicPr>
          <p:nvPr userDrawn="1"/>
        </p:nvPicPr>
        <p:blipFill>
          <a:blip r:embed="rId2"/>
          <a:stretch>
            <a:fillRect/>
          </a:stretch>
        </p:blipFill>
        <p:spPr>
          <a:xfrm>
            <a:off x="3765550" y="2901950"/>
            <a:ext cx="4660900" cy="1054100"/>
          </a:xfrm>
          <a:prstGeom prst="rect">
            <a:avLst/>
          </a:prstGeom>
        </p:spPr>
      </p:pic>
    </p:spTree>
    <p:extLst>
      <p:ext uri="{BB962C8B-B14F-4D97-AF65-F5344CB8AC3E}">
        <p14:creationId xmlns:p14="http://schemas.microsoft.com/office/powerpoint/2010/main" val="2315240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 on dark background">
    <p:bg>
      <p:bgPr>
        <a:solidFill>
          <a:srgbClr val="141E28"/>
        </a:solidFill>
        <a:effectLst/>
      </p:bgPr>
    </p:bg>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2E5B0986-EDA4-E645-A2CC-7235DFEBFA32}"/>
              </a:ext>
            </a:extLst>
          </p:cNvPr>
          <p:cNvPicPr>
            <a:picLocks noChangeAspect="1"/>
          </p:cNvPicPr>
          <p:nvPr userDrawn="1"/>
        </p:nvPicPr>
        <p:blipFill>
          <a:blip r:embed="rId2"/>
          <a:stretch>
            <a:fillRect/>
          </a:stretch>
        </p:blipFill>
        <p:spPr>
          <a:xfrm>
            <a:off x="3771900" y="2997200"/>
            <a:ext cx="4648200" cy="863600"/>
          </a:xfrm>
          <a:prstGeom prst="rect">
            <a:avLst/>
          </a:prstGeom>
        </p:spPr>
      </p:pic>
    </p:spTree>
    <p:extLst>
      <p:ext uri="{BB962C8B-B14F-4D97-AF65-F5344CB8AC3E}">
        <p14:creationId xmlns:p14="http://schemas.microsoft.com/office/powerpoint/2010/main" val="2561327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0B2ABB-797D-6D4E-8B9C-7322AB6B542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nb-NO" dirty="0"/>
              <a:t>Klikk for å redigere tittelstil</a:t>
            </a:r>
          </a:p>
        </p:txBody>
      </p:sp>
      <p:sp>
        <p:nvSpPr>
          <p:cNvPr id="3" name="Undertittel 2">
            <a:extLst>
              <a:ext uri="{FF2B5EF4-FFF2-40B4-BE49-F238E27FC236}">
                <a16:creationId xmlns:a16="http://schemas.microsoft.com/office/drawing/2014/main" id="{DC16EDBB-B8D9-674E-B664-6D4E9C1BB607}"/>
              </a:ext>
            </a:extLst>
          </p:cNvPr>
          <p:cNvSpPr>
            <a:spLocks noGrp="1"/>
          </p:cNvSpPr>
          <p:nvPr>
            <p:ph type="subTitle" idx="1"/>
          </p:nvPr>
        </p:nvSpPr>
        <p:spPr>
          <a:xfrm>
            <a:off x="1524000" y="3602038"/>
            <a:ext cx="9144000" cy="1655762"/>
          </a:xfrm>
        </p:spPr>
        <p:txBody>
          <a:bodyPr/>
          <a:lstStyle>
            <a:lvl1pPr marL="0" indent="0" algn="ctr">
              <a:buNone/>
              <a:defRPr sz="2400">
                <a:solidFill>
                  <a:srgbClr val="D2002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a:t>Klikk for å redigere undertittelstil i malen</a:t>
            </a:r>
          </a:p>
        </p:txBody>
      </p:sp>
      <p:sp>
        <p:nvSpPr>
          <p:cNvPr id="4" name="Plassholder for lysbildenummer 3">
            <a:extLst>
              <a:ext uri="{FF2B5EF4-FFF2-40B4-BE49-F238E27FC236}">
                <a16:creationId xmlns:a16="http://schemas.microsoft.com/office/drawing/2014/main" id="{4137B5FA-05C8-EC4E-83AA-08C881623F2D}"/>
              </a:ext>
            </a:extLst>
          </p:cNvPr>
          <p:cNvSpPr>
            <a:spLocks noGrp="1"/>
          </p:cNvSpPr>
          <p:nvPr>
            <p:ph type="sldNum" sz="quarter" idx="10"/>
          </p:nvPr>
        </p:nvSpPr>
        <p:spPr>
          <a:xfrm>
            <a:off x="10961649" y="6356350"/>
            <a:ext cx="891092" cy="365125"/>
          </a:xfrm>
          <a:prstGeom prst="rect">
            <a:avLst/>
          </a:prstGeom>
        </p:spPr>
        <p:txBody>
          <a:bodyPr/>
          <a:lstStyle/>
          <a:p>
            <a:fld id="{03E5516A-35F4-3245-A018-AAFE14771060}" type="slidenum">
              <a:rPr lang="nb-NO" smtClean="0"/>
              <a:t>‹#›</a:t>
            </a:fld>
            <a:endParaRPr lang="nb-NO"/>
          </a:p>
        </p:txBody>
      </p:sp>
      <p:pic>
        <p:nvPicPr>
          <p:cNvPr id="7" name="Bilde 6" descr="Et bilde som inneholder utklipp&#10;&#10;&#10;&#10;Automatisk generert beskrivelse">
            <a:extLst>
              <a:ext uri="{FF2B5EF4-FFF2-40B4-BE49-F238E27FC236}">
                <a16:creationId xmlns:a16="http://schemas.microsoft.com/office/drawing/2014/main" id="{9C873C1D-07AE-4247-83EB-F66411D279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8" name="Plassholder for tekst 6">
            <a:extLst>
              <a:ext uri="{FF2B5EF4-FFF2-40B4-BE49-F238E27FC236}">
                <a16:creationId xmlns:a16="http://schemas.microsoft.com/office/drawing/2014/main" id="{D35D7EF7-799D-FF4C-A737-BFF184E2A766}"/>
              </a:ext>
            </a:extLst>
          </p:cNvPr>
          <p:cNvSpPr>
            <a:spLocks noGrp="1"/>
          </p:cNvSpPr>
          <p:nvPr>
            <p:ph type="body" sz="quarter" idx="11"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311212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på rød bakgrunn">
    <p:bg>
      <p:bgPr>
        <a:solidFill>
          <a:srgbClr val="D2002B"/>
        </a:solidFill>
        <a:effectLst/>
      </p:bgPr>
    </p:bg>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14C717CD-C564-444B-9B54-49514DB5E238}"/>
              </a:ext>
            </a:extLst>
          </p:cNvPr>
          <p:cNvPicPr>
            <a:picLocks noChangeAspect="1"/>
          </p:cNvPicPr>
          <p:nvPr userDrawn="1"/>
        </p:nvPicPr>
        <p:blipFill>
          <a:blip r:embed="rId2"/>
          <a:stretch>
            <a:fillRect/>
          </a:stretch>
        </p:blipFill>
        <p:spPr>
          <a:xfrm>
            <a:off x="3765550" y="2901950"/>
            <a:ext cx="4660900" cy="1054100"/>
          </a:xfrm>
          <a:prstGeom prst="rect">
            <a:avLst/>
          </a:prstGeom>
        </p:spPr>
      </p:pic>
    </p:spTree>
    <p:extLst>
      <p:ext uri="{BB962C8B-B14F-4D97-AF65-F5344CB8AC3E}">
        <p14:creationId xmlns:p14="http://schemas.microsoft.com/office/powerpoint/2010/main" val="3502569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nktlist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2C68AED-3A99-704D-8F97-DB2A70EDEE29}"/>
              </a:ext>
            </a:extLst>
          </p:cNvPr>
          <p:cNvSpPr>
            <a:spLocks noGrp="1"/>
          </p:cNvSpPr>
          <p:nvPr>
            <p:ph type="title" hasCustomPrompt="1"/>
          </p:nvPr>
        </p:nvSpPr>
        <p:spPr>
          <a:xfrm>
            <a:off x="599786" y="716619"/>
            <a:ext cx="10754013" cy="905377"/>
          </a:xfrm>
        </p:spPr>
        <p:txBody>
          <a:bodyPr>
            <a:normAutofit/>
          </a:bodyPr>
          <a:lstStyle>
            <a:lvl1pPr>
              <a:defRPr sz="2800">
                <a:solidFill>
                  <a:schemeClr val="bg1"/>
                </a:solidFill>
              </a:defRPr>
            </a:lvl1pPr>
          </a:lstStyle>
          <a:p>
            <a:r>
              <a:rPr lang="nb-NO" dirty="0"/>
              <a:t>Punktliste med et punkt av gangen</a:t>
            </a:r>
          </a:p>
        </p:txBody>
      </p:sp>
      <p:sp>
        <p:nvSpPr>
          <p:cNvPr id="3" name="Plassholder for innhold 2">
            <a:extLst>
              <a:ext uri="{FF2B5EF4-FFF2-40B4-BE49-F238E27FC236}">
                <a16:creationId xmlns:a16="http://schemas.microsoft.com/office/drawing/2014/main" id="{FE4A1D1D-C8A3-914A-83EF-30FC6150C8FB}"/>
              </a:ext>
            </a:extLst>
          </p:cNvPr>
          <p:cNvSpPr>
            <a:spLocks noGrp="1"/>
          </p:cNvSpPr>
          <p:nvPr>
            <p:ph idx="1" hasCustomPrompt="1"/>
          </p:nvPr>
        </p:nvSpPr>
        <p:spPr>
          <a:xfrm>
            <a:off x="599787" y="1861979"/>
            <a:ext cx="10754012" cy="3932080"/>
          </a:xfrm>
        </p:spPr>
        <p:txBody>
          <a:bodyPr>
            <a:normAutofit/>
          </a:bodyPr>
          <a:lstStyle>
            <a:lvl1pPr>
              <a:defRPr sz="2000" b="0">
                <a:solidFill>
                  <a:schemeClr val="bg1"/>
                </a:solidFill>
              </a:defRPr>
            </a:lvl1pPr>
            <a:lvl2pPr>
              <a:defRPr sz="1800">
                <a:solidFill>
                  <a:schemeClr val="bg1"/>
                </a:solidFill>
                <a:latin typeface="Helvetica" pitchFamily="2" charset="0"/>
              </a:defRPr>
            </a:lvl2pPr>
          </a:lstStyle>
          <a:p>
            <a:r>
              <a:rPr lang="nb-NO" dirty="0"/>
              <a:t>Rediger tekststiler i malen
Andre nivå
Tredje nivå
Fjerde nivå
Femte nivå</a:t>
            </a:r>
          </a:p>
          <a:p>
            <a:pPr lvl="1"/>
            <a:r>
              <a:rPr lang="nb-NO" dirty="0"/>
              <a:t>Punkt under punktet</a:t>
            </a:r>
          </a:p>
        </p:txBody>
      </p:sp>
      <p:sp>
        <p:nvSpPr>
          <p:cNvPr id="4" name="Plassholder for lysbildenummer 3">
            <a:extLst>
              <a:ext uri="{FF2B5EF4-FFF2-40B4-BE49-F238E27FC236}">
                <a16:creationId xmlns:a16="http://schemas.microsoft.com/office/drawing/2014/main" id="{AFF0FD72-7E03-BF44-B254-CBD7756F3792}"/>
              </a:ext>
            </a:extLst>
          </p:cNvPr>
          <p:cNvSpPr>
            <a:spLocks noGrp="1"/>
          </p:cNvSpPr>
          <p:nvPr>
            <p:ph type="sldNum" sz="quarter" idx="12"/>
          </p:nvPr>
        </p:nvSpPr>
        <p:spPr>
          <a:xfrm>
            <a:off x="10794380" y="6356350"/>
            <a:ext cx="1183887" cy="365125"/>
          </a:xfrm>
          <a:prstGeom prst="rect">
            <a:avLst/>
          </a:prstGeom>
        </p:spPr>
        <p:txBody>
          <a:bodyPr/>
          <a:lstStyle/>
          <a:p>
            <a:fld id="{03E5516A-35F4-3245-A018-AAFE14771060}" type="slidenum">
              <a:rPr lang="nb-NO" smtClean="0"/>
              <a:t>‹#›</a:t>
            </a:fld>
            <a:endParaRPr lang="nb-NO"/>
          </a:p>
        </p:txBody>
      </p:sp>
      <p:pic>
        <p:nvPicPr>
          <p:cNvPr id="7" name="Bilde 6" descr="Et bilde som inneholder utklipp&#10;&#10;&#10;&#10;Automatisk generert beskrivelse">
            <a:extLst>
              <a:ext uri="{FF2B5EF4-FFF2-40B4-BE49-F238E27FC236}">
                <a16:creationId xmlns:a16="http://schemas.microsoft.com/office/drawing/2014/main" id="{A738CFE9-6DF3-6D42-AFA2-9A891E57C5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8" name="Plassholder for tekst 6">
            <a:extLst>
              <a:ext uri="{FF2B5EF4-FFF2-40B4-BE49-F238E27FC236}">
                <a16:creationId xmlns:a16="http://schemas.microsoft.com/office/drawing/2014/main" id="{FAEED125-4716-2249-B66C-30278C6ED424}"/>
              </a:ext>
            </a:extLst>
          </p:cNvPr>
          <p:cNvSpPr>
            <a:spLocks noGrp="1"/>
          </p:cNvSpPr>
          <p:nvPr>
            <p:ph type="body" sz="quarter" idx="11"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3549790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innhold mørk">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FE4A1D1D-C8A3-914A-83EF-30FC6150C8FB}"/>
              </a:ext>
            </a:extLst>
          </p:cNvPr>
          <p:cNvSpPr>
            <a:spLocks noGrp="1"/>
          </p:cNvSpPr>
          <p:nvPr>
            <p:ph idx="1"/>
          </p:nvPr>
        </p:nvSpPr>
        <p:spPr>
          <a:xfrm>
            <a:off x="609574" y="805023"/>
            <a:ext cx="10744226" cy="4949005"/>
          </a:xfrm>
        </p:spPr>
        <p:txBody>
          <a:bodyPr>
            <a:normAutofit/>
          </a:bodyPr>
          <a:lstStyle>
            <a:lvl1pPr marL="0" indent="0">
              <a:buNone/>
              <a:defRPr sz="2000" b="0">
                <a:solidFill>
                  <a:schemeClr val="bg1"/>
                </a:solidFill>
              </a:defRPr>
            </a:lvl1pPr>
          </a:lstStyle>
          <a:p>
            <a:r>
              <a:rPr lang="nb-NO" dirty="0"/>
              <a:t>Rediger tekststiler i malen
Andre nivå
Tredje nivå
Fjerde nivå
Femte nivå</a:t>
            </a:r>
          </a:p>
        </p:txBody>
      </p:sp>
      <p:sp>
        <p:nvSpPr>
          <p:cNvPr id="2" name="Plassholder for lysbildenummer 1">
            <a:extLst>
              <a:ext uri="{FF2B5EF4-FFF2-40B4-BE49-F238E27FC236}">
                <a16:creationId xmlns:a16="http://schemas.microsoft.com/office/drawing/2014/main" id="{67FE4797-4789-9546-8B3D-CD4CC0A5A873}"/>
              </a:ext>
            </a:extLst>
          </p:cNvPr>
          <p:cNvSpPr>
            <a:spLocks noGrp="1"/>
          </p:cNvSpPr>
          <p:nvPr>
            <p:ph type="sldNum" sz="quarter" idx="12"/>
          </p:nvPr>
        </p:nvSpPr>
        <p:spPr>
          <a:xfrm>
            <a:off x="10974084" y="6356350"/>
            <a:ext cx="1026486" cy="365125"/>
          </a:xfrm>
          <a:prstGeom prst="rect">
            <a:avLst/>
          </a:prstGeom>
        </p:spPr>
        <p:txBody>
          <a:bodyPr/>
          <a:lstStyle/>
          <a:p>
            <a:fld id="{03E5516A-35F4-3245-A018-AAFE14771060}" type="slidenum">
              <a:rPr lang="nb-NO" smtClean="0"/>
              <a:t>‹#›</a:t>
            </a:fld>
            <a:endParaRPr lang="nb-NO"/>
          </a:p>
        </p:txBody>
      </p:sp>
      <p:pic>
        <p:nvPicPr>
          <p:cNvPr id="6" name="Bilde 5" descr="Et bilde som inneholder utklipp&#10;&#10;&#10;&#10;Automatisk generert beskrivelse">
            <a:extLst>
              <a:ext uri="{FF2B5EF4-FFF2-40B4-BE49-F238E27FC236}">
                <a16:creationId xmlns:a16="http://schemas.microsoft.com/office/drawing/2014/main" id="{E718D02F-4FD7-A849-A10D-A3ADB04CA2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7" name="Plassholder for tekst 6">
            <a:extLst>
              <a:ext uri="{FF2B5EF4-FFF2-40B4-BE49-F238E27FC236}">
                <a16:creationId xmlns:a16="http://schemas.microsoft.com/office/drawing/2014/main" id="{A041050A-C664-4048-9806-7A70D1287FC3}"/>
              </a:ext>
            </a:extLst>
          </p:cNvPr>
          <p:cNvSpPr>
            <a:spLocks noGrp="1"/>
          </p:cNvSpPr>
          <p:nvPr>
            <p:ph type="body" sz="quarter" idx="11"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3243781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tat">
    <p:spTree>
      <p:nvGrpSpPr>
        <p:cNvPr id="1" name=""/>
        <p:cNvGrpSpPr/>
        <p:nvPr/>
      </p:nvGrpSpPr>
      <p:grpSpPr>
        <a:xfrm>
          <a:off x="0" y="0"/>
          <a:ext cx="0" cy="0"/>
          <a:chOff x="0" y="0"/>
          <a:chExt cx="0" cy="0"/>
        </a:xfrm>
      </p:grpSpPr>
      <p:sp>
        <p:nvSpPr>
          <p:cNvPr id="8" name="Plassholder for tekst 7">
            <a:extLst>
              <a:ext uri="{FF2B5EF4-FFF2-40B4-BE49-F238E27FC236}">
                <a16:creationId xmlns:a16="http://schemas.microsoft.com/office/drawing/2014/main" id="{313A3025-CD08-FD43-8BF8-D83B80F2D372}"/>
              </a:ext>
            </a:extLst>
          </p:cNvPr>
          <p:cNvSpPr>
            <a:spLocks noGrp="1"/>
          </p:cNvSpPr>
          <p:nvPr>
            <p:ph type="body" sz="quarter" idx="13" hasCustomPrompt="1"/>
          </p:nvPr>
        </p:nvSpPr>
        <p:spPr>
          <a:xfrm>
            <a:off x="605121" y="1404938"/>
            <a:ext cx="6486258" cy="2070100"/>
          </a:xfrm>
        </p:spPr>
        <p:txBody>
          <a:bodyPr anchor="b">
            <a:normAutofit/>
          </a:bodyPr>
          <a:lstStyle>
            <a:lvl1pPr marL="0" indent="0">
              <a:buNone/>
              <a:defRPr sz="3600">
                <a:solidFill>
                  <a:schemeClr val="bg1"/>
                </a:solidFill>
              </a:defRPr>
            </a:lvl1pPr>
          </a:lstStyle>
          <a:p>
            <a:r>
              <a:rPr lang="nb-NO" dirty="0"/>
              <a:t>Sitat fra kjent person</a:t>
            </a:r>
          </a:p>
        </p:txBody>
      </p:sp>
      <p:sp>
        <p:nvSpPr>
          <p:cNvPr id="12" name="Plassholder for tekst 11">
            <a:extLst>
              <a:ext uri="{FF2B5EF4-FFF2-40B4-BE49-F238E27FC236}">
                <a16:creationId xmlns:a16="http://schemas.microsoft.com/office/drawing/2014/main" id="{AD0A5E21-6A22-7D43-B2F4-6F47285A42E8}"/>
              </a:ext>
            </a:extLst>
          </p:cNvPr>
          <p:cNvSpPr>
            <a:spLocks noGrp="1"/>
          </p:cNvSpPr>
          <p:nvPr>
            <p:ph type="body" sz="quarter" idx="14" hasCustomPrompt="1"/>
          </p:nvPr>
        </p:nvSpPr>
        <p:spPr>
          <a:xfrm>
            <a:off x="605121" y="3690938"/>
            <a:ext cx="6486258" cy="482600"/>
          </a:xfrm>
        </p:spPr>
        <p:txBody>
          <a:bodyPr/>
          <a:lstStyle>
            <a:lvl1pPr marL="0" indent="0">
              <a:buNone/>
              <a:defRPr b="1">
                <a:solidFill>
                  <a:schemeClr val="bg1"/>
                </a:solidFill>
              </a:defRPr>
            </a:lvl1pPr>
          </a:lstStyle>
          <a:p>
            <a:r>
              <a:rPr lang="nb-NO" dirty="0"/>
              <a:t>Navn på person</a:t>
            </a:r>
          </a:p>
        </p:txBody>
      </p:sp>
      <p:sp>
        <p:nvSpPr>
          <p:cNvPr id="14" name="Plassholder for tekst 13">
            <a:extLst>
              <a:ext uri="{FF2B5EF4-FFF2-40B4-BE49-F238E27FC236}">
                <a16:creationId xmlns:a16="http://schemas.microsoft.com/office/drawing/2014/main" id="{C06D30DD-C9AA-A74E-8236-A55A61266FB6}"/>
              </a:ext>
            </a:extLst>
          </p:cNvPr>
          <p:cNvSpPr>
            <a:spLocks noGrp="1"/>
          </p:cNvSpPr>
          <p:nvPr>
            <p:ph type="body" sz="quarter" idx="15" hasCustomPrompt="1"/>
          </p:nvPr>
        </p:nvSpPr>
        <p:spPr>
          <a:xfrm>
            <a:off x="605121" y="4173538"/>
            <a:ext cx="6486258" cy="482600"/>
          </a:xfrm>
        </p:spPr>
        <p:txBody>
          <a:bodyPr>
            <a:normAutofit/>
          </a:bodyPr>
          <a:lstStyle>
            <a:lvl1pPr marL="0" indent="0">
              <a:buNone/>
              <a:defRPr sz="2000">
                <a:solidFill>
                  <a:schemeClr val="bg1"/>
                </a:solidFill>
              </a:defRPr>
            </a:lvl1pPr>
          </a:lstStyle>
          <a:p>
            <a:r>
              <a:rPr lang="nb-NO" dirty="0"/>
              <a:t>Tittel på person</a:t>
            </a:r>
          </a:p>
        </p:txBody>
      </p:sp>
      <p:sp>
        <p:nvSpPr>
          <p:cNvPr id="16" name="Plassholder for bilde 15">
            <a:extLst>
              <a:ext uri="{FF2B5EF4-FFF2-40B4-BE49-F238E27FC236}">
                <a16:creationId xmlns:a16="http://schemas.microsoft.com/office/drawing/2014/main" id="{C642F17B-7F49-F045-B8A0-848CC25C0D7F}"/>
              </a:ext>
            </a:extLst>
          </p:cNvPr>
          <p:cNvSpPr>
            <a:spLocks noGrp="1"/>
          </p:cNvSpPr>
          <p:nvPr>
            <p:ph type="pic" sz="quarter" idx="16" hasCustomPrompt="1"/>
          </p:nvPr>
        </p:nvSpPr>
        <p:spPr>
          <a:xfrm>
            <a:off x="7689791" y="1404938"/>
            <a:ext cx="3810000" cy="4302125"/>
          </a:xfrm>
        </p:spPr>
        <p:txBody>
          <a:bodyPr/>
          <a:lstStyle/>
          <a:p>
            <a:r>
              <a:rPr lang="nb-NO"/>
              <a:t>Bilde av person</a:t>
            </a:r>
          </a:p>
        </p:txBody>
      </p:sp>
      <p:sp>
        <p:nvSpPr>
          <p:cNvPr id="2" name="Plassholder for lysbildenummer 1">
            <a:extLst>
              <a:ext uri="{FF2B5EF4-FFF2-40B4-BE49-F238E27FC236}">
                <a16:creationId xmlns:a16="http://schemas.microsoft.com/office/drawing/2014/main" id="{531D7125-22A5-C646-ACAD-1A9739777D1E}"/>
              </a:ext>
            </a:extLst>
          </p:cNvPr>
          <p:cNvSpPr>
            <a:spLocks noGrp="1"/>
          </p:cNvSpPr>
          <p:nvPr>
            <p:ph type="sldNum" sz="quarter" idx="17"/>
          </p:nvPr>
        </p:nvSpPr>
        <p:spPr>
          <a:xfrm>
            <a:off x="10907179" y="6356350"/>
            <a:ext cx="1026485" cy="365125"/>
          </a:xfrm>
          <a:prstGeom prst="rect">
            <a:avLst/>
          </a:prstGeom>
        </p:spPr>
        <p:txBody>
          <a:bodyPr/>
          <a:lstStyle/>
          <a:p>
            <a:fld id="{03E5516A-35F4-3245-A018-AAFE14771060}" type="slidenum">
              <a:rPr lang="nb-NO" smtClean="0"/>
              <a:t>‹#›</a:t>
            </a:fld>
            <a:endParaRPr lang="nb-NO"/>
          </a:p>
        </p:txBody>
      </p:sp>
      <p:pic>
        <p:nvPicPr>
          <p:cNvPr id="10" name="Bilde 9" descr="Et bilde som inneholder utklipp&#10;&#10;&#10;&#10;Automatisk generert beskrivelse">
            <a:extLst>
              <a:ext uri="{FF2B5EF4-FFF2-40B4-BE49-F238E27FC236}">
                <a16:creationId xmlns:a16="http://schemas.microsoft.com/office/drawing/2014/main" id="{A5864BF9-97E5-9749-986E-F2C00436846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9" name="Plassholder for tekst 6">
            <a:extLst>
              <a:ext uri="{FF2B5EF4-FFF2-40B4-BE49-F238E27FC236}">
                <a16:creationId xmlns:a16="http://schemas.microsoft.com/office/drawing/2014/main" id="{7344E1C2-D7D7-254A-940B-6CA008C2F56B}"/>
              </a:ext>
            </a:extLst>
          </p:cNvPr>
          <p:cNvSpPr>
            <a:spLocks noGrp="1"/>
          </p:cNvSpPr>
          <p:nvPr>
            <p:ph type="body" sz="quarter" idx="11"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512946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ktliste i to deler">
    <p:spTree>
      <p:nvGrpSpPr>
        <p:cNvPr id="1" name=""/>
        <p:cNvGrpSpPr/>
        <p:nvPr/>
      </p:nvGrpSpPr>
      <p:grpSpPr>
        <a:xfrm>
          <a:off x="0" y="0"/>
          <a:ext cx="0" cy="0"/>
          <a:chOff x="0" y="0"/>
          <a:chExt cx="0" cy="0"/>
        </a:xfrm>
      </p:grpSpPr>
      <p:sp>
        <p:nvSpPr>
          <p:cNvPr id="5" name="Plassholder for lysbildenummer 4">
            <a:extLst>
              <a:ext uri="{FF2B5EF4-FFF2-40B4-BE49-F238E27FC236}">
                <a16:creationId xmlns:a16="http://schemas.microsoft.com/office/drawing/2014/main" id="{54CF8740-F31F-7B46-87B3-66E10176C9FF}"/>
              </a:ext>
            </a:extLst>
          </p:cNvPr>
          <p:cNvSpPr>
            <a:spLocks noGrp="1"/>
          </p:cNvSpPr>
          <p:nvPr>
            <p:ph type="sldNum" sz="quarter" idx="10"/>
          </p:nvPr>
        </p:nvSpPr>
        <p:spPr>
          <a:xfrm>
            <a:off x="10805532" y="6356350"/>
            <a:ext cx="1150433" cy="365125"/>
          </a:xfrm>
          <a:prstGeom prst="rect">
            <a:avLst/>
          </a:prstGeom>
        </p:spPr>
        <p:txBody>
          <a:bodyPr/>
          <a:lstStyle/>
          <a:p>
            <a:fld id="{03E5516A-35F4-3245-A018-AAFE14771060}" type="slidenum">
              <a:rPr lang="nb-NO" smtClean="0"/>
              <a:t>‹#›</a:t>
            </a:fld>
            <a:endParaRPr lang="nb-NO"/>
          </a:p>
        </p:txBody>
      </p:sp>
      <p:sp>
        <p:nvSpPr>
          <p:cNvPr id="7" name="Tittel 1">
            <a:extLst>
              <a:ext uri="{FF2B5EF4-FFF2-40B4-BE49-F238E27FC236}">
                <a16:creationId xmlns:a16="http://schemas.microsoft.com/office/drawing/2014/main" id="{F01A58AA-AD43-5D4D-BE30-AFF2FD8D5ADA}"/>
              </a:ext>
            </a:extLst>
          </p:cNvPr>
          <p:cNvSpPr>
            <a:spLocks noGrp="1"/>
          </p:cNvSpPr>
          <p:nvPr>
            <p:ph type="title"/>
          </p:nvPr>
        </p:nvSpPr>
        <p:spPr>
          <a:xfrm>
            <a:off x="694790" y="377865"/>
            <a:ext cx="10659007" cy="905378"/>
          </a:xfrm>
        </p:spPr>
        <p:txBody>
          <a:bodyPr>
            <a:normAutofit/>
          </a:bodyPr>
          <a:lstStyle>
            <a:lvl1pPr>
              <a:defRPr sz="2800">
                <a:solidFill>
                  <a:schemeClr val="bg1"/>
                </a:solidFill>
              </a:defRPr>
            </a:lvl1pPr>
          </a:lstStyle>
          <a:p>
            <a:r>
              <a:rPr lang="nb-NO" dirty="0"/>
              <a:t>Klikk for å redigere tittelstil</a:t>
            </a:r>
          </a:p>
        </p:txBody>
      </p:sp>
      <p:sp>
        <p:nvSpPr>
          <p:cNvPr id="9" name="Plassholder for innhold 2">
            <a:extLst>
              <a:ext uri="{FF2B5EF4-FFF2-40B4-BE49-F238E27FC236}">
                <a16:creationId xmlns:a16="http://schemas.microsoft.com/office/drawing/2014/main" id="{7D6BD200-F820-1545-9D33-914F8AB573FD}"/>
              </a:ext>
            </a:extLst>
          </p:cNvPr>
          <p:cNvSpPr>
            <a:spLocks noGrp="1"/>
          </p:cNvSpPr>
          <p:nvPr>
            <p:ph sz="half" idx="1" hasCustomPrompt="1"/>
          </p:nvPr>
        </p:nvSpPr>
        <p:spPr>
          <a:xfrm>
            <a:off x="721056" y="1883228"/>
            <a:ext cx="4933122" cy="3970601"/>
          </a:xfrm>
        </p:spPr>
        <p:txBody>
          <a:bodyPr>
            <a:normAutofit/>
          </a:bodyPr>
          <a:lstStyle>
            <a:lvl1pPr>
              <a:defRPr sz="2000" b="0">
                <a:solidFill>
                  <a:schemeClr val="bg1"/>
                </a:solidFill>
              </a:defRPr>
            </a:lvl1pPr>
          </a:lstStyle>
          <a:p>
            <a:r>
              <a:rPr lang="nb-NO" dirty="0"/>
              <a:t>Rediger tekststiler i malen
Andre nivå
Tredje nivå
Fjerde nivå
Femte nivå</a:t>
            </a:r>
          </a:p>
        </p:txBody>
      </p:sp>
      <p:sp>
        <p:nvSpPr>
          <p:cNvPr id="10" name="Plassholder for innhold 3">
            <a:extLst>
              <a:ext uri="{FF2B5EF4-FFF2-40B4-BE49-F238E27FC236}">
                <a16:creationId xmlns:a16="http://schemas.microsoft.com/office/drawing/2014/main" id="{8308E721-2936-E146-A914-6991FA3218F8}"/>
              </a:ext>
            </a:extLst>
          </p:cNvPr>
          <p:cNvSpPr>
            <a:spLocks noGrp="1"/>
          </p:cNvSpPr>
          <p:nvPr>
            <p:ph sz="half" idx="2" hasCustomPrompt="1"/>
          </p:nvPr>
        </p:nvSpPr>
        <p:spPr>
          <a:xfrm>
            <a:off x="6420676" y="1883228"/>
            <a:ext cx="4933123" cy="3970601"/>
          </a:xfrm>
        </p:spPr>
        <p:txBody>
          <a:bodyPr>
            <a:normAutofit/>
          </a:bodyPr>
          <a:lstStyle>
            <a:lvl1pPr>
              <a:defRPr sz="2000" b="0">
                <a:solidFill>
                  <a:schemeClr val="bg1"/>
                </a:solidFill>
              </a:defRPr>
            </a:lvl1pPr>
          </a:lstStyle>
          <a:p>
            <a:r>
              <a:rPr lang="nb-NO" dirty="0"/>
              <a:t>Rediger tekststiler i malen
Andre nivå
Tredje nivå
Fjerde nivå
Femte nivå</a:t>
            </a:r>
          </a:p>
        </p:txBody>
      </p:sp>
      <p:sp>
        <p:nvSpPr>
          <p:cNvPr id="11" name="Plassholder for tekst 7">
            <a:extLst>
              <a:ext uri="{FF2B5EF4-FFF2-40B4-BE49-F238E27FC236}">
                <a16:creationId xmlns:a16="http://schemas.microsoft.com/office/drawing/2014/main" id="{4C1B3C93-6CD8-744C-A2E3-C61363EBE844}"/>
              </a:ext>
            </a:extLst>
          </p:cNvPr>
          <p:cNvSpPr>
            <a:spLocks noGrp="1"/>
          </p:cNvSpPr>
          <p:nvPr>
            <p:ph type="body" sz="quarter" idx="11" hasCustomPrompt="1"/>
          </p:nvPr>
        </p:nvSpPr>
        <p:spPr>
          <a:xfrm>
            <a:off x="721056" y="1478920"/>
            <a:ext cx="4933122" cy="370115"/>
          </a:xfrm>
        </p:spPr>
        <p:txBody>
          <a:bodyPr/>
          <a:lstStyle>
            <a:lvl1pPr>
              <a:buNone/>
              <a:defRPr sz="2000" b="1">
                <a:solidFill>
                  <a:schemeClr val="bg1"/>
                </a:solidFill>
              </a:defRPr>
            </a:lvl1pPr>
            <a:lvl2pPr>
              <a:buNone/>
              <a:defRPr/>
            </a:lvl2pPr>
            <a:lvl3pPr>
              <a:buNone/>
              <a:defRPr/>
            </a:lvl3pPr>
            <a:lvl4pPr>
              <a:buNone/>
              <a:defRPr/>
            </a:lvl4pPr>
            <a:lvl5pPr>
              <a:buNone/>
              <a:defRPr/>
            </a:lvl5pPr>
          </a:lstStyle>
          <a:p>
            <a:pPr lvl="0"/>
            <a:r>
              <a:rPr lang="nb-NO" dirty="0"/>
              <a:t>Tittel</a:t>
            </a:r>
          </a:p>
        </p:txBody>
      </p:sp>
      <p:sp>
        <p:nvSpPr>
          <p:cNvPr id="12" name="Plassholder for tekst 7">
            <a:extLst>
              <a:ext uri="{FF2B5EF4-FFF2-40B4-BE49-F238E27FC236}">
                <a16:creationId xmlns:a16="http://schemas.microsoft.com/office/drawing/2014/main" id="{FFDB6E22-7534-104C-A0A4-82518A9FED1E}"/>
              </a:ext>
            </a:extLst>
          </p:cNvPr>
          <p:cNvSpPr>
            <a:spLocks noGrp="1"/>
          </p:cNvSpPr>
          <p:nvPr>
            <p:ph type="body" sz="quarter" idx="12" hasCustomPrompt="1"/>
          </p:nvPr>
        </p:nvSpPr>
        <p:spPr>
          <a:xfrm>
            <a:off x="6420676" y="1478030"/>
            <a:ext cx="4933122" cy="370115"/>
          </a:xfrm>
        </p:spPr>
        <p:txBody>
          <a:bodyPr/>
          <a:lstStyle>
            <a:lvl1pPr>
              <a:buNone/>
              <a:defRPr sz="2000" b="1">
                <a:solidFill>
                  <a:schemeClr val="bg1"/>
                </a:solidFill>
              </a:defRPr>
            </a:lvl1pPr>
            <a:lvl2pPr>
              <a:buNone/>
              <a:defRPr/>
            </a:lvl2pPr>
            <a:lvl3pPr>
              <a:buNone/>
              <a:defRPr/>
            </a:lvl3pPr>
            <a:lvl4pPr>
              <a:buNone/>
              <a:defRPr/>
            </a:lvl4pPr>
            <a:lvl5pPr>
              <a:buNone/>
              <a:defRPr/>
            </a:lvl5pPr>
          </a:lstStyle>
          <a:p>
            <a:pPr lvl="0"/>
            <a:r>
              <a:rPr lang="nb-NO" dirty="0"/>
              <a:t>Tittel</a:t>
            </a:r>
          </a:p>
        </p:txBody>
      </p:sp>
      <p:pic>
        <p:nvPicPr>
          <p:cNvPr id="13" name="Bilde 12" descr="Et bilde som inneholder utklipp&#10;&#10;&#10;&#10;Automatisk generert beskrivelse">
            <a:extLst>
              <a:ext uri="{FF2B5EF4-FFF2-40B4-BE49-F238E27FC236}">
                <a16:creationId xmlns:a16="http://schemas.microsoft.com/office/drawing/2014/main" id="{61506FD7-9C2C-B847-A587-92C8B8B54B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14" name="Plassholder for tekst 6">
            <a:extLst>
              <a:ext uri="{FF2B5EF4-FFF2-40B4-BE49-F238E27FC236}">
                <a16:creationId xmlns:a16="http://schemas.microsoft.com/office/drawing/2014/main" id="{96D4D9E2-DE23-E94E-BE4C-212F8EC34D56}"/>
              </a:ext>
            </a:extLst>
          </p:cNvPr>
          <p:cNvSpPr>
            <a:spLocks noGrp="1"/>
          </p:cNvSpPr>
          <p:nvPr>
            <p:ph type="body" sz="quarter" idx="13"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1675280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til venstre og bilde til høyre">
    <p:spTree>
      <p:nvGrpSpPr>
        <p:cNvPr id="1" name=""/>
        <p:cNvGrpSpPr/>
        <p:nvPr/>
      </p:nvGrpSpPr>
      <p:grpSpPr>
        <a:xfrm>
          <a:off x="0" y="0"/>
          <a:ext cx="0" cy="0"/>
          <a:chOff x="0" y="0"/>
          <a:chExt cx="0" cy="0"/>
        </a:xfrm>
      </p:grpSpPr>
      <p:pic>
        <p:nvPicPr>
          <p:cNvPr id="19" name="Bilde 18" descr="Et bilde som inneholder tekst, bygning, utendørs, murstein&#10;&#10;Automatisk generert beskrivelse">
            <a:extLst>
              <a:ext uri="{FF2B5EF4-FFF2-40B4-BE49-F238E27FC236}">
                <a16:creationId xmlns:a16="http://schemas.microsoft.com/office/drawing/2014/main" id="{991BA1F8-C403-8541-9E7F-AF90605049CF}"/>
              </a:ext>
            </a:extLst>
          </p:cNvPr>
          <p:cNvPicPr>
            <a:picLocks noChangeAspect="1"/>
          </p:cNvPicPr>
          <p:nvPr userDrawn="1"/>
        </p:nvPicPr>
        <p:blipFill rotWithShape="1">
          <a:blip r:embed="rId2"/>
          <a:srcRect l="8102" r="24284"/>
          <a:stretch/>
        </p:blipFill>
        <p:spPr>
          <a:xfrm>
            <a:off x="6281738" y="0"/>
            <a:ext cx="5910262" cy="6858000"/>
          </a:xfrm>
          <a:prstGeom prst="rect">
            <a:avLst/>
          </a:prstGeom>
        </p:spPr>
      </p:pic>
      <p:sp>
        <p:nvSpPr>
          <p:cNvPr id="14" name="Plassholder for innhold 2">
            <a:extLst>
              <a:ext uri="{FF2B5EF4-FFF2-40B4-BE49-F238E27FC236}">
                <a16:creationId xmlns:a16="http://schemas.microsoft.com/office/drawing/2014/main" id="{1A367784-27C0-C943-96BB-9F520E3FDBA9}"/>
              </a:ext>
            </a:extLst>
          </p:cNvPr>
          <p:cNvSpPr>
            <a:spLocks noGrp="1"/>
          </p:cNvSpPr>
          <p:nvPr>
            <p:ph sz="half" idx="1" hasCustomPrompt="1"/>
          </p:nvPr>
        </p:nvSpPr>
        <p:spPr>
          <a:xfrm>
            <a:off x="721056" y="1883228"/>
            <a:ext cx="4933122" cy="3970601"/>
          </a:xfrm>
        </p:spPr>
        <p:txBody>
          <a:bodyPr>
            <a:normAutofit/>
          </a:bodyPr>
          <a:lstStyle>
            <a:lvl1pPr>
              <a:defRPr sz="2000" b="0">
                <a:solidFill>
                  <a:schemeClr val="bg1"/>
                </a:solidFill>
              </a:defRPr>
            </a:lvl1pPr>
          </a:lstStyle>
          <a:p>
            <a:r>
              <a:rPr lang="nb-NO" dirty="0"/>
              <a:t>Rediger tekststiler i malen
Andre nivå
Tredje nivå
Fjerde nivå
Femte nivå</a:t>
            </a:r>
          </a:p>
        </p:txBody>
      </p:sp>
      <p:sp>
        <p:nvSpPr>
          <p:cNvPr id="16" name="Plassholder for tekst 7">
            <a:extLst>
              <a:ext uri="{FF2B5EF4-FFF2-40B4-BE49-F238E27FC236}">
                <a16:creationId xmlns:a16="http://schemas.microsoft.com/office/drawing/2014/main" id="{7D83861D-579E-DB49-82A8-6CD9ABD7265D}"/>
              </a:ext>
            </a:extLst>
          </p:cNvPr>
          <p:cNvSpPr>
            <a:spLocks noGrp="1"/>
          </p:cNvSpPr>
          <p:nvPr>
            <p:ph type="body" sz="quarter" idx="11" hasCustomPrompt="1"/>
          </p:nvPr>
        </p:nvSpPr>
        <p:spPr>
          <a:xfrm>
            <a:off x="721056" y="707572"/>
            <a:ext cx="4933122" cy="1141464"/>
          </a:xfrm>
        </p:spPr>
        <p:txBody>
          <a:bodyPr anchor="b"/>
          <a:lstStyle>
            <a:lvl1pPr>
              <a:buNone/>
              <a:defRPr sz="2800" b="1">
                <a:solidFill>
                  <a:schemeClr val="bg1"/>
                </a:solidFill>
              </a:defRPr>
            </a:lvl1pPr>
            <a:lvl2pPr>
              <a:buNone/>
              <a:defRPr/>
            </a:lvl2pPr>
            <a:lvl3pPr>
              <a:buNone/>
              <a:defRPr/>
            </a:lvl3pPr>
            <a:lvl4pPr>
              <a:buNone/>
              <a:defRPr/>
            </a:lvl4pPr>
            <a:lvl5pPr>
              <a:buNone/>
              <a:defRPr/>
            </a:lvl5pPr>
          </a:lstStyle>
          <a:p>
            <a:pPr lvl="0"/>
            <a:r>
              <a:rPr lang="nb-NO" dirty="0"/>
              <a:t>Tittel</a:t>
            </a:r>
          </a:p>
        </p:txBody>
      </p:sp>
      <p:sp>
        <p:nvSpPr>
          <p:cNvPr id="17" name="Plassholder for bilde 9">
            <a:extLst>
              <a:ext uri="{FF2B5EF4-FFF2-40B4-BE49-F238E27FC236}">
                <a16:creationId xmlns:a16="http://schemas.microsoft.com/office/drawing/2014/main" id="{DB5054BA-7015-0340-874A-076CA0319783}"/>
              </a:ext>
            </a:extLst>
          </p:cNvPr>
          <p:cNvSpPr>
            <a:spLocks noGrp="1"/>
          </p:cNvSpPr>
          <p:nvPr>
            <p:ph type="pic" sz="quarter" idx="12" hasCustomPrompt="1"/>
          </p:nvPr>
        </p:nvSpPr>
        <p:spPr>
          <a:xfrm>
            <a:off x="6281738" y="0"/>
            <a:ext cx="5910262" cy="6858000"/>
          </a:xfrm>
        </p:spPr>
        <p:txBody>
          <a:bodyPr/>
          <a:lstStyle>
            <a:lvl1pPr>
              <a:defRPr>
                <a:solidFill>
                  <a:schemeClr val="bg1">
                    <a:lumMod val="50000"/>
                  </a:schemeClr>
                </a:solidFill>
              </a:defRPr>
            </a:lvl1pPr>
          </a:lstStyle>
          <a:p>
            <a:r>
              <a:rPr lang="nb-NO"/>
              <a:t>Legg bilde rett inn her</a:t>
            </a:r>
          </a:p>
        </p:txBody>
      </p:sp>
      <p:pic>
        <p:nvPicPr>
          <p:cNvPr id="18" name="Bilde 17" descr="Et bilde som inneholder utklipp&#10;&#10;&#10;&#10;Automatisk generert beskrivelse">
            <a:extLst>
              <a:ext uri="{FF2B5EF4-FFF2-40B4-BE49-F238E27FC236}">
                <a16:creationId xmlns:a16="http://schemas.microsoft.com/office/drawing/2014/main" id="{8F2967C6-0CCE-754E-98F9-F1E51041D1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7" name="Plassholder for tekst 6">
            <a:extLst>
              <a:ext uri="{FF2B5EF4-FFF2-40B4-BE49-F238E27FC236}">
                <a16:creationId xmlns:a16="http://schemas.microsoft.com/office/drawing/2014/main" id="{5B6DBCC7-527F-4042-852A-9AD999E39AB5}"/>
              </a:ext>
            </a:extLst>
          </p:cNvPr>
          <p:cNvSpPr>
            <a:spLocks noGrp="1"/>
          </p:cNvSpPr>
          <p:nvPr>
            <p:ph type="body" sz="quarter" idx="13" hasCustomPrompt="1"/>
          </p:nvPr>
        </p:nvSpPr>
        <p:spPr>
          <a:xfrm>
            <a:off x="2445841"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1238500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lde til venstre og tekst til høyre">
    <p:spTree>
      <p:nvGrpSpPr>
        <p:cNvPr id="1" name=""/>
        <p:cNvGrpSpPr/>
        <p:nvPr/>
      </p:nvGrpSpPr>
      <p:grpSpPr>
        <a:xfrm>
          <a:off x="0" y="0"/>
          <a:ext cx="0" cy="0"/>
          <a:chOff x="0" y="0"/>
          <a:chExt cx="0" cy="0"/>
        </a:xfrm>
      </p:grpSpPr>
      <p:pic>
        <p:nvPicPr>
          <p:cNvPr id="19" name="Bilde 18" descr="Et bilde som inneholder tekst, bygning, utendørs, murstein&#10;&#10;Automatisk generert beskrivelse">
            <a:extLst>
              <a:ext uri="{FF2B5EF4-FFF2-40B4-BE49-F238E27FC236}">
                <a16:creationId xmlns:a16="http://schemas.microsoft.com/office/drawing/2014/main" id="{991BA1F8-C403-8541-9E7F-AF90605049CF}"/>
              </a:ext>
            </a:extLst>
          </p:cNvPr>
          <p:cNvPicPr>
            <a:picLocks noChangeAspect="1"/>
          </p:cNvPicPr>
          <p:nvPr userDrawn="1"/>
        </p:nvPicPr>
        <p:blipFill rotWithShape="1">
          <a:blip r:embed="rId2"/>
          <a:srcRect l="8102" r="24284"/>
          <a:stretch/>
        </p:blipFill>
        <p:spPr>
          <a:xfrm>
            <a:off x="0" y="0"/>
            <a:ext cx="5910262" cy="6858000"/>
          </a:xfrm>
          <a:prstGeom prst="rect">
            <a:avLst/>
          </a:prstGeom>
        </p:spPr>
      </p:pic>
      <p:sp>
        <p:nvSpPr>
          <p:cNvPr id="14" name="Plassholder for innhold 2">
            <a:extLst>
              <a:ext uri="{FF2B5EF4-FFF2-40B4-BE49-F238E27FC236}">
                <a16:creationId xmlns:a16="http://schemas.microsoft.com/office/drawing/2014/main" id="{1A367784-27C0-C943-96BB-9F520E3FDBA9}"/>
              </a:ext>
            </a:extLst>
          </p:cNvPr>
          <p:cNvSpPr>
            <a:spLocks noGrp="1"/>
          </p:cNvSpPr>
          <p:nvPr>
            <p:ph sz="half" idx="1" hasCustomPrompt="1"/>
          </p:nvPr>
        </p:nvSpPr>
        <p:spPr>
          <a:xfrm>
            <a:off x="6518031" y="1883228"/>
            <a:ext cx="4933122" cy="3970601"/>
          </a:xfrm>
        </p:spPr>
        <p:txBody>
          <a:bodyPr>
            <a:normAutofit/>
          </a:bodyPr>
          <a:lstStyle>
            <a:lvl1pPr>
              <a:defRPr sz="2000" b="0">
                <a:solidFill>
                  <a:schemeClr val="bg1"/>
                </a:solidFill>
              </a:defRPr>
            </a:lvl1pPr>
          </a:lstStyle>
          <a:p>
            <a:r>
              <a:rPr lang="nb-NO" dirty="0"/>
              <a:t>Rediger tekststiler i malen
Andre nivå
Tredje nivå
Fjerde nivå
Femte nivå</a:t>
            </a:r>
          </a:p>
        </p:txBody>
      </p:sp>
      <p:sp>
        <p:nvSpPr>
          <p:cNvPr id="16" name="Plassholder for tekst 7">
            <a:extLst>
              <a:ext uri="{FF2B5EF4-FFF2-40B4-BE49-F238E27FC236}">
                <a16:creationId xmlns:a16="http://schemas.microsoft.com/office/drawing/2014/main" id="{7D83861D-579E-DB49-82A8-6CD9ABD7265D}"/>
              </a:ext>
            </a:extLst>
          </p:cNvPr>
          <p:cNvSpPr>
            <a:spLocks noGrp="1"/>
          </p:cNvSpPr>
          <p:nvPr>
            <p:ph type="body" sz="quarter" idx="11" hasCustomPrompt="1"/>
          </p:nvPr>
        </p:nvSpPr>
        <p:spPr>
          <a:xfrm>
            <a:off x="6518031" y="707572"/>
            <a:ext cx="4933122" cy="1141464"/>
          </a:xfrm>
        </p:spPr>
        <p:txBody>
          <a:bodyPr anchor="b"/>
          <a:lstStyle>
            <a:lvl1pPr>
              <a:buNone/>
              <a:defRPr sz="2800" b="1">
                <a:solidFill>
                  <a:schemeClr val="bg1"/>
                </a:solidFill>
              </a:defRPr>
            </a:lvl1pPr>
            <a:lvl2pPr>
              <a:buNone/>
              <a:defRPr/>
            </a:lvl2pPr>
            <a:lvl3pPr>
              <a:buNone/>
              <a:defRPr/>
            </a:lvl3pPr>
            <a:lvl4pPr>
              <a:buNone/>
              <a:defRPr/>
            </a:lvl4pPr>
            <a:lvl5pPr>
              <a:buNone/>
              <a:defRPr/>
            </a:lvl5pPr>
          </a:lstStyle>
          <a:p>
            <a:pPr lvl="0"/>
            <a:r>
              <a:rPr lang="nb-NO" dirty="0"/>
              <a:t>Tittel</a:t>
            </a:r>
          </a:p>
        </p:txBody>
      </p:sp>
      <p:sp>
        <p:nvSpPr>
          <p:cNvPr id="17" name="Plassholder for bilde 9">
            <a:extLst>
              <a:ext uri="{FF2B5EF4-FFF2-40B4-BE49-F238E27FC236}">
                <a16:creationId xmlns:a16="http://schemas.microsoft.com/office/drawing/2014/main" id="{DB5054BA-7015-0340-874A-076CA0319783}"/>
              </a:ext>
            </a:extLst>
          </p:cNvPr>
          <p:cNvSpPr>
            <a:spLocks noGrp="1"/>
          </p:cNvSpPr>
          <p:nvPr>
            <p:ph type="pic" sz="quarter" idx="12" hasCustomPrompt="1"/>
          </p:nvPr>
        </p:nvSpPr>
        <p:spPr>
          <a:xfrm>
            <a:off x="0" y="0"/>
            <a:ext cx="5910262" cy="6858000"/>
          </a:xfrm>
        </p:spPr>
        <p:txBody>
          <a:bodyPr/>
          <a:lstStyle>
            <a:lvl1pPr>
              <a:defRPr>
                <a:solidFill>
                  <a:schemeClr val="bg1">
                    <a:lumMod val="50000"/>
                  </a:schemeClr>
                </a:solidFill>
              </a:defRPr>
            </a:lvl1pPr>
          </a:lstStyle>
          <a:p>
            <a:r>
              <a:rPr lang="nb-NO"/>
              <a:t>Legg bilde rett inn her</a:t>
            </a:r>
          </a:p>
        </p:txBody>
      </p:sp>
      <p:pic>
        <p:nvPicPr>
          <p:cNvPr id="18" name="Bilde 17" descr="Et bilde som inneholder utklipp&#10;&#10;&#10;&#10;Automatisk generert beskrivelse">
            <a:extLst>
              <a:ext uri="{FF2B5EF4-FFF2-40B4-BE49-F238E27FC236}">
                <a16:creationId xmlns:a16="http://schemas.microsoft.com/office/drawing/2014/main" id="{8F2967C6-0CCE-754E-98F9-F1E51041D1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7" name="Plassholder for tekst 6">
            <a:extLst>
              <a:ext uri="{FF2B5EF4-FFF2-40B4-BE49-F238E27FC236}">
                <a16:creationId xmlns:a16="http://schemas.microsoft.com/office/drawing/2014/main" id="{9AA06BAA-EEBE-5B48-AC00-33BBCB3B3540}"/>
              </a:ext>
            </a:extLst>
          </p:cNvPr>
          <p:cNvSpPr>
            <a:spLocks noGrp="1"/>
          </p:cNvSpPr>
          <p:nvPr>
            <p:ph type="body" sz="quarter" idx="13"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
        <p:nvSpPr>
          <p:cNvPr id="8" name="Plassholder for lysbildenummer 4">
            <a:extLst>
              <a:ext uri="{FF2B5EF4-FFF2-40B4-BE49-F238E27FC236}">
                <a16:creationId xmlns:a16="http://schemas.microsoft.com/office/drawing/2014/main" id="{FBDC5FE3-56AA-B94D-8F83-EE3A343BADE7}"/>
              </a:ext>
            </a:extLst>
          </p:cNvPr>
          <p:cNvSpPr>
            <a:spLocks noGrp="1"/>
          </p:cNvSpPr>
          <p:nvPr>
            <p:ph type="sldNum" sz="quarter" idx="10"/>
          </p:nvPr>
        </p:nvSpPr>
        <p:spPr>
          <a:xfrm>
            <a:off x="10805532" y="6356350"/>
            <a:ext cx="1150433" cy="365125"/>
          </a:xfrm>
          <a:prstGeom prst="rect">
            <a:avLst/>
          </a:prstGeom>
        </p:spPr>
        <p:txBody>
          <a:bodyPr/>
          <a:lstStyle/>
          <a:p>
            <a:fld id="{03E5516A-35F4-3245-A018-AAFE14771060}" type="slidenum">
              <a:rPr lang="nb-NO" smtClean="0"/>
              <a:t>‹#›</a:t>
            </a:fld>
            <a:endParaRPr lang="nb-NO"/>
          </a:p>
        </p:txBody>
      </p:sp>
    </p:spTree>
    <p:extLst>
      <p:ext uri="{BB962C8B-B14F-4D97-AF65-F5344CB8AC3E}">
        <p14:creationId xmlns:p14="http://schemas.microsoft.com/office/powerpoint/2010/main" val="360228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kjermbilde">
    <p:spTree>
      <p:nvGrpSpPr>
        <p:cNvPr id="1" name=""/>
        <p:cNvGrpSpPr/>
        <p:nvPr/>
      </p:nvGrpSpPr>
      <p:grpSpPr>
        <a:xfrm>
          <a:off x="0" y="0"/>
          <a:ext cx="0" cy="0"/>
          <a:chOff x="0" y="0"/>
          <a:chExt cx="0" cy="0"/>
        </a:xfrm>
      </p:grpSpPr>
      <p:sp>
        <p:nvSpPr>
          <p:cNvPr id="7" name="Plassholder for bilde 6">
            <a:extLst>
              <a:ext uri="{FF2B5EF4-FFF2-40B4-BE49-F238E27FC236}">
                <a16:creationId xmlns:a16="http://schemas.microsoft.com/office/drawing/2014/main" id="{6650CA9E-144D-2B4B-8399-F29546F1AF91}"/>
              </a:ext>
            </a:extLst>
          </p:cNvPr>
          <p:cNvSpPr>
            <a:spLocks noGrp="1"/>
          </p:cNvSpPr>
          <p:nvPr>
            <p:ph type="pic" sz="quarter" idx="10" hasCustomPrompt="1"/>
          </p:nvPr>
        </p:nvSpPr>
        <p:spPr>
          <a:xfrm>
            <a:off x="0" y="0"/>
            <a:ext cx="12192000" cy="6858000"/>
          </a:xfrm>
        </p:spPr>
        <p:txBody>
          <a:bodyPr/>
          <a:lstStyle>
            <a:lvl1pPr>
              <a:defRPr>
                <a:solidFill>
                  <a:srgbClr val="F2F3F6">
                    <a:alpha val="74000"/>
                  </a:srgbClr>
                </a:solidFill>
              </a:defRPr>
            </a:lvl1pPr>
          </a:lstStyle>
          <a:p>
            <a:r>
              <a:rPr lang="nb-NO"/>
              <a:t>Slipp et bilde her</a:t>
            </a:r>
          </a:p>
        </p:txBody>
      </p:sp>
      <p:sp>
        <p:nvSpPr>
          <p:cNvPr id="2" name="Tittel 1">
            <a:extLst>
              <a:ext uri="{FF2B5EF4-FFF2-40B4-BE49-F238E27FC236}">
                <a16:creationId xmlns:a16="http://schemas.microsoft.com/office/drawing/2014/main" id="{B155B4C0-4369-4842-A92C-0BEF7F141946}"/>
              </a:ext>
            </a:extLst>
          </p:cNvPr>
          <p:cNvSpPr>
            <a:spLocks noGrp="1"/>
          </p:cNvSpPr>
          <p:nvPr>
            <p:ph type="title"/>
          </p:nvPr>
        </p:nvSpPr>
        <p:spPr>
          <a:xfrm>
            <a:off x="838200" y="1330325"/>
            <a:ext cx="10515600" cy="1325563"/>
          </a:xfrm>
        </p:spPr>
        <p:txBody>
          <a:bodyPr>
            <a:normAutofit/>
          </a:bodyPr>
          <a:lstStyle>
            <a:lvl1pPr>
              <a:defRPr sz="6000">
                <a:solidFill>
                  <a:schemeClr val="bg1"/>
                </a:solidFill>
              </a:defRPr>
            </a:lvl1pPr>
          </a:lstStyle>
          <a:p>
            <a:r>
              <a:rPr lang="nb-NO" dirty="0"/>
              <a:t>Klikk for å redigere tittelstil</a:t>
            </a:r>
          </a:p>
        </p:txBody>
      </p:sp>
      <p:sp>
        <p:nvSpPr>
          <p:cNvPr id="3" name="Plassholder for lysbildenummer 2">
            <a:extLst>
              <a:ext uri="{FF2B5EF4-FFF2-40B4-BE49-F238E27FC236}">
                <a16:creationId xmlns:a16="http://schemas.microsoft.com/office/drawing/2014/main" id="{E354BE82-BAF1-EF49-ACA0-51690D3C1AD0}"/>
              </a:ext>
            </a:extLst>
          </p:cNvPr>
          <p:cNvSpPr>
            <a:spLocks noGrp="1"/>
          </p:cNvSpPr>
          <p:nvPr>
            <p:ph type="sldNum" sz="quarter" idx="11"/>
          </p:nvPr>
        </p:nvSpPr>
        <p:spPr>
          <a:xfrm>
            <a:off x="10951782" y="6356350"/>
            <a:ext cx="1026485" cy="365125"/>
          </a:xfrm>
          <a:prstGeom prst="rect">
            <a:avLst/>
          </a:prstGeom>
        </p:spPr>
        <p:txBody>
          <a:bodyPr/>
          <a:lstStyle/>
          <a:p>
            <a:fld id="{03E5516A-35F4-3245-A018-AAFE14771060}" type="slidenum">
              <a:rPr lang="nb-NO" smtClean="0"/>
              <a:t>‹#›</a:t>
            </a:fld>
            <a:endParaRPr lang="nb-NO"/>
          </a:p>
        </p:txBody>
      </p:sp>
      <p:pic>
        <p:nvPicPr>
          <p:cNvPr id="6" name="Bilde 5" descr="Et bilde som inneholder utklipp&#10;&#10;&#10;&#10;Automatisk generert beskrivelse">
            <a:extLst>
              <a:ext uri="{FF2B5EF4-FFF2-40B4-BE49-F238E27FC236}">
                <a16:creationId xmlns:a16="http://schemas.microsoft.com/office/drawing/2014/main" id="{47A48BDB-0C3B-BF45-AD0F-76281DCE79E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8" name="Plassholder for tekst 6">
            <a:extLst>
              <a:ext uri="{FF2B5EF4-FFF2-40B4-BE49-F238E27FC236}">
                <a16:creationId xmlns:a16="http://schemas.microsoft.com/office/drawing/2014/main" id="{8804E78C-DEB7-AE41-A26C-098F3AD92E03}"/>
              </a:ext>
            </a:extLst>
          </p:cNvPr>
          <p:cNvSpPr>
            <a:spLocks noGrp="1"/>
          </p:cNvSpPr>
          <p:nvPr>
            <p:ph type="body" sz="quarter" idx="13"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157862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erson">
    <p:bg>
      <p:bgPr>
        <a:solidFill>
          <a:srgbClr val="141E28"/>
        </a:solidFill>
        <a:effectLst/>
      </p:bgPr>
    </p:bg>
    <p:spTree>
      <p:nvGrpSpPr>
        <p:cNvPr id="1" name=""/>
        <p:cNvGrpSpPr/>
        <p:nvPr/>
      </p:nvGrpSpPr>
      <p:grpSpPr>
        <a:xfrm>
          <a:off x="0" y="0"/>
          <a:ext cx="0" cy="0"/>
          <a:chOff x="0" y="0"/>
          <a:chExt cx="0" cy="0"/>
        </a:xfrm>
      </p:grpSpPr>
      <p:pic>
        <p:nvPicPr>
          <p:cNvPr id="14" name="Bild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486" y="1000124"/>
            <a:ext cx="2440153" cy="3050191"/>
          </a:xfrm>
          <a:prstGeom prst="rect">
            <a:avLst/>
          </a:prstGeom>
        </p:spPr>
      </p:pic>
      <p:sp>
        <p:nvSpPr>
          <p:cNvPr id="2" name="Title 1"/>
          <p:cNvSpPr>
            <a:spLocks noGrp="1"/>
          </p:cNvSpPr>
          <p:nvPr>
            <p:ph type="title" hasCustomPrompt="1"/>
          </p:nvPr>
        </p:nvSpPr>
        <p:spPr>
          <a:xfrm>
            <a:off x="3518197" y="1499784"/>
            <a:ext cx="7839559" cy="1143000"/>
          </a:xfrm>
          <a:noFill/>
          <a:ln>
            <a:noFill/>
          </a:ln>
        </p:spPr>
        <p:txBody>
          <a:bodyPr>
            <a:normAutofit/>
          </a:bodyPr>
          <a:lstStyle>
            <a:lvl1pPr algn="l">
              <a:defRPr sz="4267" b="1">
                <a:solidFill>
                  <a:schemeClr val="bg1"/>
                </a:solidFill>
              </a:defRPr>
            </a:lvl1pPr>
          </a:lstStyle>
          <a:p>
            <a:r>
              <a:rPr lang="nb-NO" dirty="0"/>
              <a:t>Navn navn</a:t>
            </a:r>
            <a:endParaRPr lang="en-US" dirty="0"/>
          </a:p>
        </p:txBody>
      </p:sp>
      <p:sp>
        <p:nvSpPr>
          <p:cNvPr id="15" name="Plassholder for tekst 14"/>
          <p:cNvSpPr>
            <a:spLocks noGrp="1"/>
          </p:cNvSpPr>
          <p:nvPr>
            <p:ph type="body" sz="quarter" idx="10" hasCustomPrompt="1"/>
          </p:nvPr>
        </p:nvSpPr>
        <p:spPr>
          <a:xfrm>
            <a:off x="3517636" y="1000125"/>
            <a:ext cx="7832076" cy="469055"/>
          </a:xfrm>
        </p:spPr>
        <p:txBody>
          <a:bodyPr>
            <a:noAutofit/>
          </a:bodyPr>
          <a:lstStyle>
            <a:lvl1pPr marL="0" indent="0" algn="l">
              <a:buNone/>
              <a:defRPr sz="2667" b="1" baseline="0">
                <a:solidFill>
                  <a:schemeClr val="bg1">
                    <a:lumMod val="75000"/>
                  </a:schemeClr>
                </a:solidFill>
              </a:defRPr>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nb-NO" dirty="0"/>
              <a:t>Fakultet</a:t>
            </a:r>
          </a:p>
        </p:txBody>
      </p:sp>
      <p:sp>
        <p:nvSpPr>
          <p:cNvPr id="5" name="Plassholder for bilde 4"/>
          <p:cNvSpPr>
            <a:spLocks noGrp="1"/>
          </p:cNvSpPr>
          <p:nvPr>
            <p:ph type="pic" sz="quarter" idx="11" hasCustomPrompt="1"/>
          </p:nvPr>
        </p:nvSpPr>
        <p:spPr>
          <a:xfrm>
            <a:off x="698486" y="1000125"/>
            <a:ext cx="2442461" cy="3050191"/>
          </a:xfrm>
        </p:spPr>
        <p:txBody>
          <a:bodyPr/>
          <a:lstStyle>
            <a:lvl1pPr>
              <a:defRPr baseline="0"/>
            </a:lvl1pPr>
          </a:lstStyle>
          <a:p>
            <a:r>
              <a:rPr lang="nb-NO"/>
              <a:t>Dra inn bilde</a:t>
            </a:r>
          </a:p>
        </p:txBody>
      </p:sp>
      <p:sp>
        <p:nvSpPr>
          <p:cNvPr id="19" name="Plassholder for tekst 18"/>
          <p:cNvSpPr>
            <a:spLocks noGrp="1"/>
          </p:cNvSpPr>
          <p:nvPr>
            <p:ph type="body" sz="quarter" idx="12" hasCustomPrompt="1"/>
          </p:nvPr>
        </p:nvSpPr>
        <p:spPr>
          <a:xfrm>
            <a:off x="3521725" y="3552172"/>
            <a:ext cx="7832076" cy="2578213"/>
          </a:xfrm>
        </p:spPr>
        <p:txBody>
          <a:bodyPr>
            <a:normAutofit/>
          </a:bodyPr>
          <a:lstStyle>
            <a:lvl1pPr marL="0" indent="0">
              <a:buNone/>
              <a:defRPr sz="3200">
                <a:solidFill>
                  <a:schemeClr val="bg1"/>
                </a:solidFill>
              </a:defRPr>
            </a:lvl1pPr>
          </a:lstStyle>
          <a:p>
            <a:pPr lvl="0"/>
            <a:r>
              <a:rPr lang="nb-NO" dirty="0"/>
              <a:t>Beskrivelse</a:t>
            </a:r>
          </a:p>
        </p:txBody>
      </p:sp>
      <p:sp>
        <p:nvSpPr>
          <p:cNvPr id="20" name="Plassholder for tekst 14"/>
          <p:cNvSpPr>
            <a:spLocks noGrp="1"/>
          </p:cNvSpPr>
          <p:nvPr>
            <p:ph type="body" sz="quarter" idx="13" hasCustomPrompt="1"/>
          </p:nvPr>
        </p:nvSpPr>
        <p:spPr>
          <a:xfrm>
            <a:off x="3517634" y="2994120"/>
            <a:ext cx="7832077" cy="418984"/>
          </a:xfrm>
        </p:spPr>
        <p:txBody>
          <a:bodyPr>
            <a:noAutofit/>
          </a:bodyPr>
          <a:lstStyle>
            <a:lvl1pPr marL="0" indent="0" algn="l">
              <a:buNone/>
              <a:defRPr sz="2400" b="0" baseline="0">
                <a:solidFill>
                  <a:schemeClr val="bg1"/>
                </a:solidFill>
              </a:defRPr>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nb-NO" dirty="0"/>
              <a:t>Dato</a:t>
            </a:r>
          </a:p>
        </p:txBody>
      </p:sp>
      <p:sp>
        <p:nvSpPr>
          <p:cNvPr id="3" name="Plassholder for lysbildenummer 2">
            <a:extLst>
              <a:ext uri="{FF2B5EF4-FFF2-40B4-BE49-F238E27FC236}">
                <a16:creationId xmlns:a16="http://schemas.microsoft.com/office/drawing/2014/main" id="{7D37A65D-76A9-F74A-A4C6-5E4036A8AF6B}"/>
              </a:ext>
            </a:extLst>
          </p:cNvPr>
          <p:cNvSpPr>
            <a:spLocks noGrp="1"/>
          </p:cNvSpPr>
          <p:nvPr>
            <p:ph type="sldNum" sz="quarter" idx="14"/>
          </p:nvPr>
        </p:nvSpPr>
        <p:spPr>
          <a:xfrm>
            <a:off x="10805532" y="6356350"/>
            <a:ext cx="1208606" cy="365125"/>
          </a:xfrm>
          <a:prstGeom prst="rect">
            <a:avLst/>
          </a:prstGeom>
        </p:spPr>
        <p:txBody>
          <a:bodyPr/>
          <a:lstStyle/>
          <a:p>
            <a:fld id="{03E5516A-35F4-3245-A018-AAFE14771060}" type="slidenum">
              <a:rPr lang="nb-NO" smtClean="0"/>
              <a:t>‹#›</a:t>
            </a:fld>
            <a:endParaRPr lang="nb-NO"/>
          </a:p>
        </p:txBody>
      </p:sp>
      <p:pic>
        <p:nvPicPr>
          <p:cNvPr id="11" name="Bilde 10" descr="Et bilde som inneholder utklipp&#10;&#10;&#10;&#10;Automatisk generert beskrivelse">
            <a:extLst>
              <a:ext uri="{FF2B5EF4-FFF2-40B4-BE49-F238E27FC236}">
                <a16:creationId xmlns:a16="http://schemas.microsoft.com/office/drawing/2014/main" id="{9AC7BCBC-3071-A74F-BD4C-B95DF79ABFA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10" name="Plassholder for tekst 6">
            <a:extLst>
              <a:ext uri="{FF2B5EF4-FFF2-40B4-BE49-F238E27FC236}">
                <a16:creationId xmlns:a16="http://schemas.microsoft.com/office/drawing/2014/main" id="{F5DFF74D-9EBE-5842-99F6-258C2C641F99}"/>
              </a:ext>
            </a:extLst>
          </p:cNvPr>
          <p:cNvSpPr>
            <a:spLocks noGrp="1"/>
          </p:cNvSpPr>
          <p:nvPr>
            <p:ph type="body" sz="quarter" idx="15"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3027853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1EB4C6DB-857F-4A47-9E91-18831FDCCD54}"/>
              </a:ext>
            </a:extLst>
          </p:cNvPr>
          <p:cNvSpPr>
            <a:spLocks noGrp="1"/>
          </p:cNvSpPr>
          <p:nvPr>
            <p:ph type="sldNum" sz="quarter" idx="10"/>
          </p:nvPr>
        </p:nvSpPr>
        <p:spPr>
          <a:xfrm>
            <a:off x="10940631" y="6356350"/>
            <a:ext cx="1026485" cy="365125"/>
          </a:xfrm>
          <a:prstGeom prst="rect">
            <a:avLst/>
          </a:prstGeom>
        </p:spPr>
        <p:txBody>
          <a:bodyPr/>
          <a:lstStyle/>
          <a:p>
            <a:fld id="{03E5516A-35F4-3245-A018-AAFE14771060}" type="slidenum">
              <a:rPr lang="nb-NO" smtClean="0"/>
              <a:t>‹#›</a:t>
            </a:fld>
            <a:endParaRPr lang="nb-NO"/>
          </a:p>
        </p:txBody>
      </p:sp>
      <p:pic>
        <p:nvPicPr>
          <p:cNvPr id="5" name="Bilde 4" descr="Et bilde som inneholder utklipp&#10;&#10;&#10;&#10;Automatisk generert beskrivelse">
            <a:extLst>
              <a:ext uri="{FF2B5EF4-FFF2-40B4-BE49-F238E27FC236}">
                <a16:creationId xmlns:a16="http://schemas.microsoft.com/office/drawing/2014/main" id="{65387E5B-58F9-5849-97BF-C5C6830D01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259" y="6072842"/>
            <a:ext cx="1026485" cy="429073"/>
          </a:xfrm>
          <a:prstGeom prst="rect">
            <a:avLst/>
          </a:prstGeom>
        </p:spPr>
      </p:pic>
      <p:sp>
        <p:nvSpPr>
          <p:cNvPr id="4" name="Plassholder for tekst 6">
            <a:extLst>
              <a:ext uri="{FF2B5EF4-FFF2-40B4-BE49-F238E27FC236}">
                <a16:creationId xmlns:a16="http://schemas.microsoft.com/office/drawing/2014/main" id="{C9EAE769-A6E9-F945-BC30-D67DEB7FA9C4}"/>
              </a:ext>
            </a:extLst>
          </p:cNvPr>
          <p:cNvSpPr>
            <a:spLocks noGrp="1"/>
          </p:cNvSpPr>
          <p:nvPr>
            <p:ph type="body" sz="quarter" idx="13" hasCustomPrompt="1"/>
          </p:nvPr>
        </p:nvSpPr>
        <p:spPr>
          <a:xfrm>
            <a:off x="7459663" y="6370638"/>
            <a:ext cx="3208337" cy="365125"/>
          </a:xfrm>
        </p:spPr>
        <p:txBody>
          <a:bodyPr/>
          <a:lstStyle>
            <a:lvl1pPr algn="r">
              <a:buNone/>
              <a:defRPr lang="nb-NO"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82086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mskapingslogo">
    <p:spTree>
      <p:nvGrpSpPr>
        <p:cNvPr id="1" name=""/>
        <p:cNvGrpSpPr/>
        <p:nvPr/>
      </p:nvGrpSpPr>
      <p:grpSpPr>
        <a:xfrm>
          <a:off x="0" y="0"/>
          <a:ext cx="0" cy="0"/>
          <a:chOff x="0" y="0"/>
          <a:chExt cx="0" cy="0"/>
        </a:xfrm>
      </p:grpSpPr>
      <p:pic>
        <p:nvPicPr>
          <p:cNvPr id="7" name="Bilde 6" descr="Et bilde som inneholder tekst&#10;&#10;Automatisk generert beskrivelse">
            <a:extLst>
              <a:ext uri="{FF2B5EF4-FFF2-40B4-BE49-F238E27FC236}">
                <a16:creationId xmlns:a16="http://schemas.microsoft.com/office/drawing/2014/main" id="{94A19347-95B7-6A4A-A792-70AAD4A6F80F}"/>
              </a:ext>
            </a:extLst>
          </p:cNvPr>
          <p:cNvPicPr>
            <a:picLocks noChangeAspect="1"/>
          </p:cNvPicPr>
          <p:nvPr userDrawn="1"/>
        </p:nvPicPr>
        <p:blipFill>
          <a:blip r:embed="rId2"/>
          <a:stretch>
            <a:fillRect/>
          </a:stretch>
        </p:blipFill>
        <p:spPr>
          <a:xfrm>
            <a:off x="3652084" y="2949993"/>
            <a:ext cx="4887832" cy="958015"/>
          </a:xfrm>
          <a:prstGeom prst="rect">
            <a:avLst/>
          </a:prstGeom>
        </p:spPr>
      </p:pic>
    </p:spTree>
    <p:extLst>
      <p:ext uri="{BB962C8B-B14F-4D97-AF65-F5344CB8AC3E}">
        <p14:creationId xmlns:p14="http://schemas.microsoft.com/office/powerpoint/2010/main" val="265002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logo">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C3D1DC64-24A8-7C45-B7B6-71B1E06786B8}"/>
              </a:ext>
            </a:extLst>
          </p:cNvPr>
          <p:cNvPicPr>
            <a:picLocks noChangeAspect="1"/>
          </p:cNvPicPr>
          <p:nvPr userDrawn="1"/>
        </p:nvPicPr>
        <p:blipFill>
          <a:blip r:embed="rId2"/>
          <a:stretch>
            <a:fillRect/>
          </a:stretch>
        </p:blipFill>
        <p:spPr>
          <a:xfrm>
            <a:off x="3771900" y="2997200"/>
            <a:ext cx="4648200" cy="863600"/>
          </a:xfrm>
          <a:prstGeom prst="rect">
            <a:avLst/>
          </a:prstGeom>
        </p:spPr>
      </p:pic>
    </p:spTree>
    <p:extLst>
      <p:ext uri="{BB962C8B-B14F-4D97-AF65-F5344CB8AC3E}">
        <p14:creationId xmlns:p14="http://schemas.microsoft.com/office/powerpoint/2010/main" val="126720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on red background">
    <p:bg>
      <p:bgPr>
        <a:solidFill>
          <a:srgbClr val="D2002B"/>
        </a:solidFill>
        <a:effectLst/>
      </p:bgPr>
    </p:bg>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2E5B0986-EDA4-E645-A2CC-7235DFEBFA32}"/>
              </a:ext>
            </a:extLst>
          </p:cNvPr>
          <p:cNvPicPr>
            <a:picLocks noChangeAspect="1"/>
          </p:cNvPicPr>
          <p:nvPr userDrawn="1"/>
        </p:nvPicPr>
        <p:blipFill>
          <a:blip r:embed="rId2"/>
          <a:stretch>
            <a:fillRect/>
          </a:stretch>
        </p:blipFill>
        <p:spPr>
          <a:xfrm>
            <a:off x="3771900" y="2997200"/>
            <a:ext cx="4648200" cy="863600"/>
          </a:xfrm>
          <a:prstGeom prst="rect">
            <a:avLst/>
          </a:prstGeom>
        </p:spPr>
      </p:pic>
    </p:spTree>
    <p:extLst>
      <p:ext uri="{BB962C8B-B14F-4D97-AF65-F5344CB8AC3E}">
        <p14:creationId xmlns:p14="http://schemas.microsoft.com/office/powerpoint/2010/main" val="267005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0B2ABB-797D-6D4E-8B9C-7322AB6B5428}"/>
              </a:ext>
            </a:extLst>
          </p:cNvPr>
          <p:cNvSpPr>
            <a:spLocks noGrp="1"/>
          </p:cNvSpPr>
          <p:nvPr>
            <p:ph type="ctrTitle"/>
          </p:nvPr>
        </p:nvSpPr>
        <p:spPr>
          <a:xfrm>
            <a:off x="1524000" y="1122363"/>
            <a:ext cx="9144000" cy="2387600"/>
          </a:xfrm>
        </p:spPr>
        <p:txBody>
          <a:bodyPr anchor="b"/>
          <a:lstStyle>
            <a:lvl1pPr algn="ctr">
              <a:defRPr sz="6000">
                <a:solidFill>
                  <a:srgbClr val="D2002B"/>
                </a:solidFill>
              </a:defRPr>
            </a:lvl1pPr>
          </a:lstStyle>
          <a:p>
            <a:r>
              <a:rPr lang="nb-NO" dirty="0"/>
              <a:t>Klikk for å redigere tittelstil</a:t>
            </a:r>
          </a:p>
        </p:txBody>
      </p:sp>
      <p:sp>
        <p:nvSpPr>
          <p:cNvPr id="3" name="Undertittel 2">
            <a:extLst>
              <a:ext uri="{FF2B5EF4-FFF2-40B4-BE49-F238E27FC236}">
                <a16:creationId xmlns:a16="http://schemas.microsoft.com/office/drawing/2014/main" id="{DC16EDBB-B8D9-674E-B664-6D4E9C1BB607}"/>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95000"/>
                    <a:lumOff val="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a:t>Klikk for å redigere undertittelstil i malen</a:t>
            </a:r>
          </a:p>
        </p:txBody>
      </p:sp>
      <p:pic>
        <p:nvPicPr>
          <p:cNvPr id="5" name="Bilde 4">
            <a:extLst>
              <a:ext uri="{FF2B5EF4-FFF2-40B4-BE49-F238E27FC236}">
                <a16:creationId xmlns:a16="http://schemas.microsoft.com/office/drawing/2014/main" id="{911BBE4A-C00E-5649-91D8-9C0E408B4E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4" name="Plassholder for lysbildenummer 3">
            <a:extLst>
              <a:ext uri="{FF2B5EF4-FFF2-40B4-BE49-F238E27FC236}">
                <a16:creationId xmlns:a16="http://schemas.microsoft.com/office/drawing/2014/main" id="{86EAD960-F254-E848-958E-CE9D03C75C5C}"/>
              </a:ext>
            </a:extLst>
          </p:cNvPr>
          <p:cNvSpPr>
            <a:spLocks noGrp="1"/>
          </p:cNvSpPr>
          <p:nvPr>
            <p:ph type="sldNum" sz="quarter" idx="10"/>
          </p:nvPr>
        </p:nvSpPr>
        <p:spPr/>
        <p:txBody>
          <a:bodyPr anchor="t"/>
          <a:lstStyle/>
          <a:p>
            <a:fld id="{CB34E9FF-35ED-4746-A218-B58892FE7A5D}" type="slidenum">
              <a:rPr lang="nb-NO" smtClean="0"/>
              <a:t>‹#›</a:t>
            </a:fld>
            <a:endParaRPr lang="nb-NO"/>
          </a:p>
        </p:txBody>
      </p:sp>
      <p:sp>
        <p:nvSpPr>
          <p:cNvPr id="7" name="Plassholder for tekst 6">
            <a:extLst>
              <a:ext uri="{FF2B5EF4-FFF2-40B4-BE49-F238E27FC236}">
                <a16:creationId xmlns:a16="http://schemas.microsoft.com/office/drawing/2014/main" id="{6A2E85A2-AFDE-384E-9A43-858ABB726F86}"/>
              </a:ext>
            </a:extLst>
          </p:cNvPr>
          <p:cNvSpPr>
            <a:spLocks noGrp="1"/>
          </p:cNvSpPr>
          <p:nvPr>
            <p:ph type="body" sz="quarter" idx="11" hasCustomPrompt="1"/>
          </p:nvPr>
        </p:nvSpPr>
        <p:spPr>
          <a:xfrm>
            <a:off x="7459663"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08356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Kapittel">
    <p:bg>
      <p:bgPr>
        <a:solidFill>
          <a:srgbClr val="D2002B"/>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0B2ABB-797D-6D4E-8B9C-7322AB6B542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nb-NO" dirty="0"/>
              <a:t>Klikk for å redigere tittelstil</a:t>
            </a:r>
          </a:p>
        </p:txBody>
      </p:sp>
      <p:sp>
        <p:nvSpPr>
          <p:cNvPr id="3" name="Undertittel 2">
            <a:extLst>
              <a:ext uri="{FF2B5EF4-FFF2-40B4-BE49-F238E27FC236}">
                <a16:creationId xmlns:a16="http://schemas.microsoft.com/office/drawing/2014/main" id="{DC16EDBB-B8D9-674E-B664-6D4E9C1BB607}"/>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a:t>Klikk for å redigere undertittelstil i malen</a:t>
            </a:r>
          </a:p>
        </p:txBody>
      </p:sp>
      <p:sp>
        <p:nvSpPr>
          <p:cNvPr id="4" name="Plassholder for lysbildenummer 3">
            <a:extLst>
              <a:ext uri="{FF2B5EF4-FFF2-40B4-BE49-F238E27FC236}">
                <a16:creationId xmlns:a16="http://schemas.microsoft.com/office/drawing/2014/main" id="{86EAD960-F254-E848-958E-CE9D03C75C5C}"/>
              </a:ext>
            </a:extLst>
          </p:cNvPr>
          <p:cNvSpPr>
            <a:spLocks noGrp="1"/>
          </p:cNvSpPr>
          <p:nvPr>
            <p:ph type="sldNum" sz="quarter" idx="10"/>
          </p:nvPr>
        </p:nvSpPr>
        <p:spPr/>
        <p:txBody>
          <a:bodyPr/>
          <a:lstStyle>
            <a:lvl1pPr>
              <a:defRPr>
                <a:solidFill>
                  <a:schemeClr val="bg2"/>
                </a:solidFill>
              </a:defRPr>
            </a:lvl1pPr>
          </a:lstStyle>
          <a:p>
            <a:fld id="{CB34E9FF-35ED-4746-A218-B58892FE7A5D}" type="slidenum">
              <a:rPr lang="nb-NO" smtClean="0"/>
              <a:pPr/>
              <a:t>‹#›</a:t>
            </a:fld>
            <a:endParaRPr lang="nb-NO">
              <a:solidFill>
                <a:schemeClr val="bg2"/>
              </a:solidFill>
            </a:endParaRPr>
          </a:p>
        </p:txBody>
      </p:sp>
      <p:pic>
        <p:nvPicPr>
          <p:cNvPr id="6" name="Bilde 5" descr="Et bilde som inneholder utklipp&#10;&#10;&#10;&#10;Automatisk generert beskrivelse">
            <a:extLst>
              <a:ext uri="{FF2B5EF4-FFF2-40B4-BE49-F238E27FC236}">
                <a16:creationId xmlns:a16="http://schemas.microsoft.com/office/drawing/2014/main" id="{938096F5-5CE4-BD4A-863B-A857C64BB1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715" y="6177608"/>
            <a:ext cx="845435" cy="353393"/>
          </a:xfrm>
          <a:prstGeom prst="rect">
            <a:avLst/>
          </a:prstGeom>
        </p:spPr>
      </p:pic>
      <p:sp>
        <p:nvSpPr>
          <p:cNvPr id="7" name="Plassholder for tekst 6">
            <a:extLst>
              <a:ext uri="{FF2B5EF4-FFF2-40B4-BE49-F238E27FC236}">
                <a16:creationId xmlns:a16="http://schemas.microsoft.com/office/drawing/2014/main" id="{EAB11FD0-0634-554E-84D0-4D0DD970FF52}"/>
              </a:ext>
            </a:extLst>
          </p:cNvPr>
          <p:cNvSpPr>
            <a:spLocks noGrp="1"/>
          </p:cNvSpPr>
          <p:nvPr>
            <p:ph type="body" sz="quarter" idx="11" hasCustomPrompt="1"/>
          </p:nvPr>
        </p:nvSpPr>
        <p:spPr>
          <a:xfrm>
            <a:off x="7459663" y="6370638"/>
            <a:ext cx="3208337" cy="365125"/>
          </a:xfrm>
        </p:spPr>
        <p:txBody>
          <a:bodyPr>
            <a:normAutofit/>
          </a:bodyPr>
          <a:lstStyle>
            <a:lvl1pPr algn="r">
              <a:buNone/>
              <a:defRPr lang="nb-NO" sz="1100" b="0" i="0" smtClean="0">
                <a:solidFill>
                  <a:schemeClr val="bg1"/>
                </a:solidFill>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77465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nktlist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2C68AED-3A99-704D-8F97-DB2A70EDEE29}"/>
              </a:ext>
            </a:extLst>
          </p:cNvPr>
          <p:cNvSpPr>
            <a:spLocks noGrp="1"/>
          </p:cNvSpPr>
          <p:nvPr>
            <p:ph type="title" hasCustomPrompt="1"/>
          </p:nvPr>
        </p:nvSpPr>
        <p:spPr>
          <a:xfrm>
            <a:off x="732692" y="455476"/>
            <a:ext cx="10392508" cy="905377"/>
          </a:xfrm>
        </p:spPr>
        <p:txBody>
          <a:bodyPr>
            <a:normAutofit/>
          </a:bodyPr>
          <a:lstStyle>
            <a:lvl1pPr>
              <a:defRPr sz="2800">
                <a:solidFill>
                  <a:srgbClr val="D2002B"/>
                </a:solidFill>
              </a:defRPr>
            </a:lvl1pPr>
          </a:lstStyle>
          <a:p>
            <a:r>
              <a:rPr lang="nb-NO" dirty="0"/>
              <a:t>Punktliste uten animasjon</a:t>
            </a:r>
          </a:p>
        </p:txBody>
      </p:sp>
      <p:sp>
        <p:nvSpPr>
          <p:cNvPr id="3" name="Plassholder for innhold 2">
            <a:extLst>
              <a:ext uri="{FF2B5EF4-FFF2-40B4-BE49-F238E27FC236}">
                <a16:creationId xmlns:a16="http://schemas.microsoft.com/office/drawing/2014/main" id="{FE4A1D1D-C8A3-914A-83EF-30FC6150C8FB}"/>
              </a:ext>
            </a:extLst>
          </p:cNvPr>
          <p:cNvSpPr>
            <a:spLocks noGrp="1"/>
          </p:cNvSpPr>
          <p:nvPr>
            <p:ph idx="1"/>
          </p:nvPr>
        </p:nvSpPr>
        <p:spPr>
          <a:xfrm>
            <a:off x="732692" y="1601999"/>
            <a:ext cx="10392507" cy="4351338"/>
          </a:xfrm>
        </p:spPr>
        <p:txBody>
          <a:bodyPr>
            <a:normAutofit/>
          </a:bodyPr>
          <a:lstStyle>
            <a:lvl1pPr>
              <a:defRPr sz="2000" b="0">
                <a:solidFill>
                  <a:schemeClr val="tx1">
                    <a:lumMod val="95000"/>
                    <a:lumOff val="5000"/>
                  </a:schemeClr>
                </a:solidFill>
              </a:defRPr>
            </a:lvl1pPr>
          </a:lstStyle>
          <a:p>
            <a:r>
              <a:rPr lang="nb-NO" dirty="0"/>
              <a:t>Rediger tekststiler i malen
Andre nivå
Tredje nivå
Fjerde nivå
Femte nivå</a:t>
            </a:r>
          </a:p>
        </p:txBody>
      </p:sp>
      <p:pic>
        <p:nvPicPr>
          <p:cNvPr id="8" name="Bilde 7">
            <a:extLst>
              <a:ext uri="{FF2B5EF4-FFF2-40B4-BE49-F238E27FC236}">
                <a16:creationId xmlns:a16="http://schemas.microsoft.com/office/drawing/2014/main" id="{6D576525-A9DD-134A-B8A4-C33D341D62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4" name="Plassholder for lysbildenummer 3">
            <a:extLst>
              <a:ext uri="{FF2B5EF4-FFF2-40B4-BE49-F238E27FC236}">
                <a16:creationId xmlns:a16="http://schemas.microsoft.com/office/drawing/2014/main" id="{C34E9C3C-3124-E74A-AABE-04EE1B778C8A}"/>
              </a:ext>
            </a:extLst>
          </p:cNvPr>
          <p:cNvSpPr>
            <a:spLocks noGrp="1"/>
          </p:cNvSpPr>
          <p:nvPr>
            <p:ph type="sldNum" sz="quarter" idx="12"/>
          </p:nvPr>
        </p:nvSpPr>
        <p:spPr/>
        <p:txBody>
          <a:bodyPr/>
          <a:lstStyle/>
          <a:p>
            <a:fld id="{CB34E9FF-35ED-4746-A218-B58892FE7A5D}" type="slidenum">
              <a:rPr lang="nb-NO" smtClean="0"/>
              <a:t>‹#›</a:t>
            </a:fld>
            <a:endParaRPr lang="nb-NO"/>
          </a:p>
        </p:txBody>
      </p:sp>
      <p:sp>
        <p:nvSpPr>
          <p:cNvPr id="7" name="Plassholder for tekst 6">
            <a:extLst>
              <a:ext uri="{FF2B5EF4-FFF2-40B4-BE49-F238E27FC236}">
                <a16:creationId xmlns:a16="http://schemas.microsoft.com/office/drawing/2014/main" id="{1D40E79D-FD5F-6F42-801F-B0F803FCA219}"/>
              </a:ext>
            </a:extLst>
          </p:cNvPr>
          <p:cNvSpPr>
            <a:spLocks noGrp="1"/>
          </p:cNvSpPr>
          <p:nvPr>
            <p:ph type="body" sz="quarter" idx="11" hasCustomPrompt="1"/>
          </p:nvPr>
        </p:nvSpPr>
        <p:spPr>
          <a:xfrm>
            <a:off x="7459663"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899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innho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FE4A1D1D-C8A3-914A-83EF-30FC6150C8FB}"/>
              </a:ext>
            </a:extLst>
          </p:cNvPr>
          <p:cNvSpPr>
            <a:spLocks noGrp="1"/>
          </p:cNvSpPr>
          <p:nvPr>
            <p:ph idx="1"/>
          </p:nvPr>
        </p:nvSpPr>
        <p:spPr>
          <a:xfrm>
            <a:off x="732692" y="707571"/>
            <a:ext cx="10621108" cy="5048979"/>
          </a:xfrm>
        </p:spPr>
        <p:txBody>
          <a:bodyPr>
            <a:normAutofit/>
          </a:bodyPr>
          <a:lstStyle>
            <a:lvl1pPr marL="0" indent="0">
              <a:buNone/>
              <a:defRPr sz="2000" b="0">
                <a:solidFill>
                  <a:schemeClr val="tx1">
                    <a:lumMod val="95000"/>
                    <a:lumOff val="5000"/>
                  </a:schemeClr>
                </a:solidFill>
              </a:defRPr>
            </a:lvl1pPr>
          </a:lstStyle>
          <a:p>
            <a:r>
              <a:rPr lang="nb-NO" dirty="0"/>
              <a:t>Rediger tekststiler i malen
Andre nivå
Tredje nivå
Fjerde nivå
Femte nivå</a:t>
            </a:r>
          </a:p>
        </p:txBody>
      </p:sp>
      <p:pic>
        <p:nvPicPr>
          <p:cNvPr id="7" name="Bilde 6">
            <a:extLst>
              <a:ext uri="{FF2B5EF4-FFF2-40B4-BE49-F238E27FC236}">
                <a16:creationId xmlns:a16="http://schemas.microsoft.com/office/drawing/2014/main" id="{2E32101C-9D0A-874D-B2A1-659D907899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768" y="6073079"/>
            <a:ext cx="1022976" cy="427605"/>
          </a:xfrm>
          <a:prstGeom prst="rect">
            <a:avLst/>
          </a:prstGeom>
        </p:spPr>
      </p:pic>
      <p:sp>
        <p:nvSpPr>
          <p:cNvPr id="2" name="Plassholder for lysbildenummer 1">
            <a:extLst>
              <a:ext uri="{FF2B5EF4-FFF2-40B4-BE49-F238E27FC236}">
                <a16:creationId xmlns:a16="http://schemas.microsoft.com/office/drawing/2014/main" id="{2E8A88B0-0E81-434E-A86A-2FB4F0C78BAD}"/>
              </a:ext>
            </a:extLst>
          </p:cNvPr>
          <p:cNvSpPr>
            <a:spLocks noGrp="1"/>
          </p:cNvSpPr>
          <p:nvPr>
            <p:ph type="sldNum" sz="quarter" idx="12"/>
          </p:nvPr>
        </p:nvSpPr>
        <p:spPr/>
        <p:txBody>
          <a:bodyPr/>
          <a:lstStyle/>
          <a:p>
            <a:fld id="{CB34E9FF-35ED-4746-A218-B58892FE7A5D}" type="slidenum">
              <a:rPr lang="nb-NO" smtClean="0"/>
              <a:t>‹#›</a:t>
            </a:fld>
            <a:endParaRPr lang="nb-NO"/>
          </a:p>
        </p:txBody>
      </p:sp>
      <p:sp>
        <p:nvSpPr>
          <p:cNvPr id="6" name="Plassholder for tekst 6">
            <a:extLst>
              <a:ext uri="{FF2B5EF4-FFF2-40B4-BE49-F238E27FC236}">
                <a16:creationId xmlns:a16="http://schemas.microsoft.com/office/drawing/2014/main" id="{AC1BB53A-A087-4B41-B66F-AC25636DE0D7}"/>
              </a:ext>
            </a:extLst>
          </p:cNvPr>
          <p:cNvSpPr>
            <a:spLocks noGrp="1"/>
          </p:cNvSpPr>
          <p:nvPr>
            <p:ph type="body" sz="quarter" idx="11" hasCustomPrompt="1"/>
          </p:nvPr>
        </p:nvSpPr>
        <p:spPr>
          <a:xfrm>
            <a:off x="7459663" y="6370638"/>
            <a:ext cx="3208337" cy="365125"/>
          </a:xfrm>
        </p:spPr>
        <p:txBody>
          <a:bodyPr>
            <a:normAutofit/>
          </a:bodyPr>
          <a:lstStyle>
            <a:lvl1pPr algn="r">
              <a:buNone/>
              <a:defRPr lang="nb-NO" sz="1100" b="0" i="0" smtClean="0">
                <a:effectLst/>
                <a:latin typeface="Helvetica" pitchFamily="2" charset="0"/>
              </a:defRPr>
            </a:lvl1pPr>
            <a:lvl2pPr>
              <a:defRPr sz="900"/>
            </a:lvl2pPr>
            <a:lvl3pPr>
              <a:defRPr sz="900"/>
            </a:lvl3pPr>
            <a:lvl4pPr>
              <a:defRPr sz="900"/>
            </a:lvl4pPr>
            <a:lvl5pPr>
              <a:defRPr sz="900"/>
            </a:lvl5pPr>
          </a:lstStyle>
          <a:p>
            <a:pPr lvl="0"/>
            <a:r>
              <a:rPr lang="nb-NO" b="0" i="0" dirty="0">
                <a:solidFill>
                  <a:srgbClr val="202124"/>
                </a:solidFill>
                <a:effectLst/>
                <a:latin typeface="arial" panose="020B0604020202020204" pitchFamily="34" charset="0"/>
              </a:rPr>
              <a:t>© </a:t>
            </a:r>
            <a:r>
              <a:rPr lang="nb-NO" dirty="0"/>
              <a:t>Copyright / kildehenvisning</a:t>
            </a:r>
          </a:p>
        </p:txBody>
      </p:sp>
    </p:spTree>
    <p:extLst>
      <p:ext uri="{BB962C8B-B14F-4D97-AF65-F5344CB8AC3E}">
        <p14:creationId xmlns:p14="http://schemas.microsoft.com/office/powerpoint/2010/main" val="210630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C1BAEA73-34F4-FC4E-A04E-D8CD13CC07AA}"/>
              </a:ext>
            </a:extLst>
          </p:cNvPr>
          <p:cNvSpPr>
            <a:spLocks noGrp="1"/>
          </p:cNvSpPr>
          <p:nvPr>
            <p:ph type="title"/>
          </p:nvPr>
        </p:nvSpPr>
        <p:spPr>
          <a:xfrm>
            <a:off x="961292" y="365125"/>
            <a:ext cx="10392508" cy="1325563"/>
          </a:xfrm>
          <a:prstGeom prst="rect">
            <a:avLst/>
          </a:prstGeom>
        </p:spPr>
        <p:txBody>
          <a:bodyPr vert="horz" lIns="91440" tIns="45720" rIns="91440" bIns="45720" rtlCol="0" anchor="ctr">
            <a:normAutofit/>
          </a:bodyPr>
          <a:lstStyle/>
          <a:p>
            <a:r>
              <a:rPr lang="nb-NO" dirty="0"/>
              <a:t>Klikk for å redigere tittelstil</a:t>
            </a:r>
          </a:p>
        </p:txBody>
      </p:sp>
      <p:sp>
        <p:nvSpPr>
          <p:cNvPr id="3" name="Plassholder for tekst 2">
            <a:extLst>
              <a:ext uri="{FF2B5EF4-FFF2-40B4-BE49-F238E27FC236}">
                <a16:creationId xmlns:a16="http://schemas.microsoft.com/office/drawing/2014/main" id="{21B6CA0A-85B8-2046-B593-F7CCB636AA74}"/>
              </a:ext>
            </a:extLst>
          </p:cNvPr>
          <p:cNvSpPr>
            <a:spLocks noGrp="1"/>
          </p:cNvSpPr>
          <p:nvPr>
            <p:ph type="body" idx="1"/>
          </p:nvPr>
        </p:nvSpPr>
        <p:spPr>
          <a:xfrm>
            <a:off x="961292" y="1825625"/>
            <a:ext cx="10392507" cy="4351338"/>
          </a:xfrm>
          <a:prstGeom prst="rect">
            <a:avLst/>
          </a:prstGeom>
        </p:spPr>
        <p:txBody>
          <a:bodyPr vert="horz" lIns="90000" tIns="45720" rIns="91440" bIns="45720" rtlCol="0">
            <a:normAutofit/>
          </a:bodyPr>
          <a:lstStyle/>
          <a:p>
            <a:r>
              <a:rPr lang="nb-NO" dirty="0"/>
              <a:t>Rediger tekststiler i malen
Andre nivå
Tredje nivå
Fjerde nivå
Femte nivå</a:t>
            </a:r>
          </a:p>
          <a:p>
            <a:pPr lvl="1"/>
            <a:r>
              <a:rPr lang="nb-NO" dirty="0"/>
              <a:t>Punkt under punktet	</a:t>
            </a:r>
          </a:p>
        </p:txBody>
      </p:sp>
      <p:sp>
        <p:nvSpPr>
          <p:cNvPr id="9" name="TekstSylinder 8">
            <a:extLst>
              <a:ext uri="{FF2B5EF4-FFF2-40B4-BE49-F238E27FC236}">
                <a16:creationId xmlns:a16="http://schemas.microsoft.com/office/drawing/2014/main" id="{1F616952-0E30-D94F-8510-46719335E800}"/>
              </a:ext>
            </a:extLst>
          </p:cNvPr>
          <p:cNvSpPr txBox="1"/>
          <p:nvPr userDrawn="1"/>
        </p:nvSpPr>
        <p:spPr>
          <a:xfrm>
            <a:off x="10007600" y="6553200"/>
            <a:ext cx="184731" cy="369332"/>
          </a:xfrm>
          <a:prstGeom prst="rect">
            <a:avLst/>
          </a:prstGeom>
          <a:noFill/>
        </p:spPr>
        <p:txBody>
          <a:bodyPr wrap="none" rtlCol="0">
            <a:spAutoFit/>
          </a:bodyPr>
          <a:lstStyle/>
          <a:p>
            <a:endParaRPr lang="nb-NO"/>
          </a:p>
        </p:txBody>
      </p:sp>
      <p:sp>
        <p:nvSpPr>
          <p:cNvPr id="4" name="Plassholder for lysbildenummer 3">
            <a:extLst>
              <a:ext uri="{FF2B5EF4-FFF2-40B4-BE49-F238E27FC236}">
                <a16:creationId xmlns:a16="http://schemas.microsoft.com/office/drawing/2014/main" id="{53AFE20B-E02E-FE4F-8D93-63F4E9E56FAA}"/>
              </a:ext>
            </a:extLst>
          </p:cNvPr>
          <p:cNvSpPr>
            <a:spLocks noGrp="1"/>
          </p:cNvSpPr>
          <p:nvPr>
            <p:ph type="sldNum" sz="quarter" idx="4"/>
          </p:nvPr>
        </p:nvSpPr>
        <p:spPr>
          <a:xfrm>
            <a:off x="10727473" y="6370637"/>
            <a:ext cx="1295400" cy="365125"/>
          </a:xfrm>
          <a:prstGeom prst="rect">
            <a:avLst/>
          </a:prstGeom>
        </p:spPr>
        <p:txBody>
          <a:bodyPr vert="horz" lIns="91440" tIns="45720" rIns="91440" bIns="45720" rtlCol="0" anchor="t"/>
          <a:lstStyle>
            <a:lvl1pPr algn="r">
              <a:defRPr sz="1200">
                <a:solidFill>
                  <a:schemeClr val="tx1">
                    <a:tint val="75000"/>
                  </a:schemeClr>
                </a:solidFill>
              </a:defRPr>
            </a:lvl1pPr>
          </a:lstStyle>
          <a:p>
            <a:fld id="{CB34E9FF-35ED-4746-A218-B58892FE7A5D}" type="slidenum">
              <a:rPr lang="nb-NO" smtClean="0"/>
              <a:t>‹#›</a:t>
            </a:fld>
            <a:endParaRPr lang="nb-NO"/>
          </a:p>
        </p:txBody>
      </p:sp>
    </p:spTree>
    <p:extLst>
      <p:ext uri="{BB962C8B-B14F-4D97-AF65-F5344CB8AC3E}">
        <p14:creationId xmlns:p14="http://schemas.microsoft.com/office/powerpoint/2010/main" val="1025947034"/>
      </p:ext>
    </p:extLst>
  </p:cSld>
  <p:clrMap bg1="lt1" tx1="dk1" bg2="lt2" tx2="dk2" accent1="accent1" accent2="accent2" accent3="accent3" accent4="accent4" accent5="accent5" accent6="accent6" hlink="hlink" folHlink="folHlink"/>
  <p:sldLayoutIdLst>
    <p:sldLayoutId id="2147483656" r:id="rId1"/>
    <p:sldLayoutId id="2147483660" r:id="rId2"/>
    <p:sldLayoutId id="2147483664" r:id="rId3"/>
    <p:sldLayoutId id="2147483657" r:id="rId4"/>
    <p:sldLayoutId id="2147483661" r:id="rId5"/>
    <p:sldLayoutId id="2147483649" r:id="rId6"/>
    <p:sldLayoutId id="2147483663" r:id="rId7"/>
    <p:sldLayoutId id="2147483650" r:id="rId8"/>
    <p:sldLayoutId id="2147483659" r:id="rId9"/>
    <p:sldLayoutId id="2147483651" r:id="rId10"/>
    <p:sldLayoutId id="2147483652" r:id="rId11"/>
    <p:sldLayoutId id="2147483681" r:id="rId12"/>
    <p:sldLayoutId id="2147483683" r:id="rId13"/>
    <p:sldLayoutId id="2147483654" r:id="rId14"/>
    <p:sldLayoutId id="2147483662" r:id="rId15"/>
    <p:sldLayoutId id="2147483655" r:id="rId16"/>
  </p:sldLayoutIdLst>
  <p:hf hdr="0" ftr="0" dt="0"/>
  <p:txStyles>
    <p:titleStyle>
      <a:lvl1pPr algn="l" defTabSz="914400" rtl="0" eaLnBrk="1" latinLnBrk="0" hangingPunct="1">
        <a:lnSpc>
          <a:spcPct val="90000"/>
        </a:lnSpc>
        <a:spcBef>
          <a:spcPct val="0"/>
        </a:spcBef>
        <a:buNone/>
        <a:defRPr sz="2400" b="1" i="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41E28"/>
        </a:solidFill>
        <a:effectLst/>
      </p:bgPr>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C1BAEA73-34F4-FC4E-A04E-D8CD13CC07AA}"/>
              </a:ext>
            </a:extLst>
          </p:cNvPr>
          <p:cNvSpPr>
            <a:spLocks noGrp="1"/>
          </p:cNvSpPr>
          <p:nvPr>
            <p:ph type="title"/>
          </p:nvPr>
        </p:nvSpPr>
        <p:spPr>
          <a:xfrm>
            <a:off x="961292" y="365125"/>
            <a:ext cx="10392508" cy="1325563"/>
          </a:xfrm>
          <a:prstGeom prst="rect">
            <a:avLst/>
          </a:prstGeom>
        </p:spPr>
        <p:txBody>
          <a:bodyPr vert="horz" lIns="91440" tIns="45720" rIns="91440" bIns="45720" rtlCol="0" anchor="ctr">
            <a:normAutofit/>
          </a:bodyPr>
          <a:lstStyle/>
          <a:p>
            <a:r>
              <a:rPr lang="nb-NO" dirty="0"/>
              <a:t>Klikk for å redigere tittelstil</a:t>
            </a:r>
          </a:p>
        </p:txBody>
      </p:sp>
      <p:sp>
        <p:nvSpPr>
          <p:cNvPr id="3" name="Plassholder for tekst 2">
            <a:extLst>
              <a:ext uri="{FF2B5EF4-FFF2-40B4-BE49-F238E27FC236}">
                <a16:creationId xmlns:a16="http://schemas.microsoft.com/office/drawing/2014/main" id="{21B6CA0A-85B8-2046-B593-F7CCB636AA74}"/>
              </a:ext>
            </a:extLst>
          </p:cNvPr>
          <p:cNvSpPr>
            <a:spLocks noGrp="1"/>
          </p:cNvSpPr>
          <p:nvPr>
            <p:ph type="body" idx="1"/>
          </p:nvPr>
        </p:nvSpPr>
        <p:spPr>
          <a:xfrm>
            <a:off x="961292" y="1825625"/>
            <a:ext cx="10392507" cy="4351338"/>
          </a:xfrm>
          <a:prstGeom prst="rect">
            <a:avLst/>
          </a:prstGeom>
        </p:spPr>
        <p:txBody>
          <a:bodyPr vert="horz" lIns="91440" tIns="45720" rIns="91440" bIns="45720" rtlCol="0">
            <a:normAutofit/>
          </a:bodyPr>
          <a:lstStyle/>
          <a:p>
            <a:r>
              <a:rPr lang="nb-NO" dirty="0"/>
              <a:t>Rediger tekststiler i malen
Andre nivå
Tredje nivå
Fjerde nivå
Femte nivå</a:t>
            </a:r>
          </a:p>
        </p:txBody>
      </p:sp>
      <p:sp>
        <p:nvSpPr>
          <p:cNvPr id="9" name="TekstSylinder 8">
            <a:extLst>
              <a:ext uri="{FF2B5EF4-FFF2-40B4-BE49-F238E27FC236}">
                <a16:creationId xmlns:a16="http://schemas.microsoft.com/office/drawing/2014/main" id="{1F616952-0E30-D94F-8510-46719335E800}"/>
              </a:ext>
            </a:extLst>
          </p:cNvPr>
          <p:cNvSpPr txBox="1"/>
          <p:nvPr userDrawn="1"/>
        </p:nvSpPr>
        <p:spPr>
          <a:xfrm>
            <a:off x="10007600" y="6553200"/>
            <a:ext cx="184731" cy="369332"/>
          </a:xfrm>
          <a:prstGeom prst="rect">
            <a:avLst/>
          </a:prstGeom>
          <a:noFill/>
        </p:spPr>
        <p:txBody>
          <a:bodyPr wrap="none" rtlCol="0">
            <a:spAutoFit/>
          </a:bodyPr>
          <a:lstStyle/>
          <a:p>
            <a:endParaRPr lang="nb-NO"/>
          </a:p>
        </p:txBody>
      </p:sp>
      <p:sp>
        <p:nvSpPr>
          <p:cNvPr id="4" name="Plassholder for lysbildenummer 3">
            <a:extLst>
              <a:ext uri="{FF2B5EF4-FFF2-40B4-BE49-F238E27FC236}">
                <a16:creationId xmlns:a16="http://schemas.microsoft.com/office/drawing/2014/main" id="{B5BB3259-D355-6448-A473-A2EF57AE4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t"/>
          <a:lstStyle>
            <a:lvl1pPr algn="r">
              <a:defRPr sz="1200">
                <a:solidFill>
                  <a:schemeClr val="tx1">
                    <a:tint val="75000"/>
                  </a:schemeClr>
                </a:solidFill>
              </a:defRPr>
            </a:lvl1pPr>
          </a:lstStyle>
          <a:p>
            <a:fld id="{03E5516A-35F4-3245-A018-AAFE14771060}" type="slidenum">
              <a:rPr lang="nb-NO" smtClean="0"/>
              <a:t>‹#›</a:t>
            </a:fld>
            <a:endParaRPr lang="nb-NO"/>
          </a:p>
        </p:txBody>
      </p:sp>
    </p:spTree>
    <p:extLst>
      <p:ext uri="{BB962C8B-B14F-4D97-AF65-F5344CB8AC3E}">
        <p14:creationId xmlns:p14="http://schemas.microsoft.com/office/powerpoint/2010/main" val="1085371089"/>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72" r:id="rId3"/>
    <p:sldLayoutId id="2147483673" r:id="rId4"/>
    <p:sldLayoutId id="2147483674" r:id="rId5"/>
    <p:sldLayoutId id="2147483676" r:id="rId6"/>
    <p:sldLayoutId id="2147483677" r:id="rId7"/>
    <p:sldLayoutId id="2147483682" r:id="rId8"/>
    <p:sldLayoutId id="2147483684" r:id="rId9"/>
    <p:sldLayoutId id="2147483678" r:id="rId10"/>
    <p:sldLayoutId id="2147483679" r:id="rId11"/>
    <p:sldLayoutId id="2147483680" r:id="rId12"/>
  </p:sldLayoutIdLst>
  <p:hf hdr="0" ftr="0" dt="0"/>
  <p:txStyles>
    <p:titleStyle>
      <a:lvl1pPr algn="l" defTabSz="914400" rtl="0" eaLnBrk="1" latinLnBrk="0" hangingPunct="1">
        <a:lnSpc>
          <a:spcPct val="90000"/>
        </a:lnSpc>
        <a:spcBef>
          <a:spcPct val="0"/>
        </a:spcBef>
        <a:buNone/>
        <a:defRPr sz="2400" b="1" i="0" kern="1200">
          <a:solidFill>
            <a:schemeClr val="bg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5DDC319F-0D05-0A4C-ABFF-76F33228B303}"/>
              </a:ext>
            </a:extLst>
          </p:cNvPr>
          <p:cNvSpPr>
            <a:spLocks noGrp="1"/>
          </p:cNvSpPr>
          <p:nvPr>
            <p:ph type="sldNum" sz="quarter" idx="4294967295"/>
          </p:nvPr>
        </p:nvSpPr>
        <p:spPr>
          <a:xfrm>
            <a:off x="8610600" y="6356350"/>
            <a:ext cx="2743200" cy="365125"/>
          </a:xfrm>
        </p:spPr>
        <p:txBody>
          <a:bodyPr/>
          <a:lstStyle/>
          <a:p>
            <a:fld id="{CB34E9FF-35ED-4746-A218-B58892FE7A5D}" type="slidenum">
              <a:rPr lang="nb-NO" smtClean="0"/>
              <a:t>1</a:t>
            </a:fld>
            <a:endParaRPr lang="nb-NO"/>
          </a:p>
        </p:txBody>
      </p:sp>
    </p:spTree>
    <p:extLst>
      <p:ext uri="{BB962C8B-B14F-4D97-AF65-F5344CB8AC3E}">
        <p14:creationId xmlns:p14="http://schemas.microsoft.com/office/powerpoint/2010/main" val="21609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Loops</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algn="l">
              <a:lnSpc>
                <a:spcPct val="150000"/>
              </a:lnSpc>
            </a:pPr>
            <a:r>
              <a:rPr lang="nb-NO" sz="3000" dirty="0">
                <a:solidFill>
                  <a:srgbClr val="FF0000"/>
                </a:solidFill>
              </a:rPr>
              <a:t>For </a:t>
            </a:r>
            <a:r>
              <a:rPr lang="nb-NO" sz="3000" dirty="0" err="1">
                <a:solidFill>
                  <a:srgbClr val="FF0000"/>
                </a:solidFill>
              </a:rPr>
              <a:t>Each</a:t>
            </a:r>
            <a:r>
              <a:rPr lang="nb-NO" sz="3000" dirty="0">
                <a:solidFill>
                  <a:srgbClr val="FF0000"/>
                </a:solidFill>
              </a:rPr>
              <a:t>:</a:t>
            </a:r>
          </a:p>
          <a:p>
            <a:pPr algn="l">
              <a:lnSpc>
                <a:spcPct val="150000"/>
              </a:lnSpc>
            </a:pPr>
            <a:r>
              <a:rPr lang="nb-NO" sz="3000" dirty="0"/>
              <a:t>for (datatype objekt : kolleksjonsNavn) { }</a:t>
            </a:r>
          </a:p>
          <a:p>
            <a:pPr algn="l">
              <a:lnSpc>
                <a:spcPct val="150000"/>
              </a:lnSpc>
            </a:pPr>
            <a:r>
              <a:rPr lang="nb-NO" sz="3000" dirty="0">
                <a:solidFill>
                  <a:srgbClr val="FF0000"/>
                </a:solidFill>
              </a:rPr>
              <a:t>For Loop:</a:t>
            </a: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pic>
        <p:nvPicPr>
          <p:cNvPr id="5" name="Picture 4">
            <a:extLst>
              <a:ext uri="{FF2B5EF4-FFF2-40B4-BE49-F238E27FC236}">
                <a16:creationId xmlns:a16="http://schemas.microsoft.com/office/drawing/2014/main" id="{2AFDE8BF-0BA6-46D7-988D-988C6513F468}"/>
              </a:ext>
            </a:extLst>
          </p:cNvPr>
          <p:cNvPicPr>
            <a:picLocks noChangeAspect="1"/>
          </p:cNvPicPr>
          <p:nvPr/>
        </p:nvPicPr>
        <p:blipFill>
          <a:blip r:embed="rId3"/>
          <a:stretch>
            <a:fillRect/>
          </a:stretch>
        </p:blipFill>
        <p:spPr>
          <a:xfrm>
            <a:off x="1360827" y="4105300"/>
            <a:ext cx="8945223" cy="2222001"/>
          </a:xfrm>
          <a:prstGeom prst="rect">
            <a:avLst/>
          </a:prstGeom>
        </p:spPr>
      </p:pic>
    </p:spTree>
    <p:extLst>
      <p:ext uri="{BB962C8B-B14F-4D97-AF65-F5344CB8AC3E}">
        <p14:creationId xmlns:p14="http://schemas.microsoft.com/office/powerpoint/2010/main" val="378920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err="1"/>
              <a:t>While</a:t>
            </a:r>
            <a:r>
              <a:rPr lang="nb-NO" sz="3600" spc="-3" dirty="0"/>
              <a:t> Loop </a:t>
            </a:r>
            <a:r>
              <a:rPr lang="nb-NO" sz="3600" spc="-3" dirty="0" err="1"/>
              <a:t>vs</a:t>
            </a:r>
            <a:r>
              <a:rPr lang="nb-NO" sz="3600" spc="-3" dirty="0"/>
              <a:t> </a:t>
            </a:r>
            <a:r>
              <a:rPr lang="nb-NO" sz="3600" spc="-3" dirty="0" err="1"/>
              <a:t>Iterator</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algn="l">
              <a:lnSpc>
                <a:spcPct val="150000"/>
              </a:lnSpc>
            </a:pPr>
            <a:r>
              <a:rPr lang="nb-NO" sz="3000" dirty="0" err="1">
                <a:solidFill>
                  <a:srgbClr val="FF0000"/>
                </a:solidFill>
              </a:rPr>
              <a:t>While</a:t>
            </a:r>
            <a:r>
              <a:rPr lang="nb-NO" sz="3000" dirty="0">
                <a:solidFill>
                  <a:srgbClr val="FF0000"/>
                </a:solidFill>
              </a:rPr>
              <a:t> loop:		</a:t>
            </a:r>
            <a:r>
              <a:rPr lang="nb-NO" sz="3000" dirty="0" err="1">
                <a:solidFill>
                  <a:srgbClr val="FF0000"/>
                </a:solidFill>
              </a:rPr>
              <a:t>Iterator</a:t>
            </a:r>
            <a:r>
              <a:rPr lang="nb-NO" sz="3000" dirty="0">
                <a:solidFill>
                  <a:srgbClr val="FF0000"/>
                </a:solidFill>
              </a:rPr>
              <a:t>:</a:t>
            </a: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pic>
        <p:nvPicPr>
          <p:cNvPr id="6" name="Picture 5">
            <a:extLst>
              <a:ext uri="{FF2B5EF4-FFF2-40B4-BE49-F238E27FC236}">
                <a16:creationId xmlns:a16="http://schemas.microsoft.com/office/drawing/2014/main" id="{8A799DFF-91BA-495E-8E80-A0A9AA808CA5}"/>
              </a:ext>
            </a:extLst>
          </p:cNvPr>
          <p:cNvPicPr>
            <a:picLocks noChangeAspect="1"/>
          </p:cNvPicPr>
          <p:nvPr/>
        </p:nvPicPr>
        <p:blipFill>
          <a:blip r:embed="rId3"/>
          <a:stretch>
            <a:fillRect/>
          </a:stretch>
        </p:blipFill>
        <p:spPr>
          <a:xfrm>
            <a:off x="1524000" y="2702735"/>
            <a:ext cx="3162741" cy="2010056"/>
          </a:xfrm>
          <a:prstGeom prst="rect">
            <a:avLst/>
          </a:prstGeom>
        </p:spPr>
      </p:pic>
      <p:pic>
        <p:nvPicPr>
          <p:cNvPr id="8" name="Picture 7">
            <a:extLst>
              <a:ext uri="{FF2B5EF4-FFF2-40B4-BE49-F238E27FC236}">
                <a16:creationId xmlns:a16="http://schemas.microsoft.com/office/drawing/2014/main" id="{81CFD303-9ED4-4EB9-A121-8D64860DAD57}"/>
              </a:ext>
            </a:extLst>
          </p:cNvPr>
          <p:cNvPicPr>
            <a:picLocks noChangeAspect="1"/>
          </p:cNvPicPr>
          <p:nvPr/>
        </p:nvPicPr>
        <p:blipFill>
          <a:blip r:embed="rId4"/>
          <a:stretch>
            <a:fillRect/>
          </a:stretch>
        </p:blipFill>
        <p:spPr>
          <a:xfrm>
            <a:off x="4514602" y="2400076"/>
            <a:ext cx="6430272" cy="3515216"/>
          </a:xfrm>
          <a:prstGeom prst="rect">
            <a:avLst/>
          </a:prstGeom>
        </p:spPr>
      </p:pic>
    </p:spTree>
    <p:extLst>
      <p:ext uri="{BB962C8B-B14F-4D97-AF65-F5344CB8AC3E}">
        <p14:creationId xmlns:p14="http://schemas.microsoft.com/office/powerpoint/2010/main" val="316752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a:t>Hvilken loop bør vi venne oss til?</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algn="l"/>
            <a:r>
              <a:rPr lang="nb-NO" b="1" dirty="0"/>
              <a:t>For-</a:t>
            </a:r>
            <a:r>
              <a:rPr lang="nb-NO" b="1" dirty="0" err="1"/>
              <a:t>Each</a:t>
            </a:r>
            <a:r>
              <a:rPr lang="nb-NO" b="1" dirty="0"/>
              <a:t> og </a:t>
            </a:r>
            <a:r>
              <a:rPr lang="nb-NO" b="1" dirty="0" err="1"/>
              <a:t>Iterator</a:t>
            </a:r>
            <a:r>
              <a:rPr lang="nb-NO" b="1" dirty="0"/>
              <a:t> brukes kun når vi har en kolleksjon!</a:t>
            </a:r>
          </a:p>
          <a:p>
            <a:pPr algn="l"/>
            <a:endParaRPr lang="nb-NO" b="1" dirty="0"/>
          </a:p>
          <a:p>
            <a:pPr algn="l"/>
            <a:endParaRPr lang="nb-NO" b="1" dirty="0"/>
          </a:p>
          <a:p>
            <a:pPr algn="l"/>
            <a:r>
              <a:rPr lang="nb-NO" b="1" dirty="0" err="1"/>
              <a:t>While</a:t>
            </a:r>
            <a:r>
              <a:rPr lang="nb-NO" b="1" dirty="0"/>
              <a:t> og For loop brukes til alt mulig.</a:t>
            </a:r>
            <a:endParaRPr lang="en-GB" b="1" dirty="0"/>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sp>
        <p:nvSpPr>
          <p:cNvPr id="4" name="TextBox 3">
            <a:extLst>
              <a:ext uri="{FF2B5EF4-FFF2-40B4-BE49-F238E27FC236}">
                <a16:creationId xmlns:a16="http://schemas.microsoft.com/office/drawing/2014/main" id="{8D32105D-0E78-40F5-A0CB-B80751E0B119}"/>
              </a:ext>
            </a:extLst>
          </p:cNvPr>
          <p:cNvSpPr txBox="1"/>
          <p:nvPr/>
        </p:nvSpPr>
        <p:spPr>
          <a:xfrm>
            <a:off x="7524521" y="2975423"/>
            <a:ext cx="2710150" cy="769441"/>
          </a:xfrm>
          <a:prstGeom prst="rect">
            <a:avLst/>
          </a:prstGeom>
          <a:noFill/>
        </p:spPr>
        <p:txBody>
          <a:bodyPr wrap="square" rtlCol="0">
            <a:spAutoFit/>
          </a:bodyPr>
          <a:lstStyle/>
          <a:p>
            <a:r>
              <a:rPr lang="nb-NO" sz="4400" b="1" dirty="0">
                <a:solidFill>
                  <a:srgbClr val="04A652"/>
                </a:solidFill>
              </a:rPr>
              <a:t>Anbefaler</a:t>
            </a:r>
            <a:endParaRPr lang="en-GB" sz="4400" b="1" dirty="0">
              <a:solidFill>
                <a:srgbClr val="04A652"/>
              </a:solidFill>
            </a:endParaRPr>
          </a:p>
        </p:txBody>
      </p:sp>
    </p:spTree>
    <p:extLst>
      <p:ext uri="{BB962C8B-B14F-4D97-AF65-F5344CB8AC3E}">
        <p14:creationId xmlns:p14="http://schemas.microsoft.com/office/powerpoint/2010/main" val="17800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Live-kode-sammen</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fontScale="70000" lnSpcReduction="20000"/>
          </a:bodyPr>
          <a:lstStyle/>
          <a:p>
            <a:pPr algn="l">
              <a:lnSpc>
                <a:spcPct val="150000"/>
              </a:lnSpc>
            </a:pPr>
            <a:r>
              <a:rPr lang="nb-NO" sz="3000" dirty="0">
                <a:solidFill>
                  <a:schemeClr val="tx1"/>
                </a:solidFill>
              </a:rPr>
              <a:t>Lag en kode som teller fra 1 til 10 med 2 ulike loops.</a:t>
            </a:r>
          </a:p>
          <a:p>
            <a:pPr algn="l">
              <a:lnSpc>
                <a:spcPct val="150000"/>
              </a:lnSpc>
            </a:pPr>
            <a:r>
              <a:rPr lang="nb-NO" sz="3000" dirty="0">
                <a:solidFill>
                  <a:schemeClr val="tx1"/>
                </a:solidFill>
              </a:rPr>
              <a:t>Lag en </a:t>
            </a:r>
            <a:r>
              <a:rPr lang="nb-NO" sz="3000" dirty="0" err="1">
                <a:solidFill>
                  <a:schemeClr val="tx1"/>
                </a:solidFill>
              </a:rPr>
              <a:t>ArrayList</a:t>
            </a:r>
            <a:r>
              <a:rPr lang="nb-NO" sz="3000" dirty="0">
                <a:solidFill>
                  <a:schemeClr val="tx1"/>
                </a:solidFill>
              </a:rPr>
              <a:t> av sanger med følgende:</a:t>
            </a:r>
          </a:p>
          <a:p>
            <a:pPr marL="514350" indent="-514350" algn="l">
              <a:lnSpc>
                <a:spcPct val="150000"/>
              </a:lnSpc>
              <a:buAutoNum type="arabicPeriod"/>
            </a:pPr>
            <a:r>
              <a:rPr lang="nb-NO" sz="3000" dirty="0">
                <a:solidFill>
                  <a:schemeClr val="tx1"/>
                </a:solidFill>
              </a:rPr>
              <a:t>En metode som adder en sang du velger til lista.</a:t>
            </a:r>
          </a:p>
          <a:p>
            <a:pPr marL="514350" indent="-514350" algn="l">
              <a:lnSpc>
                <a:spcPct val="150000"/>
              </a:lnSpc>
              <a:buAutoNum type="arabicPeriod"/>
            </a:pPr>
            <a:r>
              <a:rPr lang="nb-NO" sz="3000" dirty="0" err="1">
                <a:solidFill>
                  <a:schemeClr val="tx1"/>
                </a:solidFill>
              </a:rPr>
              <a:t>Add</a:t>
            </a:r>
            <a:r>
              <a:rPr lang="nb-NO" sz="3000" dirty="0">
                <a:solidFill>
                  <a:schemeClr val="tx1"/>
                </a:solidFill>
              </a:rPr>
              <a:t> deretter 5 ulike sanger ved hjelp av metoden du lagde i punkt 1.</a:t>
            </a:r>
          </a:p>
          <a:p>
            <a:pPr marL="514350" indent="-514350" algn="l">
              <a:lnSpc>
                <a:spcPct val="150000"/>
              </a:lnSpc>
              <a:buAutoNum type="arabicPeriod"/>
            </a:pPr>
            <a:r>
              <a:rPr lang="nb-NO" sz="3000" dirty="0">
                <a:solidFill>
                  <a:schemeClr val="tx1"/>
                </a:solidFill>
              </a:rPr>
              <a:t>Lag en metode som lister opp alle sangene på 4 ulike måter (med andre ord, med 4 ulike loops).</a:t>
            </a:r>
          </a:p>
          <a:p>
            <a:pPr algn="l">
              <a:lnSpc>
                <a:spcPct val="150000"/>
              </a:lnSpc>
            </a:pPr>
            <a:endParaRPr lang="nb-NO" sz="3000" dirty="0">
              <a:solidFill>
                <a:schemeClr val="tx1"/>
              </a:solidFill>
            </a:endParaRP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spTree>
    <p:extLst>
      <p:ext uri="{BB962C8B-B14F-4D97-AF65-F5344CB8AC3E}">
        <p14:creationId xmlns:p14="http://schemas.microsoft.com/office/powerpoint/2010/main" val="268079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err="1">
                <a:solidFill>
                  <a:srgbClr val="D2002B"/>
                </a:solidFill>
              </a:rPr>
              <a:t>Recap</a:t>
            </a:r>
            <a:r>
              <a:rPr lang="nb-NO" sz="3600" spc="-3" dirty="0">
                <a:solidFill>
                  <a:srgbClr val="D2002B"/>
                </a:solidFill>
              </a:rPr>
              <a:t> fra forelesning 1</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algn="l">
              <a:lnSpc>
                <a:spcPct val="150000"/>
              </a:lnSpc>
            </a:pPr>
            <a:endParaRPr lang="nb-NO" sz="3000" dirty="0"/>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pic>
        <p:nvPicPr>
          <p:cNvPr id="5" name="Picture 4">
            <a:extLst>
              <a:ext uri="{FF2B5EF4-FFF2-40B4-BE49-F238E27FC236}">
                <a16:creationId xmlns:a16="http://schemas.microsoft.com/office/drawing/2014/main" id="{A55BADF8-1B85-4A63-883D-2963B867D313}"/>
              </a:ext>
            </a:extLst>
          </p:cNvPr>
          <p:cNvPicPr>
            <a:picLocks noChangeAspect="1"/>
          </p:cNvPicPr>
          <p:nvPr/>
        </p:nvPicPr>
        <p:blipFill>
          <a:blip r:embed="rId3"/>
          <a:stretch>
            <a:fillRect/>
          </a:stretch>
        </p:blipFill>
        <p:spPr>
          <a:xfrm>
            <a:off x="0" y="1486691"/>
            <a:ext cx="12192000" cy="4386346"/>
          </a:xfrm>
          <a:prstGeom prst="rect">
            <a:avLst/>
          </a:prstGeom>
        </p:spPr>
      </p:pic>
    </p:spTree>
    <p:extLst>
      <p:ext uri="{BB962C8B-B14F-4D97-AF65-F5344CB8AC3E}">
        <p14:creationId xmlns:p14="http://schemas.microsoft.com/office/powerpoint/2010/main" val="50438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err="1">
                <a:solidFill>
                  <a:srgbClr val="D2002B"/>
                </a:solidFill>
              </a:rPr>
              <a:t>Recap</a:t>
            </a:r>
            <a:r>
              <a:rPr lang="nb-NO" sz="3600" spc="-3" dirty="0">
                <a:solidFill>
                  <a:srgbClr val="D2002B"/>
                </a:solidFill>
              </a:rPr>
              <a:t> fra forelesning 1</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algn="l">
              <a:lnSpc>
                <a:spcPct val="150000"/>
              </a:lnSpc>
            </a:pPr>
            <a:endParaRPr lang="nb-NO" sz="3000" dirty="0"/>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pic>
        <p:nvPicPr>
          <p:cNvPr id="6" name="Picture 5">
            <a:extLst>
              <a:ext uri="{FF2B5EF4-FFF2-40B4-BE49-F238E27FC236}">
                <a16:creationId xmlns:a16="http://schemas.microsoft.com/office/drawing/2014/main" id="{639547AE-3DB3-482E-8938-25C703103EA4}"/>
              </a:ext>
            </a:extLst>
          </p:cNvPr>
          <p:cNvPicPr>
            <a:picLocks noChangeAspect="1"/>
          </p:cNvPicPr>
          <p:nvPr/>
        </p:nvPicPr>
        <p:blipFill>
          <a:blip r:embed="rId3"/>
          <a:stretch>
            <a:fillRect/>
          </a:stretch>
        </p:blipFill>
        <p:spPr>
          <a:xfrm>
            <a:off x="0" y="1486691"/>
            <a:ext cx="12192000" cy="4275131"/>
          </a:xfrm>
          <a:prstGeom prst="rect">
            <a:avLst/>
          </a:prstGeom>
        </p:spPr>
      </p:pic>
    </p:spTree>
    <p:extLst>
      <p:ext uri="{BB962C8B-B14F-4D97-AF65-F5344CB8AC3E}">
        <p14:creationId xmlns:p14="http://schemas.microsoft.com/office/powerpoint/2010/main" val="360194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en-GB" sz="3600" spc="-3" dirty="0" err="1">
                <a:solidFill>
                  <a:srgbClr val="D2002B"/>
                </a:solidFill>
              </a:rPr>
              <a:t>Forelesning</a:t>
            </a:r>
            <a:r>
              <a:rPr lang="en-GB" sz="3600" spc="177" dirty="0">
                <a:solidFill>
                  <a:srgbClr val="D2002B"/>
                </a:solidFill>
              </a:rPr>
              <a:t> </a:t>
            </a:r>
            <a:r>
              <a:rPr lang="en-GB" sz="3600" spc="-3" dirty="0">
                <a:solidFill>
                  <a:srgbClr val="D2002B"/>
                </a:solidFill>
              </a:rPr>
              <a:t>2: </a:t>
            </a:r>
            <a:r>
              <a:rPr lang="nb-NO" sz="3600" dirty="0"/>
              <a:t>Java programmering</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marL="342900" indent="-342900" algn="l">
              <a:lnSpc>
                <a:spcPct val="150000"/>
              </a:lnSpc>
              <a:buFont typeface="Arial" panose="020B0604020202020204" pitchFamily="34" charset="0"/>
              <a:buChar char="•"/>
            </a:pPr>
            <a:r>
              <a:rPr lang="nb-NO" sz="3000" dirty="0"/>
              <a:t>Kolleksjoner (</a:t>
            </a:r>
            <a:r>
              <a:rPr lang="nb-NO" sz="3000" dirty="0" err="1"/>
              <a:t>Array</a:t>
            </a:r>
            <a:r>
              <a:rPr lang="nb-NO" sz="3000" dirty="0"/>
              <a:t>, </a:t>
            </a:r>
            <a:r>
              <a:rPr lang="nb-NO" sz="3000" dirty="0" err="1"/>
              <a:t>ArrayList</a:t>
            </a:r>
            <a:r>
              <a:rPr lang="nb-NO" sz="3000" dirty="0"/>
              <a:t>, </a:t>
            </a:r>
            <a:r>
              <a:rPr lang="nb-NO" sz="3000" dirty="0" err="1"/>
              <a:t>HashMap</a:t>
            </a:r>
            <a:r>
              <a:rPr lang="nb-NO" sz="3000" dirty="0"/>
              <a:t>).</a:t>
            </a:r>
          </a:p>
          <a:p>
            <a:pPr marL="342900" indent="-342900" algn="l">
              <a:lnSpc>
                <a:spcPct val="150000"/>
              </a:lnSpc>
              <a:buFont typeface="Arial" panose="020B0604020202020204" pitchFamily="34" charset="0"/>
              <a:buChar char="•"/>
            </a:pPr>
            <a:r>
              <a:rPr lang="nb-NO" sz="3000" dirty="0"/>
              <a:t>Loops (For-</a:t>
            </a:r>
            <a:r>
              <a:rPr lang="nb-NO" sz="3000" dirty="0" err="1"/>
              <a:t>Each</a:t>
            </a:r>
            <a:r>
              <a:rPr lang="nb-NO" sz="3000" dirty="0"/>
              <a:t>, For-Loop, </a:t>
            </a:r>
            <a:r>
              <a:rPr lang="nb-NO" sz="3000" dirty="0" err="1"/>
              <a:t>While</a:t>
            </a:r>
            <a:r>
              <a:rPr lang="nb-NO" sz="3000" dirty="0"/>
              <a:t>-loop, </a:t>
            </a:r>
            <a:r>
              <a:rPr lang="nb-NO" sz="3000" dirty="0" err="1"/>
              <a:t>Iterator</a:t>
            </a:r>
            <a:r>
              <a:rPr lang="nb-NO" sz="3000" dirty="0"/>
              <a:t>).</a:t>
            </a:r>
          </a:p>
          <a:p>
            <a:pPr marL="342900" indent="-342900" algn="l">
              <a:lnSpc>
                <a:spcPct val="150000"/>
              </a:lnSpc>
              <a:buFont typeface="Arial" panose="020B0604020202020204" pitchFamily="34" charset="0"/>
              <a:buChar char="•"/>
            </a:pPr>
            <a:r>
              <a:rPr lang="nb-NO" sz="3000" dirty="0"/>
              <a:t>Flere ting etter deres ønske om vi rekker.</a:t>
            </a: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spTree>
    <p:extLst>
      <p:ext uri="{BB962C8B-B14F-4D97-AF65-F5344CB8AC3E}">
        <p14:creationId xmlns:p14="http://schemas.microsoft.com/office/powerpoint/2010/main" val="229155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Kolleksjoner</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670300"/>
            <a:ext cx="9144000" cy="3759200"/>
          </a:xfrm>
        </p:spPr>
        <p:txBody>
          <a:bodyPr>
            <a:normAutofit fontScale="62500" lnSpcReduction="20000"/>
          </a:bodyPr>
          <a:lstStyle/>
          <a:p>
            <a:pPr algn="l">
              <a:lnSpc>
                <a:spcPct val="150000"/>
              </a:lnSpc>
            </a:pPr>
            <a:r>
              <a:rPr lang="nb-NO" sz="3000" b="1" dirty="0">
                <a:solidFill>
                  <a:schemeClr val="tx1"/>
                </a:solidFill>
              </a:rPr>
              <a:t>Hvorfor trenger vi kolleksjoner?</a:t>
            </a:r>
          </a:p>
          <a:p>
            <a:pPr algn="l">
              <a:lnSpc>
                <a:spcPct val="150000"/>
              </a:lnSpc>
            </a:pPr>
            <a:r>
              <a:rPr lang="nb-NO" sz="3000" dirty="0">
                <a:solidFill>
                  <a:schemeClr val="tx1"/>
                </a:solidFill>
              </a:rPr>
              <a:t>Tenk hvis alle studenter i klassen så gir man en beskjed så får alle høre den. Men hvis det er 10 studenter her og 10 der og 20 hjemme osv.. Så blir det tungt og ikke effektivt!!!</a:t>
            </a:r>
          </a:p>
          <a:p>
            <a:pPr algn="l">
              <a:lnSpc>
                <a:spcPct val="150000"/>
              </a:lnSpc>
            </a:pPr>
            <a:r>
              <a:rPr lang="nb-NO" sz="3000" dirty="0">
                <a:solidFill>
                  <a:schemeClr val="tx1"/>
                </a:solidFill>
              </a:rPr>
              <a:t>På finn.no når du vil ha en hybel å leie f.eks. så lager du LAGREDE SØK liste hvor alle de som matcher skal være der.. Da har du på en måte en egen kolleksjon med kun relevant elementer istedenfor å bla gjennom tusenvis av annonser.</a:t>
            </a:r>
          </a:p>
          <a:p>
            <a:pPr algn="l">
              <a:lnSpc>
                <a:spcPct val="150000"/>
              </a:lnSpc>
            </a:pPr>
            <a:r>
              <a:rPr lang="nb-NO" sz="3000" dirty="0">
                <a:solidFill>
                  <a:schemeClr val="tx1"/>
                </a:solidFill>
              </a:rPr>
              <a:t>Andre eksempler?</a:t>
            </a:r>
          </a:p>
          <a:p>
            <a:pPr algn="l">
              <a:lnSpc>
                <a:spcPct val="150000"/>
              </a:lnSpc>
            </a:pPr>
            <a:endParaRPr lang="nb-NO" sz="3000" dirty="0">
              <a:solidFill>
                <a:schemeClr val="tx1"/>
              </a:solidFill>
            </a:endParaRP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spTree>
    <p:extLst>
      <p:ext uri="{BB962C8B-B14F-4D97-AF65-F5344CB8AC3E}">
        <p14:creationId xmlns:p14="http://schemas.microsoft.com/office/powerpoint/2010/main" val="239826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Kolleksjoner</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7186670" y="1516064"/>
            <a:ext cx="9144000" cy="3759200"/>
          </a:xfrm>
        </p:spPr>
        <p:txBody>
          <a:bodyPr>
            <a:normAutofit/>
          </a:bodyPr>
          <a:lstStyle/>
          <a:p>
            <a:pPr algn="l">
              <a:lnSpc>
                <a:spcPct val="150000"/>
              </a:lnSpc>
            </a:pPr>
            <a:endParaRPr lang="nb-NO" sz="3000" dirty="0">
              <a:solidFill>
                <a:srgbClr val="00B0F0"/>
              </a:solidFill>
            </a:endParaRP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pic>
        <p:nvPicPr>
          <p:cNvPr id="1026" name="Picture 2" descr="Tinder Newsroom - Assets">
            <a:extLst>
              <a:ext uri="{FF2B5EF4-FFF2-40B4-BE49-F238E27FC236}">
                <a16:creationId xmlns:a16="http://schemas.microsoft.com/office/drawing/2014/main" id="{EF1DA96F-1915-47D2-A24F-658C40A16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430" y="0"/>
            <a:ext cx="6858000" cy="56186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2">
            <a:extLst>
              <a:ext uri="{FF2B5EF4-FFF2-40B4-BE49-F238E27FC236}">
                <a16:creationId xmlns:a16="http://schemas.microsoft.com/office/drawing/2014/main" id="{8831CAEB-A842-4D2E-9AA4-6E7CA5648059}"/>
              </a:ext>
            </a:extLst>
          </p:cNvPr>
          <p:cNvGraphicFramePr>
            <a:graphicFrameLocks noGrp="1"/>
          </p:cNvGraphicFramePr>
          <p:nvPr>
            <p:extLst>
              <p:ext uri="{D42A27DB-BD31-4B8C-83A1-F6EECF244321}">
                <p14:modId xmlns:p14="http://schemas.microsoft.com/office/powerpoint/2010/main" val="2137066545"/>
              </p:ext>
            </p:extLst>
          </p:nvPr>
        </p:nvGraphicFramePr>
        <p:xfrm>
          <a:off x="324386" y="1516063"/>
          <a:ext cx="8127999" cy="37592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45909118"/>
                    </a:ext>
                  </a:extLst>
                </a:gridCol>
                <a:gridCol w="2709333">
                  <a:extLst>
                    <a:ext uri="{9D8B030D-6E8A-4147-A177-3AD203B41FA5}">
                      <a16:colId xmlns:a16="http://schemas.microsoft.com/office/drawing/2014/main" val="2199722632"/>
                    </a:ext>
                  </a:extLst>
                </a:gridCol>
                <a:gridCol w="2709333">
                  <a:extLst>
                    <a:ext uri="{9D8B030D-6E8A-4147-A177-3AD203B41FA5}">
                      <a16:colId xmlns:a16="http://schemas.microsoft.com/office/drawing/2014/main" val="3518718934"/>
                    </a:ext>
                  </a:extLst>
                </a:gridCol>
              </a:tblGrid>
              <a:tr h="754979">
                <a:tc>
                  <a:txBody>
                    <a:bodyPr/>
                    <a:lstStyle/>
                    <a:p>
                      <a:r>
                        <a:rPr lang="nb-NO" dirty="0"/>
                        <a:t>Algoritme</a:t>
                      </a:r>
                      <a:endParaRPr lang="en-GB" dirty="0"/>
                    </a:p>
                  </a:txBody>
                  <a:tcPr/>
                </a:tc>
                <a:tc>
                  <a:txBody>
                    <a:bodyPr/>
                    <a:lstStyle/>
                    <a:p>
                      <a:pPr algn="ctr"/>
                      <a:r>
                        <a:rPr lang="nb-NO" dirty="0" err="1"/>
                        <a:t>Array</a:t>
                      </a:r>
                      <a:endParaRPr lang="en-GB" dirty="0"/>
                    </a:p>
                  </a:txBody>
                  <a:tcPr/>
                </a:tc>
                <a:tc>
                  <a:txBody>
                    <a:bodyPr/>
                    <a:lstStyle/>
                    <a:p>
                      <a:pPr algn="ctr"/>
                      <a:r>
                        <a:rPr lang="nb-NO" dirty="0" err="1"/>
                        <a:t>ArrayList</a:t>
                      </a:r>
                      <a:endParaRPr lang="en-GB" dirty="0"/>
                    </a:p>
                  </a:txBody>
                  <a:tcPr/>
                </a:tc>
                <a:extLst>
                  <a:ext uri="{0D108BD9-81ED-4DB2-BD59-A6C34878D82A}">
                    <a16:rowId xmlns:a16="http://schemas.microsoft.com/office/drawing/2014/main" val="4035205830"/>
                  </a:ext>
                </a:extLst>
              </a:tr>
              <a:tr h="739286">
                <a:tc>
                  <a:txBody>
                    <a:bodyPr/>
                    <a:lstStyle/>
                    <a:p>
                      <a:r>
                        <a:rPr lang="nb-NO" dirty="0"/>
                        <a:t>Lengde</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Fast </a:t>
                      </a:r>
                      <a:r>
                        <a:rPr lang="nb-NO" dirty="0"/>
                        <a:t>I</a:t>
                      </a:r>
                      <a:r>
                        <a:rPr lang="en-GB" dirty="0" err="1"/>
                        <a:t>ndex-basert</a:t>
                      </a:r>
                      <a:r>
                        <a:rPr lang="en-GB" dirty="0"/>
                        <a:t> </a:t>
                      </a:r>
                      <a:r>
                        <a:rPr lang="en-GB" dirty="0" err="1"/>
                        <a:t>fra</a:t>
                      </a:r>
                      <a:r>
                        <a:rPr lang="en-GB" dirty="0"/>
                        <a:t> 0</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Fleksibel I</a:t>
                      </a:r>
                      <a:r>
                        <a:rPr lang="en-GB" dirty="0" err="1"/>
                        <a:t>ndex-basert</a:t>
                      </a:r>
                      <a:r>
                        <a:rPr lang="en-GB" dirty="0"/>
                        <a:t> </a:t>
                      </a:r>
                      <a:r>
                        <a:rPr lang="en-GB" dirty="0" err="1"/>
                        <a:t>fra</a:t>
                      </a:r>
                      <a:r>
                        <a:rPr lang="en-GB" dirty="0"/>
                        <a:t> 0</a:t>
                      </a:r>
                    </a:p>
                  </a:txBody>
                  <a:tcPr/>
                </a:tc>
                <a:extLst>
                  <a:ext uri="{0D108BD9-81ED-4DB2-BD59-A6C34878D82A}">
                    <a16:rowId xmlns:a16="http://schemas.microsoft.com/office/drawing/2014/main" val="2309233322"/>
                  </a:ext>
                </a:extLst>
              </a:tr>
              <a:tr h="754979">
                <a:tc>
                  <a:txBody>
                    <a:bodyPr/>
                    <a:lstStyle/>
                    <a:p>
                      <a:r>
                        <a:rPr lang="en-GB" dirty="0"/>
                        <a:t>Performance</a:t>
                      </a:r>
                    </a:p>
                  </a:txBody>
                  <a:tcPr/>
                </a:tc>
                <a:tc>
                  <a:txBody>
                    <a:bodyPr/>
                    <a:lstStyle/>
                    <a:p>
                      <a:r>
                        <a:rPr lang="nb-NO" dirty="0"/>
                        <a:t>Raskere enn </a:t>
                      </a:r>
                      <a:r>
                        <a:rPr lang="nb-NO" dirty="0" err="1"/>
                        <a:t>ArrayList</a:t>
                      </a:r>
                      <a:r>
                        <a:rPr lang="nb-NO" dirty="0"/>
                        <a:t>!</a:t>
                      </a:r>
                      <a:endParaRPr lang="en-GB" dirty="0"/>
                    </a:p>
                  </a:txBody>
                  <a:tcPr/>
                </a:tc>
                <a:tc>
                  <a:txBody>
                    <a:bodyPr/>
                    <a:lstStyle/>
                    <a:p>
                      <a:r>
                        <a:rPr lang="nb-NO" dirty="0"/>
                        <a:t>Treigere enn vanlig </a:t>
                      </a:r>
                      <a:r>
                        <a:rPr lang="nb-NO" dirty="0" err="1"/>
                        <a:t>Array</a:t>
                      </a:r>
                      <a:r>
                        <a:rPr lang="nb-NO" dirty="0"/>
                        <a:t>!</a:t>
                      </a:r>
                      <a:endParaRPr lang="en-GB" dirty="0"/>
                    </a:p>
                  </a:txBody>
                  <a:tcPr/>
                </a:tc>
                <a:extLst>
                  <a:ext uri="{0D108BD9-81ED-4DB2-BD59-A6C34878D82A}">
                    <a16:rowId xmlns:a16="http://schemas.microsoft.com/office/drawing/2014/main" val="2021635263"/>
                  </a:ext>
                </a:extLst>
              </a:tr>
              <a:tr h="754979">
                <a:tc>
                  <a:txBody>
                    <a:bodyPr/>
                    <a:lstStyle/>
                    <a:p>
                      <a:r>
                        <a:rPr lang="nb-NO" dirty="0"/>
                        <a:t>Bruk</a:t>
                      </a:r>
                      <a:endParaRPr lang="en-GB" dirty="0"/>
                    </a:p>
                  </a:txBody>
                  <a:tcPr/>
                </a:tc>
                <a:tc>
                  <a:txBody>
                    <a:bodyPr/>
                    <a:lstStyle/>
                    <a:p>
                      <a:r>
                        <a:rPr lang="nb-NO" dirty="0"/>
                        <a:t>Lite</a:t>
                      </a:r>
                      <a:endParaRPr lang="en-GB" dirty="0"/>
                    </a:p>
                  </a:txBody>
                  <a:tcPr/>
                </a:tc>
                <a:tc>
                  <a:txBody>
                    <a:bodyPr/>
                    <a:lstStyle/>
                    <a:p>
                      <a:r>
                        <a:rPr lang="nb-NO" dirty="0"/>
                        <a:t>Mye</a:t>
                      </a:r>
                      <a:endParaRPr lang="en-GB" dirty="0"/>
                    </a:p>
                  </a:txBody>
                  <a:tcPr/>
                </a:tc>
                <a:extLst>
                  <a:ext uri="{0D108BD9-81ED-4DB2-BD59-A6C34878D82A}">
                    <a16:rowId xmlns:a16="http://schemas.microsoft.com/office/drawing/2014/main" val="3276290458"/>
                  </a:ext>
                </a:extLst>
              </a:tr>
              <a:tr h="754979">
                <a:tc>
                  <a:txBody>
                    <a:bodyPr/>
                    <a:lstStyle/>
                    <a:p>
                      <a:r>
                        <a:rPr lang="nb-NO" dirty="0"/>
                        <a:t>Eksempler</a:t>
                      </a:r>
                      <a:endParaRPr lang="en-GB" dirty="0"/>
                    </a:p>
                  </a:txBody>
                  <a:tcPr/>
                </a:tc>
                <a:tc>
                  <a:txBody>
                    <a:bodyPr/>
                    <a:lstStyle/>
                    <a:p>
                      <a:r>
                        <a:rPr lang="nb-NO" dirty="0" err="1"/>
                        <a:t>ukeDager</a:t>
                      </a:r>
                      <a:r>
                        <a:rPr lang="nb-NO" dirty="0"/>
                        <a:t>, måneder</a:t>
                      </a:r>
                      <a:endParaRPr lang="en-GB" dirty="0"/>
                    </a:p>
                  </a:txBody>
                  <a:tcPr/>
                </a:tc>
                <a:tc>
                  <a:txBody>
                    <a:bodyPr/>
                    <a:lstStyle/>
                    <a:p>
                      <a:r>
                        <a:rPr lang="nb-NO" dirty="0" err="1"/>
                        <a:t>playlist</a:t>
                      </a:r>
                      <a:r>
                        <a:rPr lang="nb-NO" dirty="0"/>
                        <a:t>, </a:t>
                      </a:r>
                      <a:r>
                        <a:rPr lang="nb-NO" dirty="0" err="1"/>
                        <a:t>tinderMatchList</a:t>
                      </a:r>
                      <a:endParaRPr lang="en-GB" dirty="0"/>
                    </a:p>
                  </a:txBody>
                  <a:tcPr/>
                </a:tc>
                <a:extLst>
                  <a:ext uri="{0D108BD9-81ED-4DB2-BD59-A6C34878D82A}">
                    <a16:rowId xmlns:a16="http://schemas.microsoft.com/office/drawing/2014/main" val="3164122029"/>
                  </a:ext>
                </a:extLst>
              </a:tr>
            </a:tbl>
          </a:graphicData>
        </a:graphic>
      </p:graphicFrame>
    </p:spTree>
    <p:extLst>
      <p:ext uri="{BB962C8B-B14F-4D97-AF65-F5344CB8AC3E}">
        <p14:creationId xmlns:p14="http://schemas.microsoft.com/office/powerpoint/2010/main" val="390484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Kolleksjoner</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7186670" y="1516064"/>
            <a:ext cx="9144000" cy="3759200"/>
          </a:xfrm>
        </p:spPr>
        <p:txBody>
          <a:bodyPr>
            <a:normAutofit/>
          </a:bodyPr>
          <a:lstStyle/>
          <a:p>
            <a:pPr algn="l">
              <a:lnSpc>
                <a:spcPct val="150000"/>
              </a:lnSpc>
            </a:pPr>
            <a:endParaRPr lang="nb-NO" sz="3000" dirty="0">
              <a:solidFill>
                <a:srgbClr val="00B0F0"/>
              </a:solidFill>
            </a:endParaRP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graphicFrame>
        <p:nvGraphicFramePr>
          <p:cNvPr id="4" name="Table 4">
            <a:extLst>
              <a:ext uri="{FF2B5EF4-FFF2-40B4-BE49-F238E27FC236}">
                <a16:creationId xmlns:a16="http://schemas.microsoft.com/office/drawing/2014/main" id="{D046825D-6958-4853-97D7-142C700264AC}"/>
              </a:ext>
            </a:extLst>
          </p:cNvPr>
          <p:cNvGraphicFramePr>
            <a:graphicFrameLocks noGrp="1"/>
          </p:cNvGraphicFramePr>
          <p:nvPr>
            <p:extLst>
              <p:ext uri="{D42A27DB-BD31-4B8C-83A1-F6EECF244321}">
                <p14:modId xmlns:p14="http://schemas.microsoft.com/office/powerpoint/2010/main" val="534051283"/>
              </p:ext>
            </p:extLst>
          </p:nvPr>
        </p:nvGraphicFramePr>
        <p:xfrm>
          <a:off x="1701494" y="1486690"/>
          <a:ext cx="8127999" cy="312693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65245278"/>
                    </a:ext>
                  </a:extLst>
                </a:gridCol>
                <a:gridCol w="2709333">
                  <a:extLst>
                    <a:ext uri="{9D8B030D-6E8A-4147-A177-3AD203B41FA5}">
                      <a16:colId xmlns:a16="http://schemas.microsoft.com/office/drawing/2014/main" val="2088497117"/>
                    </a:ext>
                  </a:extLst>
                </a:gridCol>
                <a:gridCol w="2709333">
                  <a:extLst>
                    <a:ext uri="{9D8B030D-6E8A-4147-A177-3AD203B41FA5}">
                      <a16:colId xmlns:a16="http://schemas.microsoft.com/office/drawing/2014/main" val="3384124810"/>
                    </a:ext>
                  </a:extLst>
                </a:gridCol>
              </a:tblGrid>
              <a:tr h="661641">
                <a:tc>
                  <a:txBody>
                    <a:bodyPr/>
                    <a:lstStyle/>
                    <a:p>
                      <a:r>
                        <a:rPr lang="nb-NO" dirty="0"/>
                        <a:t>Algoritme</a:t>
                      </a:r>
                      <a:endParaRPr lang="en-GB" dirty="0"/>
                    </a:p>
                  </a:txBody>
                  <a:tcPr/>
                </a:tc>
                <a:tc>
                  <a:txBody>
                    <a:bodyPr/>
                    <a:lstStyle/>
                    <a:p>
                      <a:pPr algn="ctr"/>
                      <a:r>
                        <a:rPr lang="nb-NO" dirty="0" err="1"/>
                        <a:t>ArrayList</a:t>
                      </a:r>
                      <a:endParaRPr lang="en-GB" dirty="0"/>
                    </a:p>
                  </a:txBody>
                  <a:tcPr/>
                </a:tc>
                <a:tc>
                  <a:txBody>
                    <a:bodyPr/>
                    <a:lstStyle/>
                    <a:p>
                      <a:pPr algn="ctr"/>
                      <a:r>
                        <a:rPr lang="nb-NO" dirty="0" err="1"/>
                        <a:t>HashMap</a:t>
                      </a:r>
                      <a:endParaRPr lang="en-GB" dirty="0"/>
                    </a:p>
                  </a:txBody>
                  <a:tcPr/>
                </a:tc>
                <a:extLst>
                  <a:ext uri="{0D108BD9-81ED-4DB2-BD59-A6C34878D82A}">
                    <a16:rowId xmlns:a16="http://schemas.microsoft.com/office/drawing/2014/main" val="1340693578"/>
                  </a:ext>
                </a:extLst>
              </a:tr>
              <a:tr h="661641">
                <a:tc>
                  <a:txBody>
                    <a:bodyPr/>
                    <a:lstStyle/>
                    <a:p>
                      <a:r>
                        <a:rPr lang="nb-NO" dirty="0" err="1"/>
                        <a:t>HovedForskjell</a:t>
                      </a:r>
                      <a:endParaRPr lang="en-GB" dirty="0"/>
                    </a:p>
                  </a:txBody>
                  <a:tcPr/>
                </a:tc>
                <a:tc>
                  <a:txBody>
                    <a:bodyPr/>
                    <a:lstStyle/>
                    <a:p>
                      <a:r>
                        <a:rPr lang="nb-NO" dirty="0"/>
                        <a:t>I</a:t>
                      </a:r>
                      <a:r>
                        <a:rPr lang="en-GB" dirty="0" err="1"/>
                        <a:t>ndex-basert</a:t>
                      </a:r>
                      <a:endParaRPr lang="en-GB" dirty="0"/>
                    </a:p>
                  </a:txBody>
                  <a:tcPr/>
                </a:tc>
                <a:tc>
                  <a:txBody>
                    <a:bodyPr/>
                    <a:lstStyle/>
                    <a:p>
                      <a:r>
                        <a:rPr lang="nb-NO" dirty="0"/>
                        <a:t>(Key </a:t>
                      </a:r>
                      <a:r>
                        <a:rPr lang="nb-NO" dirty="0">
                          <a:sym typeface="Wingdings" panose="05000000000000000000" pitchFamily="2" charset="2"/>
                        </a:rPr>
                        <a:t> </a:t>
                      </a:r>
                      <a:r>
                        <a:rPr lang="nb-NO" dirty="0" err="1">
                          <a:sym typeface="Wingdings" panose="05000000000000000000" pitchFamily="2" charset="2"/>
                        </a:rPr>
                        <a:t>value</a:t>
                      </a:r>
                      <a:r>
                        <a:rPr lang="nb-NO" dirty="0">
                          <a:sym typeface="Wingdings" panose="05000000000000000000" pitchFamily="2" charset="2"/>
                        </a:rPr>
                        <a:t>) par-basert</a:t>
                      </a:r>
                      <a:endParaRPr lang="en-GB" dirty="0"/>
                    </a:p>
                  </a:txBody>
                  <a:tcPr/>
                </a:tc>
                <a:extLst>
                  <a:ext uri="{0D108BD9-81ED-4DB2-BD59-A6C34878D82A}">
                    <a16:rowId xmlns:a16="http://schemas.microsoft.com/office/drawing/2014/main" val="2126454054"/>
                  </a:ext>
                </a:extLst>
              </a:tr>
              <a:tr h="661641">
                <a:tc>
                  <a:txBody>
                    <a:bodyPr/>
                    <a:lstStyle/>
                    <a:p>
                      <a:r>
                        <a:rPr lang="nb-NO" dirty="0"/>
                        <a:t>Bruk</a:t>
                      </a:r>
                      <a:endParaRPr lang="en-GB" dirty="0"/>
                    </a:p>
                  </a:txBody>
                  <a:tcPr/>
                </a:tc>
                <a:tc>
                  <a:txBody>
                    <a:bodyPr/>
                    <a:lstStyle/>
                    <a:p>
                      <a:r>
                        <a:rPr lang="nb-NO" dirty="0"/>
                        <a:t>Mye</a:t>
                      </a:r>
                      <a:endParaRPr lang="en-GB" dirty="0"/>
                    </a:p>
                  </a:txBody>
                  <a:tcPr/>
                </a:tc>
                <a:tc>
                  <a:txBody>
                    <a:bodyPr/>
                    <a:lstStyle/>
                    <a:p>
                      <a:r>
                        <a:rPr lang="nb-NO" dirty="0"/>
                        <a:t>Mye</a:t>
                      </a:r>
                      <a:endParaRPr lang="en-GB" dirty="0"/>
                    </a:p>
                  </a:txBody>
                  <a:tcPr/>
                </a:tc>
                <a:extLst>
                  <a:ext uri="{0D108BD9-81ED-4DB2-BD59-A6C34878D82A}">
                    <a16:rowId xmlns:a16="http://schemas.microsoft.com/office/drawing/2014/main" val="1149497708"/>
                  </a:ext>
                </a:extLst>
              </a:tr>
              <a:tr h="1142010">
                <a:tc>
                  <a:txBody>
                    <a:bodyPr/>
                    <a:lstStyle/>
                    <a:p>
                      <a:r>
                        <a:rPr lang="nb-NO" dirty="0"/>
                        <a:t>Eksempler</a:t>
                      </a:r>
                      <a:endParaRPr lang="en-GB" dirty="0"/>
                    </a:p>
                  </a:txBody>
                  <a:tcPr/>
                </a:tc>
                <a:tc>
                  <a:txBody>
                    <a:bodyPr/>
                    <a:lstStyle/>
                    <a:p>
                      <a:r>
                        <a:rPr lang="nb-NO" dirty="0" err="1"/>
                        <a:t>playlist</a:t>
                      </a:r>
                      <a:r>
                        <a:rPr lang="nb-NO" dirty="0"/>
                        <a:t>, </a:t>
                      </a:r>
                      <a:r>
                        <a:rPr lang="nb-NO" dirty="0" err="1"/>
                        <a:t>tinderMatchList</a:t>
                      </a:r>
                      <a:endParaRPr lang="en-GB" dirty="0"/>
                    </a:p>
                  </a:txBody>
                  <a:tcPr/>
                </a:tc>
                <a:tc>
                  <a:txBody>
                    <a:bodyPr/>
                    <a:lstStyle/>
                    <a:p>
                      <a:r>
                        <a:rPr lang="nb-NO" dirty="0" err="1"/>
                        <a:t>KontakterListe</a:t>
                      </a:r>
                      <a:r>
                        <a:rPr lang="nb-NO" dirty="0"/>
                        <a:t> på telefon, </a:t>
                      </a:r>
                      <a:r>
                        <a:rPr lang="nb-NO" dirty="0" err="1"/>
                        <a:t>GoogleTranslate</a:t>
                      </a:r>
                      <a:endParaRPr lang="en-GB" dirty="0"/>
                    </a:p>
                  </a:txBody>
                  <a:tcPr/>
                </a:tc>
                <a:extLst>
                  <a:ext uri="{0D108BD9-81ED-4DB2-BD59-A6C34878D82A}">
                    <a16:rowId xmlns:a16="http://schemas.microsoft.com/office/drawing/2014/main" val="4086145397"/>
                  </a:ext>
                </a:extLst>
              </a:tr>
            </a:tbl>
          </a:graphicData>
        </a:graphic>
      </p:graphicFrame>
    </p:spTree>
    <p:extLst>
      <p:ext uri="{BB962C8B-B14F-4D97-AF65-F5344CB8AC3E}">
        <p14:creationId xmlns:p14="http://schemas.microsoft.com/office/powerpoint/2010/main" val="422848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Live-kode-sammen</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fontScale="55000" lnSpcReduction="20000"/>
          </a:bodyPr>
          <a:lstStyle/>
          <a:p>
            <a:pPr algn="l">
              <a:lnSpc>
                <a:spcPct val="150000"/>
              </a:lnSpc>
            </a:pPr>
            <a:r>
              <a:rPr lang="nb-NO" sz="3000" dirty="0">
                <a:solidFill>
                  <a:schemeClr val="tx1"/>
                </a:solidFill>
              </a:rPr>
              <a:t>La oss lage en kode som illustrerer </a:t>
            </a:r>
            <a:r>
              <a:rPr lang="nb-NO" sz="3000" dirty="0" err="1">
                <a:solidFill>
                  <a:schemeClr val="tx1"/>
                </a:solidFill>
              </a:rPr>
              <a:t>TinderMatchListe</a:t>
            </a:r>
            <a:r>
              <a:rPr lang="nb-NO" sz="3000" dirty="0">
                <a:solidFill>
                  <a:schemeClr val="tx1"/>
                </a:solidFill>
              </a:rPr>
              <a:t> med alle mulige funksjonene:</a:t>
            </a:r>
          </a:p>
          <a:p>
            <a:pPr marL="514350" indent="-514350" algn="l">
              <a:lnSpc>
                <a:spcPct val="150000"/>
              </a:lnSpc>
              <a:buAutoNum type="arabicPeriod"/>
            </a:pPr>
            <a:r>
              <a:rPr lang="nb-NO" sz="3000" dirty="0">
                <a:solidFill>
                  <a:schemeClr val="tx1"/>
                </a:solidFill>
              </a:rPr>
              <a:t>En metode for å registrere en ny match i lista.</a:t>
            </a:r>
          </a:p>
          <a:p>
            <a:pPr marL="514350" indent="-514350" algn="l">
              <a:lnSpc>
                <a:spcPct val="150000"/>
              </a:lnSpc>
              <a:buAutoNum type="arabicPeriod"/>
            </a:pPr>
            <a:r>
              <a:rPr lang="nb-NO" sz="3000" dirty="0">
                <a:solidFill>
                  <a:schemeClr val="tx1"/>
                </a:solidFill>
              </a:rPr>
              <a:t>En metode som henter en match fra lista.</a:t>
            </a:r>
          </a:p>
          <a:p>
            <a:pPr marL="514350" indent="-514350" algn="l">
              <a:lnSpc>
                <a:spcPct val="150000"/>
              </a:lnSpc>
              <a:buAutoNum type="arabicPeriod"/>
            </a:pPr>
            <a:r>
              <a:rPr lang="nb-NO" sz="3000" dirty="0">
                <a:solidFill>
                  <a:schemeClr val="tx1"/>
                </a:solidFill>
              </a:rPr>
              <a:t>En metode som viser alle matchene i lista.</a:t>
            </a:r>
          </a:p>
          <a:p>
            <a:pPr marL="514350" indent="-514350" algn="l">
              <a:lnSpc>
                <a:spcPct val="150000"/>
              </a:lnSpc>
              <a:buAutoNum type="arabicPeriod"/>
            </a:pPr>
            <a:r>
              <a:rPr lang="nb-NO" sz="3000" dirty="0">
                <a:solidFill>
                  <a:schemeClr val="tx1"/>
                </a:solidFill>
              </a:rPr>
              <a:t>En metode som viser antall matches i lista.</a:t>
            </a:r>
          </a:p>
          <a:p>
            <a:pPr marL="514350" indent="-514350" algn="l">
              <a:lnSpc>
                <a:spcPct val="150000"/>
              </a:lnSpc>
              <a:buAutoNum type="arabicPeriod"/>
            </a:pPr>
            <a:r>
              <a:rPr lang="nb-NO" sz="3000" dirty="0">
                <a:solidFill>
                  <a:schemeClr val="tx1"/>
                </a:solidFill>
              </a:rPr>
              <a:t>En metode som fjerner en match fra lista.</a:t>
            </a:r>
          </a:p>
          <a:p>
            <a:pPr algn="l">
              <a:lnSpc>
                <a:spcPct val="150000"/>
              </a:lnSpc>
            </a:pPr>
            <a:r>
              <a:rPr lang="nb-NO" sz="3000" dirty="0">
                <a:solidFill>
                  <a:schemeClr val="tx1"/>
                </a:solidFill>
              </a:rPr>
              <a:t>Deretter La oss lage en enkel </a:t>
            </a:r>
            <a:r>
              <a:rPr lang="nb-NO" sz="3000" dirty="0" err="1">
                <a:solidFill>
                  <a:schemeClr val="tx1"/>
                </a:solidFill>
              </a:rPr>
              <a:t>GoogleTranslate</a:t>
            </a:r>
            <a:r>
              <a:rPr lang="nb-NO" sz="3000" dirty="0">
                <a:solidFill>
                  <a:schemeClr val="tx1"/>
                </a:solidFill>
              </a:rPr>
              <a:t> som oversetter enkle ord fra Norsk til Engelsk.</a:t>
            </a: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spTree>
    <p:extLst>
      <p:ext uri="{BB962C8B-B14F-4D97-AF65-F5344CB8AC3E}">
        <p14:creationId xmlns:p14="http://schemas.microsoft.com/office/powerpoint/2010/main" val="205158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ABD2-F042-4BAB-B01B-C1197C6B2E40}"/>
              </a:ext>
            </a:extLst>
          </p:cNvPr>
          <p:cNvSpPr>
            <a:spLocks noGrp="1"/>
          </p:cNvSpPr>
          <p:nvPr>
            <p:ph type="ctrTitle"/>
          </p:nvPr>
        </p:nvSpPr>
        <p:spPr>
          <a:xfrm>
            <a:off x="0" y="346072"/>
            <a:ext cx="12192000" cy="1140619"/>
          </a:xfrm>
        </p:spPr>
        <p:txBody>
          <a:bodyPr>
            <a:noAutofit/>
          </a:bodyPr>
          <a:lstStyle/>
          <a:p>
            <a:r>
              <a:rPr lang="nb-NO" sz="3600" spc="-3" dirty="0"/>
              <a:t>Loops</a:t>
            </a:r>
            <a:endParaRPr lang="en-GB" sz="3600" dirty="0"/>
          </a:p>
        </p:txBody>
      </p:sp>
      <p:sp>
        <p:nvSpPr>
          <p:cNvPr id="3" name="Subtitle 2">
            <a:extLst>
              <a:ext uri="{FF2B5EF4-FFF2-40B4-BE49-F238E27FC236}">
                <a16:creationId xmlns:a16="http://schemas.microsoft.com/office/drawing/2014/main" id="{A662D049-34B3-430B-BF9D-516F3F7735BA}"/>
              </a:ext>
            </a:extLst>
          </p:cNvPr>
          <p:cNvSpPr>
            <a:spLocks noGrp="1"/>
          </p:cNvSpPr>
          <p:nvPr>
            <p:ph type="subTitle" idx="1"/>
          </p:nvPr>
        </p:nvSpPr>
        <p:spPr>
          <a:xfrm>
            <a:off x="1524000" y="1803400"/>
            <a:ext cx="9144000" cy="3759200"/>
          </a:xfrm>
        </p:spPr>
        <p:txBody>
          <a:bodyPr>
            <a:normAutofit/>
          </a:bodyPr>
          <a:lstStyle/>
          <a:p>
            <a:pPr algn="l">
              <a:lnSpc>
                <a:spcPct val="150000"/>
              </a:lnSpc>
            </a:pPr>
            <a:r>
              <a:rPr lang="nb-NO" sz="3000" dirty="0">
                <a:solidFill>
                  <a:schemeClr val="tx1"/>
                </a:solidFill>
              </a:rPr>
              <a:t>Lag en kode som printer ut navnet ditt 10 ganger?</a:t>
            </a:r>
          </a:p>
          <a:p>
            <a:pPr algn="l">
              <a:lnSpc>
                <a:spcPct val="150000"/>
              </a:lnSpc>
            </a:pPr>
            <a:endParaRPr lang="nb-NO" sz="3000" dirty="0">
              <a:solidFill>
                <a:schemeClr val="tx1"/>
              </a:solidFill>
            </a:endParaRPr>
          </a:p>
        </p:txBody>
      </p:sp>
      <p:sp>
        <p:nvSpPr>
          <p:cNvPr id="9" name="TextBox 8">
            <a:extLst>
              <a:ext uri="{FF2B5EF4-FFF2-40B4-BE49-F238E27FC236}">
                <a16:creationId xmlns:a16="http://schemas.microsoft.com/office/drawing/2014/main" id="{E6C1A37D-C6DF-4AB1-92E2-29F5D164F8C9}"/>
              </a:ext>
            </a:extLst>
          </p:cNvPr>
          <p:cNvSpPr txBox="1"/>
          <p:nvPr/>
        </p:nvSpPr>
        <p:spPr>
          <a:xfrm>
            <a:off x="7089775" y="5873037"/>
            <a:ext cx="6432550" cy="697627"/>
          </a:xfrm>
          <a:prstGeom prst="rect">
            <a:avLst/>
          </a:prstGeom>
          <a:noFill/>
        </p:spPr>
        <p:txBody>
          <a:bodyPr wrap="square">
            <a:spAutoFit/>
          </a:bodyPr>
          <a:lstStyle/>
          <a:p>
            <a:pPr marL="21431">
              <a:spcBef>
                <a:spcPts val="475"/>
              </a:spcBef>
            </a:pPr>
            <a:r>
              <a:rPr lang="en-GB" sz="1800" dirty="0">
                <a:latin typeface="Calibri"/>
                <a:cs typeface="Calibri"/>
              </a:rPr>
              <a:t>Ammar Khaled Haddad</a:t>
            </a:r>
          </a:p>
          <a:p>
            <a:pPr marL="21431">
              <a:spcBef>
                <a:spcPts val="422"/>
              </a:spcBef>
            </a:pPr>
            <a:r>
              <a:rPr lang="en-GB" sz="1800" spc="-8" dirty="0">
                <a:latin typeface="Calibri"/>
                <a:cs typeface="Calibri"/>
              </a:rPr>
              <a:t>Wednesday</a:t>
            </a:r>
            <a:r>
              <a:rPr lang="en-GB" sz="1800" spc="-6" dirty="0">
                <a:latin typeface="Calibri"/>
                <a:cs typeface="Calibri"/>
              </a:rPr>
              <a:t> </a:t>
            </a:r>
            <a:r>
              <a:rPr lang="en-GB" sz="1800" dirty="0">
                <a:latin typeface="Calibri"/>
                <a:cs typeface="Calibri"/>
              </a:rPr>
              <a:t>|</a:t>
            </a:r>
            <a:r>
              <a:rPr lang="en-GB" sz="1800" spc="-6" dirty="0">
                <a:latin typeface="Calibri"/>
                <a:cs typeface="Calibri"/>
              </a:rPr>
              <a:t> </a:t>
            </a:r>
            <a:r>
              <a:rPr lang="en-GB" sz="1800" spc="-3" dirty="0">
                <a:latin typeface="Calibri"/>
                <a:cs typeface="Calibri"/>
              </a:rPr>
              <a:t>October</a:t>
            </a:r>
            <a:r>
              <a:rPr lang="en-GB" sz="1800" spc="-6" dirty="0">
                <a:latin typeface="Calibri"/>
                <a:cs typeface="Calibri"/>
              </a:rPr>
              <a:t> </a:t>
            </a:r>
            <a:r>
              <a:rPr lang="en-GB" sz="1800" spc="-3" dirty="0">
                <a:latin typeface="Calibri"/>
                <a:cs typeface="Calibri"/>
              </a:rPr>
              <a:t>27</a:t>
            </a:r>
            <a:r>
              <a:rPr lang="en-GB" sz="1800" spc="-4" baseline="25462" dirty="0">
                <a:latin typeface="Calibri"/>
                <a:cs typeface="Calibri"/>
              </a:rPr>
              <a:t>th</a:t>
            </a:r>
            <a:r>
              <a:rPr lang="en-GB" sz="1800" spc="-3" dirty="0">
                <a:latin typeface="Calibri"/>
                <a:cs typeface="Calibri"/>
              </a:rPr>
              <a:t>, </a:t>
            </a:r>
            <a:r>
              <a:rPr lang="en-GB" sz="1800" dirty="0">
                <a:latin typeface="Calibri"/>
                <a:cs typeface="Calibri"/>
              </a:rPr>
              <a:t>2021</a:t>
            </a:r>
          </a:p>
        </p:txBody>
      </p:sp>
      <p:pic>
        <p:nvPicPr>
          <p:cNvPr id="6" name="Picture 5">
            <a:extLst>
              <a:ext uri="{FF2B5EF4-FFF2-40B4-BE49-F238E27FC236}">
                <a16:creationId xmlns:a16="http://schemas.microsoft.com/office/drawing/2014/main" id="{764C2939-4ABB-406F-B90B-D2D0A26BAF1D}"/>
              </a:ext>
            </a:extLst>
          </p:cNvPr>
          <p:cNvPicPr>
            <a:picLocks noChangeAspect="1"/>
          </p:cNvPicPr>
          <p:nvPr/>
        </p:nvPicPr>
        <p:blipFill>
          <a:blip r:embed="rId3"/>
          <a:stretch>
            <a:fillRect/>
          </a:stretch>
        </p:blipFill>
        <p:spPr>
          <a:xfrm>
            <a:off x="1524000" y="2530633"/>
            <a:ext cx="3962953" cy="3486637"/>
          </a:xfrm>
          <a:prstGeom prst="rect">
            <a:avLst/>
          </a:prstGeom>
        </p:spPr>
      </p:pic>
      <p:pic>
        <p:nvPicPr>
          <p:cNvPr id="11" name="Picture 10">
            <a:extLst>
              <a:ext uri="{FF2B5EF4-FFF2-40B4-BE49-F238E27FC236}">
                <a16:creationId xmlns:a16="http://schemas.microsoft.com/office/drawing/2014/main" id="{E114601C-F399-47DD-977F-01491D17498A}"/>
              </a:ext>
            </a:extLst>
          </p:cNvPr>
          <p:cNvPicPr>
            <a:picLocks noChangeAspect="1"/>
          </p:cNvPicPr>
          <p:nvPr/>
        </p:nvPicPr>
        <p:blipFill>
          <a:blip r:embed="rId4"/>
          <a:stretch>
            <a:fillRect/>
          </a:stretch>
        </p:blipFill>
        <p:spPr>
          <a:xfrm>
            <a:off x="6096000" y="2530633"/>
            <a:ext cx="4010585" cy="1448002"/>
          </a:xfrm>
          <a:prstGeom prst="rect">
            <a:avLst/>
          </a:prstGeom>
        </p:spPr>
      </p:pic>
    </p:spTree>
    <p:extLst>
      <p:ext uri="{BB962C8B-B14F-4D97-AF65-F5344CB8AC3E}">
        <p14:creationId xmlns:p14="http://schemas.microsoft.com/office/powerpoint/2010/main" val="124595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iA - Ly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sjonsmal_aase_kompetanse" id="{EE1CA585-96C9-6549-AD62-C1F98B70B7F0}" vid="{B4C9B46E-BCA9-8E4A-BF35-1DCCB59BA24C}"/>
    </a:ext>
  </a:extLst>
</a:theme>
</file>

<file path=ppt/theme/theme2.xml><?xml version="1.0" encoding="utf-8"?>
<a:theme xmlns:a="http://schemas.openxmlformats.org/drawingml/2006/main" name="UiA - mø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sjonsmal_aase_kompetanse" id="{EE1CA585-96C9-6549-AD62-C1F98B70B7F0}" vid="{B4C9B46E-BCA9-8E4A-BF35-1DCCB59BA24C}"/>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TotalTime>1515</TotalTime>
  <Words>877</Words>
  <Application>Microsoft Office PowerPoint</Application>
  <PresentationFormat>Widescreen</PresentationFormat>
  <Paragraphs>126</Paragraphs>
  <Slides>13</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vt:lpstr>
      <vt:lpstr>Calibri</vt:lpstr>
      <vt:lpstr>Helvetica</vt:lpstr>
      <vt:lpstr>Wingdings</vt:lpstr>
      <vt:lpstr>UiA - Lys</vt:lpstr>
      <vt:lpstr>UiA - mørk</vt:lpstr>
      <vt:lpstr>PowerPoint Presentation</vt:lpstr>
      <vt:lpstr>Recap fra forelesning 1</vt:lpstr>
      <vt:lpstr>Recap fra forelesning 1</vt:lpstr>
      <vt:lpstr>Forelesning 2: Java programmering</vt:lpstr>
      <vt:lpstr>Kolleksjoner</vt:lpstr>
      <vt:lpstr>Kolleksjoner</vt:lpstr>
      <vt:lpstr>Kolleksjoner</vt:lpstr>
      <vt:lpstr>Live-kode-sammen</vt:lpstr>
      <vt:lpstr>Loops</vt:lpstr>
      <vt:lpstr>Loops</vt:lpstr>
      <vt:lpstr>While Loop vs Iterator</vt:lpstr>
      <vt:lpstr>Hvilken loop bør vi venne oss til?</vt:lpstr>
      <vt:lpstr>Live-kode-sammen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Thomas Eikeland Fiskå</dc:creator>
  <cp:lastModifiedBy>Ammar Haddad</cp:lastModifiedBy>
  <cp:revision>76</cp:revision>
  <dcterms:created xsi:type="dcterms:W3CDTF">2019-03-26T09:57:44Z</dcterms:created>
  <dcterms:modified xsi:type="dcterms:W3CDTF">2021-10-24T23:17:54Z</dcterms:modified>
</cp:coreProperties>
</file>