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5" r:id="rId2"/>
  </p:sldMasterIdLst>
  <p:notesMasterIdLst>
    <p:notesMasterId r:id="rId17"/>
  </p:notesMasterIdLst>
  <p:handoutMasterIdLst>
    <p:handoutMasterId r:id="rId18"/>
  </p:handoutMasterIdLst>
  <p:sldIdLst>
    <p:sldId id="265" r:id="rId3"/>
    <p:sldId id="277" r:id="rId4"/>
    <p:sldId id="278" r:id="rId5"/>
    <p:sldId id="281" r:id="rId6"/>
    <p:sldId id="282" r:id="rId7"/>
    <p:sldId id="287" r:id="rId8"/>
    <p:sldId id="285" r:id="rId9"/>
    <p:sldId id="286" r:id="rId10"/>
    <p:sldId id="283" r:id="rId11"/>
    <p:sldId id="295" r:id="rId12"/>
    <p:sldId id="284" r:id="rId13"/>
    <p:sldId id="294" r:id="rId14"/>
    <p:sldId id="297" r:id="rId15"/>
    <p:sldId id="298" r:id="rId1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A652"/>
    <a:srgbClr val="D2002B"/>
    <a:srgbClr val="F2F3F6"/>
    <a:srgbClr val="141E28"/>
    <a:srgbClr val="E1E2E8"/>
    <a:srgbClr val="011689"/>
    <a:srgbClr val="002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A2E057-CBAD-49B6-BD18-9D4E1B999CD4}" v="3427" dt="2021-10-20T16:13:52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6"/>
    <p:restoredTop sz="86531"/>
  </p:normalViewPr>
  <p:slideViewPr>
    <p:cSldViewPr snapToGrid="0" snapToObjects="1">
      <p:cViewPr varScale="1">
        <p:scale>
          <a:sx n="58" d="100"/>
          <a:sy n="58" d="100"/>
        </p:scale>
        <p:origin x="828" y="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mar Haddad" userId="93eb3f186d2f468f" providerId="LiveId" clId="{8448CFBF-EB9D-4ECE-9819-23EFB2A3C22D}"/>
    <pc:docChg chg="undo custSel delSld modSld">
      <pc:chgData name="Ammar Haddad" userId="93eb3f186d2f468f" providerId="LiveId" clId="{8448CFBF-EB9D-4ECE-9819-23EFB2A3C22D}" dt="2021-10-20T19:06:08.969" v="283" actId="20577"/>
      <pc:docMkLst>
        <pc:docMk/>
      </pc:docMkLst>
      <pc:sldChg chg="del">
        <pc:chgData name="Ammar Haddad" userId="93eb3f186d2f468f" providerId="LiveId" clId="{8448CFBF-EB9D-4ECE-9819-23EFB2A3C22D}" dt="2021-10-20T16:25:12.968" v="6" actId="47"/>
        <pc:sldMkLst>
          <pc:docMk/>
          <pc:sldMk cId="2477085854" sldId="288"/>
        </pc:sldMkLst>
      </pc:sldChg>
      <pc:sldChg chg="del">
        <pc:chgData name="Ammar Haddad" userId="93eb3f186d2f468f" providerId="LiveId" clId="{8448CFBF-EB9D-4ECE-9819-23EFB2A3C22D}" dt="2021-10-20T16:25:09.540" v="2" actId="47"/>
        <pc:sldMkLst>
          <pc:docMk/>
          <pc:sldMk cId="2398260918" sldId="289"/>
        </pc:sldMkLst>
      </pc:sldChg>
      <pc:sldChg chg="del">
        <pc:chgData name="Ammar Haddad" userId="93eb3f186d2f468f" providerId="LiveId" clId="{8448CFBF-EB9D-4ECE-9819-23EFB2A3C22D}" dt="2021-10-20T16:25:09.142" v="1" actId="47"/>
        <pc:sldMkLst>
          <pc:docMk/>
          <pc:sldMk cId="1245950690" sldId="290"/>
        </pc:sldMkLst>
      </pc:sldChg>
      <pc:sldChg chg="del">
        <pc:chgData name="Ammar Haddad" userId="93eb3f186d2f468f" providerId="LiveId" clId="{8448CFBF-EB9D-4ECE-9819-23EFB2A3C22D}" dt="2021-10-20T16:25:08.734" v="0" actId="47"/>
        <pc:sldMkLst>
          <pc:docMk/>
          <pc:sldMk cId="4217400048" sldId="291"/>
        </pc:sldMkLst>
      </pc:sldChg>
      <pc:sldChg chg="del">
        <pc:chgData name="Ammar Haddad" userId="93eb3f186d2f468f" providerId="LiveId" clId="{8448CFBF-EB9D-4ECE-9819-23EFB2A3C22D}" dt="2021-10-20T16:25:11.591" v="4" actId="47"/>
        <pc:sldMkLst>
          <pc:docMk/>
          <pc:sldMk cId="3603937294" sldId="292"/>
        </pc:sldMkLst>
      </pc:sldChg>
      <pc:sldChg chg="del">
        <pc:chgData name="Ammar Haddad" userId="93eb3f186d2f468f" providerId="LiveId" clId="{8448CFBF-EB9D-4ECE-9819-23EFB2A3C22D}" dt="2021-10-20T16:25:11.203" v="3" actId="47"/>
        <pc:sldMkLst>
          <pc:docMk/>
          <pc:sldMk cId="191056867" sldId="293"/>
        </pc:sldMkLst>
      </pc:sldChg>
      <pc:sldChg chg="modSp mod">
        <pc:chgData name="Ammar Haddad" userId="93eb3f186d2f468f" providerId="LiveId" clId="{8448CFBF-EB9D-4ECE-9819-23EFB2A3C22D}" dt="2021-10-20T19:06:08.969" v="283" actId="20577"/>
        <pc:sldMkLst>
          <pc:docMk/>
          <pc:sldMk cId="3598219090" sldId="294"/>
        </pc:sldMkLst>
        <pc:spChg chg="mod">
          <ac:chgData name="Ammar Haddad" userId="93eb3f186d2f468f" providerId="LiveId" clId="{8448CFBF-EB9D-4ECE-9819-23EFB2A3C22D}" dt="2021-10-20T19:06:08.969" v="283" actId="20577"/>
          <ac:spMkLst>
            <pc:docMk/>
            <pc:sldMk cId="3598219090" sldId="294"/>
            <ac:spMk id="3" creationId="{A662D049-34B3-430B-BF9D-516F3F7735BA}"/>
          </ac:spMkLst>
        </pc:spChg>
      </pc:sldChg>
      <pc:sldChg chg="del">
        <pc:chgData name="Ammar Haddad" userId="93eb3f186d2f468f" providerId="LiveId" clId="{8448CFBF-EB9D-4ECE-9819-23EFB2A3C22D}" dt="2021-10-20T16:25:12.437" v="5" actId="47"/>
        <pc:sldMkLst>
          <pc:docMk/>
          <pc:sldMk cId="379249882" sldId="299"/>
        </pc:sldMkLst>
      </pc:sldChg>
    </pc:docChg>
  </pc:docChgLst>
  <pc:docChgLst>
    <pc:chgData name="Ammar Haddad" userId="93eb3f186d2f468f" providerId="LiveId" clId="{6FA2E057-CBAD-49B6-BD18-9D4E1B999CD4}"/>
    <pc:docChg chg="undo redo custSel addSld delSld modSld sldOrd addSection delSection">
      <pc:chgData name="Ammar Haddad" userId="93eb3f186d2f468f" providerId="LiveId" clId="{6FA2E057-CBAD-49B6-BD18-9D4E1B999CD4}" dt="2021-10-20T16:24:29.909" v="9645" actId="47"/>
      <pc:docMkLst>
        <pc:docMk/>
      </pc:docMkLst>
      <pc:sldChg chg="del">
        <pc:chgData name="Ammar Haddad" userId="93eb3f186d2f468f" providerId="LiveId" clId="{6FA2E057-CBAD-49B6-BD18-9D4E1B999CD4}" dt="2021-10-17T14:37:47.483" v="2" actId="47"/>
        <pc:sldMkLst>
          <pc:docMk/>
          <pc:sldMk cId="808475630" sldId="256"/>
        </pc:sldMkLst>
      </pc:sldChg>
      <pc:sldChg chg="addSp delSp modSp del mod modNotesTx">
        <pc:chgData name="Ammar Haddad" userId="93eb3f186d2f468f" providerId="LiveId" clId="{6FA2E057-CBAD-49B6-BD18-9D4E1B999CD4}" dt="2021-10-17T15:25:52.917" v="758" actId="47"/>
        <pc:sldMkLst>
          <pc:docMk/>
          <pc:sldMk cId="2284323548" sldId="257"/>
        </pc:sldMkLst>
        <pc:spChg chg="mod">
          <ac:chgData name="Ammar Haddad" userId="93eb3f186d2f468f" providerId="LiveId" clId="{6FA2E057-CBAD-49B6-BD18-9D4E1B999CD4}" dt="2021-10-17T14:53:07.925" v="171" actId="404"/>
          <ac:spMkLst>
            <pc:docMk/>
            <pc:sldMk cId="2284323548" sldId="257"/>
            <ac:spMk id="2" creationId="{D7F8CADF-F6F1-4D4B-BCDF-875F23FF6982}"/>
          </ac:spMkLst>
        </pc:spChg>
        <pc:spChg chg="mod">
          <ac:chgData name="Ammar Haddad" userId="93eb3f186d2f468f" providerId="LiveId" clId="{6FA2E057-CBAD-49B6-BD18-9D4E1B999CD4}" dt="2021-10-17T15:15:25.149" v="435"/>
          <ac:spMkLst>
            <pc:docMk/>
            <pc:sldMk cId="2284323548" sldId="257"/>
            <ac:spMk id="3" creationId="{740C9F65-C46D-4046-BA00-269880510A29}"/>
          </ac:spMkLst>
        </pc:spChg>
        <pc:spChg chg="mod">
          <ac:chgData name="Ammar Haddad" userId="93eb3f186d2f468f" providerId="LiveId" clId="{6FA2E057-CBAD-49B6-BD18-9D4E1B999CD4}" dt="2021-10-17T14:38:59.896" v="74" actId="1076"/>
          <ac:spMkLst>
            <pc:docMk/>
            <pc:sldMk cId="2284323548" sldId="257"/>
            <ac:spMk id="4" creationId="{A823434F-DC45-EA45-B3B0-8E7819A7DFCC}"/>
          </ac:spMkLst>
        </pc:spChg>
        <pc:spChg chg="del">
          <ac:chgData name="Ammar Haddad" userId="93eb3f186d2f468f" providerId="LiveId" clId="{6FA2E057-CBAD-49B6-BD18-9D4E1B999CD4}" dt="2021-10-17T14:39:10.276" v="75" actId="21"/>
          <ac:spMkLst>
            <pc:docMk/>
            <pc:sldMk cId="2284323548" sldId="257"/>
            <ac:spMk id="5" creationId="{CB2B8DF9-80A5-B94A-9FBD-43BA2A24EFC2}"/>
          </ac:spMkLst>
        </pc:spChg>
        <pc:spChg chg="add del">
          <ac:chgData name="Ammar Haddad" userId="93eb3f186d2f468f" providerId="LiveId" clId="{6FA2E057-CBAD-49B6-BD18-9D4E1B999CD4}" dt="2021-10-17T14:43:32.549" v="79" actId="22"/>
          <ac:spMkLst>
            <pc:docMk/>
            <pc:sldMk cId="2284323548" sldId="257"/>
            <ac:spMk id="7" creationId="{A6F36A7C-E488-4525-8EF3-C25486DCE8A4}"/>
          </ac:spMkLst>
        </pc:spChg>
        <pc:spChg chg="add del mod">
          <ac:chgData name="Ammar Haddad" userId="93eb3f186d2f468f" providerId="LiveId" clId="{6FA2E057-CBAD-49B6-BD18-9D4E1B999CD4}" dt="2021-10-17T15:15:26.125" v="437"/>
          <ac:spMkLst>
            <pc:docMk/>
            <pc:sldMk cId="2284323548" sldId="257"/>
            <ac:spMk id="8" creationId="{741AB72E-0DF4-4E0F-AE94-0BEFB82F5305}"/>
          </ac:spMkLst>
        </pc:spChg>
        <pc:spChg chg="add">
          <ac:chgData name="Ammar Haddad" userId="93eb3f186d2f468f" providerId="LiveId" clId="{6FA2E057-CBAD-49B6-BD18-9D4E1B999CD4}" dt="2021-10-17T15:15:31.146" v="438" actId="22"/>
          <ac:spMkLst>
            <pc:docMk/>
            <pc:sldMk cId="2284323548" sldId="257"/>
            <ac:spMk id="10" creationId="{0F13CDC3-B76E-4C55-B374-876815570D42}"/>
          </ac:spMkLst>
        </pc:spChg>
      </pc:sldChg>
      <pc:sldChg chg="del">
        <pc:chgData name="Ammar Haddad" userId="93eb3f186d2f468f" providerId="LiveId" clId="{6FA2E057-CBAD-49B6-BD18-9D4E1B999CD4}" dt="2021-10-17T16:22:48.777" v="782" actId="47"/>
        <pc:sldMkLst>
          <pc:docMk/>
          <pc:sldMk cId="2121092179" sldId="258"/>
        </pc:sldMkLst>
      </pc:sldChg>
      <pc:sldChg chg="del">
        <pc:chgData name="Ammar Haddad" userId="93eb3f186d2f468f" providerId="LiveId" clId="{6FA2E057-CBAD-49B6-BD18-9D4E1B999CD4}" dt="2021-10-17T16:22:45.059" v="781" actId="47"/>
        <pc:sldMkLst>
          <pc:docMk/>
          <pc:sldMk cId="3646569175" sldId="259"/>
        </pc:sldMkLst>
      </pc:sldChg>
      <pc:sldChg chg="del">
        <pc:chgData name="Ammar Haddad" userId="93eb3f186d2f468f" providerId="LiveId" clId="{6FA2E057-CBAD-49B6-BD18-9D4E1B999CD4}" dt="2021-10-17T16:22:43.660" v="780" actId="47"/>
        <pc:sldMkLst>
          <pc:docMk/>
          <pc:sldMk cId="2231570439" sldId="260"/>
        </pc:sldMkLst>
      </pc:sldChg>
      <pc:sldChg chg="del">
        <pc:chgData name="Ammar Haddad" userId="93eb3f186d2f468f" providerId="LiveId" clId="{6FA2E057-CBAD-49B6-BD18-9D4E1B999CD4}" dt="2021-10-17T16:22:43.520" v="779" actId="47"/>
        <pc:sldMkLst>
          <pc:docMk/>
          <pc:sldMk cId="1088405719" sldId="261"/>
        </pc:sldMkLst>
      </pc:sldChg>
      <pc:sldChg chg="del">
        <pc:chgData name="Ammar Haddad" userId="93eb3f186d2f468f" providerId="LiveId" clId="{6FA2E057-CBAD-49B6-BD18-9D4E1B999CD4}" dt="2021-10-17T16:22:40.952" v="776" actId="47"/>
        <pc:sldMkLst>
          <pc:docMk/>
          <pc:sldMk cId="1753686676" sldId="262"/>
        </pc:sldMkLst>
      </pc:sldChg>
      <pc:sldChg chg="del">
        <pc:chgData name="Ammar Haddad" userId="93eb3f186d2f468f" providerId="LiveId" clId="{6FA2E057-CBAD-49B6-BD18-9D4E1B999CD4}" dt="2021-10-17T16:22:28.765" v="774" actId="47"/>
        <pc:sldMkLst>
          <pc:docMk/>
          <pc:sldMk cId="2047893627" sldId="263"/>
        </pc:sldMkLst>
      </pc:sldChg>
      <pc:sldChg chg="del">
        <pc:chgData name="Ammar Haddad" userId="93eb3f186d2f468f" providerId="LiveId" clId="{6FA2E057-CBAD-49B6-BD18-9D4E1B999CD4}" dt="2021-10-17T16:22:40.716" v="775" actId="47"/>
        <pc:sldMkLst>
          <pc:docMk/>
          <pc:sldMk cId="2276507959" sldId="264"/>
        </pc:sldMkLst>
      </pc:sldChg>
      <pc:sldChg chg="del">
        <pc:chgData name="Ammar Haddad" userId="93eb3f186d2f468f" providerId="LiveId" clId="{6FA2E057-CBAD-49B6-BD18-9D4E1B999CD4}" dt="2021-10-17T14:37:52.109" v="3" actId="47"/>
        <pc:sldMkLst>
          <pc:docMk/>
          <pc:sldMk cId="1735991100" sldId="266"/>
        </pc:sldMkLst>
      </pc:sldChg>
      <pc:sldChg chg="del">
        <pc:chgData name="Ammar Haddad" userId="93eb3f186d2f468f" providerId="LiveId" clId="{6FA2E057-CBAD-49B6-BD18-9D4E1B999CD4}" dt="2021-10-17T14:37:56.179" v="4" actId="47"/>
        <pc:sldMkLst>
          <pc:docMk/>
          <pc:sldMk cId="3511852010" sldId="267"/>
        </pc:sldMkLst>
      </pc:sldChg>
      <pc:sldChg chg="del">
        <pc:chgData name="Ammar Haddad" userId="93eb3f186d2f468f" providerId="LiveId" clId="{6FA2E057-CBAD-49B6-BD18-9D4E1B999CD4}" dt="2021-10-17T14:54:33.991" v="184" actId="47"/>
        <pc:sldMkLst>
          <pc:docMk/>
          <pc:sldMk cId="547358445" sldId="271"/>
        </pc:sldMkLst>
      </pc:sldChg>
      <pc:sldChg chg="del">
        <pc:chgData name="Ammar Haddad" userId="93eb3f186d2f468f" providerId="LiveId" clId="{6FA2E057-CBAD-49B6-BD18-9D4E1B999CD4}" dt="2021-10-17T14:37:41.292" v="0" actId="47"/>
        <pc:sldMkLst>
          <pc:docMk/>
          <pc:sldMk cId="757961113" sldId="272"/>
        </pc:sldMkLst>
      </pc:sldChg>
      <pc:sldChg chg="del">
        <pc:chgData name="Ammar Haddad" userId="93eb3f186d2f468f" providerId="LiveId" clId="{6FA2E057-CBAD-49B6-BD18-9D4E1B999CD4}" dt="2021-10-17T14:54:34.711" v="185" actId="47"/>
        <pc:sldMkLst>
          <pc:docMk/>
          <pc:sldMk cId="18606860" sldId="273"/>
        </pc:sldMkLst>
      </pc:sldChg>
      <pc:sldChg chg="del">
        <pc:chgData name="Ammar Haddad" userId="93eb3f186d2f468f" providerId="LiveId" clId="{6FA2E057-CBAD-49B6-BD18-9D4E1B999CD4}" dt="2021-10-17T16:22:42.588" v="778" actId="47"/>
        <pc:sldMkLst>
          <pc:docMk/>
          <pc:sldMk cId="1032388041" sldId="274"/>
        </pc:sldMkLst>
      </pc:sldChg>
      <pc:sldChg chg="del">
        <pc:chgData name="Ammar Haddad" userId="93eb3f186d2f468f" providerId="LiveId" clId="{6FA2E057-CBAD-49B6-BD18-9D4E1B999CD4}" dt="2021-10-17T16:22:41.875" v="777" actId="47"/>
        <pc:sldMkLst>
          <pc:docMk/>
          <pc:sldMk cId="2358609534" sldId="275"/>
        </pc:sldMkLst>
      </pc:sldChg>
      <pc:sldChg chg="del">
        <pc:chgData name="Ammar Haddad" userId="93eb3f186d2f468f" providerId="LiveId" clId="{6FA2E057-CBAD-49B6-BD18-9D4E1B999CD4}" dt="2021-10-17T14:37:42.712" v="1" actId="47"/>
        <pc:sldMkLst>
          <pc:docMk/>
          <pc:sldMk cId="1525038603" sldId="276"/>
        </pc:sldMkLst>
      </pc:sldChg>
      <pc:sldChg chg="add del">
        <pc:chgData name="Ammar Haddad" userId="93eb3f186d2f468f" providerId="LiveId" clId="{6FA2E057-CBAD-49B6-BD18-9D4E1B999CD4}" dt="2021-10-17T14:54:28.252" v="172" actId="47"/>
        <pc:sldMkLst>
          <pc:docMk/>
          <pc:sldMk cId="2353609829" sldId="276"/>
        </pc:sldMkLst>
      </pc:sldChg>
      <pc:sldChg chg="addSp delSp modSp add del mod ord">
        <pc:chgData name="Ammar Haddad" userId="93eb3f186d2f468f" providerId="LiveId" clId="{6FA2E057-CBAD-49B6-BD18-9D4E1B999CD4}" dt="2021-10-17T15:10:15.318" v="404" actId="47"/>
        <pc:sldMkLst>
          <pc:docMk/>
          <pc:sldMk cId="3486631867" sldId="276"/>
        </pc:sldMkLst>
        <pc:spChg chg="mod">
          <ac:chgData name="Ammar Haddad" userId="93eb3f186d2f468f" providerId="LiveId" clId="{6FA2E057-CBAD-49B6-BD18-9D4E1B999CD4}" dt="2021-10-17T15:04:25.920" v="227" actId="20577"/>
          <ac:spMkLst>
            <pc:docMk/>
            <pc:sldMk cId="3486631867" sldId="276"/>
            <ac:spMk id="2" creationId="{810986FA-9DA4-CA4D-B44B-579EFD05EC82}"/>
          </ac:spMkLst>
        </pc:spChg>
        <pc:spChg chg="mod">
          <ac:chgData name="Ammar Haddad" userId="93eb3f186d2f468f" providerId="LiveId" clId="{6FA2E057-CBAD-49B6-BD18-9D4E1B999CD4}" dt="2021-10-17T15:03:45.480" v="219" actId="20577"/>
          <ac:spMkLst>
            <pc:docMk/>
            <pc:sldMk cId="3486631867" sldId="276"/>
            <ac:spMk id="3" creationId="{BE8AB8AB-D437-A045-9786-BDA66D66A986}"/>
          </ac:spMkLst>
        </pc:spChg>
        <pc:spChg chg="add del">
          <ac:chgData name="Ammar Haddad" userId="93eb3f186d2f468f" providerId="LiveId" clId="{6FA2E057-CBAD-49B6-BD18-9D4E1B999CD4}" dt="2021-10-17T15:05:31.737" v="231" actId="478"/>
          <ac:spMkLst>
            <pc:docMk/>
            <pc:sldMk cId="3486631867" sldId="276"/>
            <ac:spMk id="4" creationId="{1B80A3F0-9919-334F-884B-35C5244626C7}"/>
          </ac:spMkLst>
        </pc:spChg>
        <pc:spChg chg="mod">
          <ac:chgData name="Ammar Haddad" userId="93eb3f186d2f468f" providerId="LiveId" clId="{6FA2E057-CBAD-49B6-BD18-9D4E1B999CD4}" dt="2021-10-17T15:04:20.922" v="220" actId="20577"/>
          <ac:spMkLst>
            <pc:docMk/>
            <pc:sldMk cId="3486631867" sldId="276"/>
            <ac:spMk id="6" creationId="{C1B24F90-A367-BE44-85C1-3D3B0BA727BE}"/>
          </ac:spMkLst>
        </pc:spChg>
        <pc:spChg chg="del">
          <ac:chgData name="Ammar Haddad" userId="93eb3f186d2f468f" providerId="LiveId" clId="{6FA2E057-CBAD-49B6-BD18-9D4E1B999CD4}" dt="2021-10-17T15:04:39.441" v="228" actId="21"/>
          <ac:spMkLst>
            <pc:docMk/>
            <pc:sldMk cId="3486631867" sldId="276"/>
            <ac:spMk id="9" creationId="{FB3021FE-57BD-BA42-A1AB-9AD203EE050D}"/>
          </ac:spMkLst>
        </pc:spChg>
      </pc:sldChg>
      <pc:sldChg chg="new del">
        <pc:chgData name="Ammar Haddad" userId="93eb3f186d2f468f" providerId="LiveId" clId="{6FA2E057-CBAD-49B6-BD18-9D4E1B999CD4}" dt="2021-10-17T15:06:08.095" v="237" actId="680"/>
        <pc:sldMkLst>
          <pc:docMk/>
          <pc:sldMk cId="1609002863" sldId="277"/>
        </pc:sldMkLst>
      </pc:sldChg>
      <pc:sldChg chg="add del">
        <pc:chgData name="Ammar Haddad" userId="93eb3f186d2f468f" providerId="LiveId" clId="{6FA2E057-CBAD-49B6-BD18-9D4E1B999CD4}" dt="2021-10-17T14:54:30.066" v="173" actId="47"/>
        <pc:sldMkLst>
          <pc:docMk/>
          <pc:sldMk cId="1911192236" sldId="277"/>
        </pc:sldMkLst>
      </pc:sldChg>
      <pc:sldChg chg="addSp delSp new del mod">
        <pc:chgData name="Ammar Haddad" userId="93eb3f186d2f468f" providerId="LiveId" clId="{6FA2E057-CBAD-49B6-BD18-9D4E1B999CD4}" dt="2021-10-17T15:06:03.455" v="235" actId="680"/>
        <pc:sldMkLst>
          <pc:docMk/>
          <pc:sldMk cId="2469996829" sldId="277"/>
        </pc:sldMkLst>
        <pc:spChg chg="add del">
          <ac:chgData name="Ammar Haddad" userId="93eb3f186d2f468f" providerId="LiveId" clId="{6FA2E057-CBAD-49B6-BD18-9D4E1B999CD4}" dt="2021-10-17T15:06:02.604" v="234" actId="478"/>
          <ac:spMkLst>
            <pc:docMk/>
            <pc:sldMk cId="2469996829" sldId="277"/>
            <ac:spMk id="4" creationId="{1F5E4A4C-4CBC-45BB-8D3B-9AD5560A419D}"/>
          </ac:spMkLst>
        </pc:spChg>
      </pc:sldChg>
      <pc:sldChg chg="addSp delSp modSp new mod">
        <pc:chgData name="Ammar Haddad" userId="93eb3f186d2f468f" providerId="LiveId" clId="{6FA2E057-CBAD-49B6-BD18-9D4E1B999CD4}" dt="2021-10-17T16:20:17.336" v="770" actId="20577"/>
        <pc:sldMkLst>
          <pc:docMk/>
          <pc:sldMk cId="3420245461" sldId="277"/>
        </pc:sldMkLst>
        <pc:spChg chg="mod">
          <ac:chgData name="Ammar Haddad" userId="93eb3f186d2f468f" providerId="LiveId" clId="{6FA2E057-CBAD-49B6-BD18-9D4E1B999CD4}" dt="2021-10-17T15:17:39.535" v="464" actId="122"/>
          <ac:spMkLst>
            <pc:docMk/>
            <pc:sldMk cId="3420245461" sldId="277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7T16:20:17.336" v="770" actId="20577"/>
          <ac:spMkLst>
            <pc:docMk/>
            <pc:sldMk cId="3420245461" sldId="277"/>
            <ac:spMk id="3" creationId="{A662D049-34B3-430B-BF9D-516F3F7735BA}"/>
          </ac:spMkLst>
        </pc:spChg>
        <pc:spChg chg="del mod">
          <ac:chgData name="Ammar Haddad" userId="93eb3f186d2f468f" providerId="LiveId" clId="{6FA2E057-CBAD-49B6-BD18-9D4E1B999CD4}" dt="2021-10-17T15:10:30.645" v="408" actId="478"/>
          <ac:spMkLst>
            <pc:docMk/>
            <pc:sldMk cId="3420245461" sldId="277"/>
            <ac:spMk id="4" creationId="{722B37A2-FA18-4003-92D1-48C9AE031A16}"/>
          </ac:spMkLst>
        </pc:spChg>
        <pc:spChg chg="del">
          <ac:chgData name="Ammar Haddad" userId="93eb3f186d2f468f" providerId="LiveId" clId="{6FA2E057-CBAD-49B6-BD18-9D4E1B999CD4}" dt="2021-10-17T15:10:42.095" v="409" actId="21"/>
          <ac:spMkLst>
            <pc:docMk/>
            <pc:sldMk cId="3420245461" sldId="277"/>
            <ac:spMk id="5" creationId="{8CD072C2-A892-4167-A660-B7F5A1C487B0}"/>
          </ac:spMkLst>
        </pc:spChg>
        <pc:spChg chg="add del mod">
          <ac:chgData name="Ammar Haddad" userId="93eb3f186d2f468f" providerId="LiveId" clId="{6FA2E057-CBAD-49B6-BD18-9D4E1B999CD4}" dt="2021-10-17T15:10:12.526" v="403" actId="22"/>
          <ac:spMkLst>
            <pc:docMk/>
            <pc:sldMk cId="3420245461" sldId="277"/>
            <ac:spMk id="7" creationId="{252717F6-92AF-40CE-AE05-73CF181784CC}"/>
          </ac:spMkLst>
        </pc:spChg>
        <pc:spChg chg="add mod">
          <ac:chgData name="Ammar Haddad" userId="93eb3f186d2f468f" providerId="LiveId" clId="{6FA2E057-CBAD-49B6-BD18-9D4E1B999CD4}" dt="2021-10-17T15:11:03.127" v="416" actId="14100"/>
          <ac:spMkLst>
            <pc:docMk/>
            <pc:sldMk cId="3420245461" sldId="277"/>
            <ac:spMk id="9" creationId="{E6C1A37D-C6DF-4AB1-92E2-29F5D164F8C9}"/>
          </ac:spMkLst>
        </pc:spChg>
      </pc:sldChg>
      <pc:sldChg chg="modSp add mod ord modAnim modNotesTx">
        <pc:chgData name="Ammar Haddad" userId="93eb3f186d2f468f" providerId="LiveId" clId="{6FA2E057-CBAD-49B6-BD18-9D4E1B999CD4}" dt="2021-10-18T22:28:39.829" v="5758"/>
        <pc:sldMkLst>
          <pc:docMk/>
          <pc:sldMk cId="504382182" sldId="278"/>
        </pc:sldMkLst>
        <pc:spChg chg="mod">
          <ac:chgData name="Ammar Haddad" userId="93eb3f186d2f468f" providerId="LiveId" clId="{6FA2E057-CBAD-49B6-BD18-9D4E1B999CD4}" dt="2021-10-17T15:19:20.733" v="500" actId="20577"/>
          <ac:spMkLst>
            <pc:docMk/>
            <pc:sldMk cId="504382182" sldId="278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7T23:20:22.857" v="2367" actId="20577"/>
          <ac:spMkLst>
            <pc:docMk/>
            <pc:sldMk cId="504382182" sldId="278"/>
            <ac:spMk id="3" creationId="{A662D049-34B3-430B-BF9D-516F3F7735BA}"/>
          </ac:spMkLst>
        </pc:spChg>
      </pc:sldChg>
      <pc:sldChg chg="add del">
        <pc:chgData name="Ammar Haddad" userId="93eb3f186d2f468f" providerId="LiveId" clId="{6FA2E057-CBAD-49B6-BD18-9D4E1B999CD4}" dt="2021-10-17T14:54:30.215" v="174" actId="47"/>
        <pc:sldMkLst>
          <pc:docMk/>
          <pc:sldMk cId="2587165318" sldId="278"/>
        </pc:sldMkLst>
      </pc:sldChg>
      <pc:sldChg chg="add del">
        <pc:chgData name="Ammar Haddad" userId="93eb3f186d2f468f" providerId="LiveId" clId="{6FA2E057-CBAD-49B6-BD18-9D4E1B999CD4}" dt="2021-10-17T14:54:30.342" v="175" actId="47"/>
        <pc:sldMkLst>
          <pc:docMk/>
          <pc:sldMk cId="297891075" sldId="279"/>
        </pc:sldMkLst>
      </pc:sldChg>
      <pc:sldChg chg="addSp delSp modSp add del mod ord addAnim delAnim modAnim">
        <pc:chgData name="Ammar Haddad" userId="93eb3f186d2f468f" providerId="LiveId" clId="{6FA2E057-CBAD-49B6-BD18-9D4E1B999CD4}" dt="2021-10-19T23:34:56.218" v="6334" actId="47"/>
        <pc:sldMkLst>
          <pc:docMk/>
          <pc:sldMk cId="2540618063" sldId="279"/>
        </pc:sldMkLst>
        <pc:spChg chg="mod">
          <ac:chgData name="Ammar Haddad" userId="93eb3f186d2f468f" providerId="LiveId" clId="{6FA2E057-CBAD-49B6-BD18-9D4E1B999CD4}" dt="2021-10-19T23:30:00.338" v="6317" actId="20577"/>
          <ac:spMkLst>
            <pc:docMk/>
            <pc:sldMk cId="2540618063" sldId="279"/>
            <ac:spMk id="3" creationId="{A662D049-34B3-430B-BF9D-516F3F7735BA}"/>
          </ac:spMkLst>
        </pc:spChg>
        <pc:spChg chg="add del mod">
          <ac:chgData name="Ammar Haddad" userId="93eb3f186d2f468f" providerId="LiveId" clId="{6FA2E057-CBAD-49B6-BD18-9D4E1B999CD4}" dt="2021-10-19T23:31:27.062" v="6328" actId="47"/>
          <ac:spMkLst>
            <pc:docMk/>
            <pc:sldMk cId="2540618063" sldId="279"/>
            <ac:spMk id="4" creationId="{59DAACA6-E0C0-4B99-BD16-7C66F359FCED}"/>
          </ac:spMkLst>
        </pc:spChg>
        <pc:spChg chg="add del mod">
          <ac:chgData name="Ammar Haddad" userId="93eb3f186d2f468f" providerId="LiveId" clId="{6FA2E057-CBAD-49B6-BD18-9D4E1B999CD4}" dt="2021-10-19T23:31:26.821" v="6327" actId="47"/>
          <ac:spMkLst>
            <pc:docMk/>
            <pc:sldMk cId="2540618063" sldId="279"/>
            <ac:spMk id="5" creationId="{9F6F9143-4B23-4613-9D2E-A43CF57347AA}"/>
          </ac:spMkLst>
        </pc:spChg>
        <pc:spChg chg="add del mod">
          <ac:chgData name="Ammar Haddad" userId="93eb3f186d2f468f" providerId="LiveId" clId="{6FA2E057-CBAD-49B6-BD18-9D4E1B999CD4}" dt="2021-10-19T23:31:27.293" v="6329" actId="47"/>
          <ac:spMkLst>
            <pc:docMk/>
            <pc:sldMk cId="2540618063" sldId="279"/>
            <ac:spMk id="6" creationId="{612EF7DF-9624-463D-A621-033C36AA4B8C}"/>
          </ac:spMkLst>
        </pc:spChg>
      </pc:sldChg>
      <pc:sldChg chg="addSp modSp add del mod modAnim modNotesTx">
        <pc:chgData name="Ammar Haddad" userId="93eb3f186d2f468f" providerId="LiveId" clId="{6FA2E057-CBAD-49B6-BD18-9D4E1B999CD4}" dt="2021-10-18T19:58:03.188" v="4843" actId="2696"/>
        <pc:sldMkLst>
          <pc:docMk/>
          <pc:sldMk cId="3281537269" sldId="279"/>
        </pc:sldMkLst>
        <pc:spChg chg="mod">
          <ac:chgData name="Ammar Haddad" userId="93eb3f186d2f468f" providerId="LiveId" clId="{6FA2E057-CBAD-49B6-BD18-9D4E1B999CD4}" dt="2021-10-17T16:40:29.612" v="1057" actId="20577"/>
          <ac:spMkLst>
            <pc:docMk/>
            <pc:sldMk cId="3281537269" sldId="279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7T16:45:26.346" v="1180" actId="20577"/>
          <ac:spMkLst>
            <pc:docMk/>
            <pc:sldMk cId="3281537269" sldId="279"/>
            <ac:spMk id="3" creationId="{A662D049-34B3-430B-BF9D-516F3F7735BA}"/>
          </ac:spMkLst>
        </pc:spChg>
        <pc:spChg chg="add mod">
          <ac:chgData name="Ammar Haddad" userId="93eb3f186d2f468f" providerId="LiveId" clId="{6FA2E057-CBAD-49B6-BD18-9D4E1B999CD4}" dt="2021-10-17T16:40:50.767" v="1059" actId="1076"/>
          <ac:spMkLst>
            <pc:docMk/>
            <pc:sldMk cId="3281537269" sldId="279"/>
            <ac:spMk id="4" creationId="{59DAACA6-E0C0-4B99-BD16-7C66F359FCED}"/>
          </ac:spMkLst>
        </pc:spChg>
        <pc:spChg chg="add mod">
          <ac:chgData name="Ammar Haddad" userId="93eb3f186d2f468f" providerId="LiveId" clId="{6FA2E057-CBAD-49B6-BD18-9D4E1B999CD4}" dt="2021-10-17T16:44:08.488" v="1138" actId="113"/>
          <ac:spMkLst>
            <pc:docMk/>
            <pc:sldMk cId="3281537269" sldId="279"/>
            <ac:spMk id="5" creationId="{9F6F9143-4B23-4613-9D2E-A43CF57347AA}"/>
          </ac:spMkLst>
        </pc:spChg>
        <pc:spChg chg="add mod">
          <ac:chgData name="Ammar Haddad" userId="93eb3f186d2f468f" providerId="LiveId" clId="{6FA2E057-CBAD-49B6-BD18-9D4E1B999CD4}" dt="2021-10-17T16:41:57.317" v="1074" actId="207"/>
          <ac:spMkLst>
            <pc:docMk/>
            <pc:sldMk cId="3281537269" sldId="279"/>
            <ac:spMk id="6" creationId="{612EF7DF-9624-463D-A621-033C36AA4B8C}"/>
          </ac:spMkLst>
        </pc:spChg>
      </pc:sldChg>
      <pc:sldChg chg="addSp delSp modSp add del mod delAnim modAnim modNotesTx">
        <pc:chgData name="Ammar Haddad" userId="93eb3f186d2f468f" providerId="LiveId" clId="{6FA2E057-CBAD-49B6-BD18-9D4E1B999CD4}" dt="2021-10-18T19:57:59.835" v="4842" actId="47"/>
        <pc:sldMkLst>
          <pc:docMk/>
          <pc:sldMk cId="1596780562" sldId="280"/>
        </pc:sldMkLst>
        <pc:spChg chg="mod">
          <ac:chgData name="Ammar Haddad" userId="93eb3f186d2f468f" providerId="LiveId" clId="{6FA2E057-CBAD-49B6-BD18-9D4E1B999CD4}" dt="2021-10-17T21:26:11.770" v="1300" actId="20577"/>
          <ac:spMkLst>
            <pc:docMk/>
            <pc:sldMk cId="1596780562" sldId="280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7T21:36:25.667" v="1712" actId="20577"/>
          <ac:spMkLst>
            <pc:docMk/>
            <pc:sldMk cId="1596780562" sldId="280"/>
            <ac:spMk id="3" creationId="{A662D049-34B3-430B-BF9D-516F3F7735BA}"/>
          </ac:spMkLst>
        </pc:spChg>
        <pc:spChg chg="del mod">
          <ac:chgData name="Ammar Haddad" userId="93eb3f186d2f468f" providerId="LiveId" clId="{6FA2E057-CBAD-49B6-BD18-9D4E1B999CD4}" dt="2021-10-17T21:36:41.635" v="1722"/>
          <ac:spMkLst>
            <pc:docMk/>
            <pc:sldMk cId="1596780562" sldId="280"/>
            <ac:spMk id="4" creationId="{59DAACA6-E0C0-4B99-BD16-7C66F359FCED}"/>
          </ac:spMkLst>
        </pc:spChg>
        <pc:spChg chg="del mod">
          <ac:chgData name="Ammar Haddad" userId="93eb3f186d2f468f" providerId="LiveId" clId="{6FA2E057-CBAD-49B6-BD18-9D4E1B999CD4}" dt="2021-10-17T21:36:41.624" v="1720"/>
          <ac:spMkLst>
            <pc:docMk/>
            <pc:sldMk cId="1596780562" sldId="280"/>
            <ac:spMk id="5" creationId="{9F6F9143-4B23-4613-9D2E-A43CF57347AA}"/>
          </ac:spMkLst>
        </pc:spChg>
        <pc:spChg chg="del mod">
          <ac:chgData name="Ammar Haddad" userId="93eb3f186d2f468f" providerId="LiveId" clId="{6FA2E057-CBAD-49B6-BD18-9D4E1B999CD4}" dt="2021-10-17T21:36:41.618" v="1718"/>
          <ac:spMkLst>
            <pc:docMk/>
            <pc:sldMk cId="1596780562" sldId="280"/>
            <ac:spMk id="6" creationId="{612EF7DF-9624-463D-A621-033C36AA4B8C}"/>
          </ac:spMkLst>
        </pc:spChg>
        <pc:spChg chg="add mod">
          <ac:chgData name="Ammar Haddad" userId="93eb3f186d2f468f" providerId="LiveId" clId="{6FA2E057-CBAD-49B6-BD18-9D4E1B999CD4}" dt="2021-10-17T21:43:02.956" v="1804" actId="207"/>
          <ac:spMkLst>
            <pc:docMk/>
            <pc:sldMk cId="1596780562" sldId="280"/>
            <ac:spMk id="10" creationId="{BAB3ACBB-D016-4D36-ABA5-31C7047F770D}"/>
          </ac:spMkLst>
        </pc:spChg>
      </pc:sldChg>
      <pc:sldChg chg="add del">
        <pc:chgData name="Ammar Haddad" userId="93eb3f186d2f468f" providerId="LiveId" clId="{6FA2E057-CBAD-49B6-BD18-9D4E1B999CD4}" dt="2021-10-17T14:54:30.505" v="176" actId="47"/>
        <pc:sldMkLst>
          <pc:docMk/>
          <pc:sldMk cId="3498210914" sldId="280"/>
        </pc:sldMkLst>
      </pc:sldChg>
      <pc:sldChg chg="addSp delSp modSp add mod ord modAnim modNotesTx">
        <pc:chgData name="Ammar Haddad" userId="93eb3f186d2f468f" providerId="LiveId" clId="{6FA2E057-CBAD-49B6-BD18-9D4E1B999CD4}" dt="2021-10-18T22:33:12.420" v="5786" actId="20577"/>
        <pc:sldMkLst>
          <pc:docMk/>
          <pc:sldMk cId="1081571519" sldId="281"/>
        </pc:sldMkLst>
        <pc:spChg chg="mod">
          <ac:chgData name="Ammar Haddad" userId="93eb3f186d2f468f" providerId="LiveId" clId="{6FA2E057-CBAD-49B6-BD18-9D4E1B999CD4}" dt="2021-10-17T23:55:48.713" v="2977" actId="20577"/>
          <ac:spMkLst>
            <pc:docMk/>
            <pc:sldMk cId="1081571519" sldId="281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22:33:12.420" v="5786" actId="20577"/>
          <ac:spMkLst>
            <pc:docMk/>
            <pc:sldMk cId="1081571519" sldId="281"/>
            <ac:spMk id="3" creationId="{A662D049-34B3-430B-BF9D-516F3F7735BA}"/>
          </ac:spMkLst>
        </pc:spChg>
        <pc:spChg chg="add del">
          <ac:chgData name="Ammar Haddad" userId="93eb3f186d2f468f" providerId="LiveId" clId="{6FA2E057-CBAD-49B6-BD18-9D4E1B999CD4}" dt="2021-10-17T23:05:31.380" v="2064" actId="22"/>
          <ac:spMkLst>
            <pc:docMk/>
            <pc:sldMk cId="1081571519" sldId="281"/>
            <ac:spMk id="6" creationId="{1B3C53C7-48DA-405B-B9E6-EFF60F9E779B}"/>
          </ac:spMkLst>
        </pc:spChg>
      </pc:sldChg>
      <pc:sldChg chg="add del">
        <pc:chgData name="Ammar Haddad" userId="93eb3f186d2f468f" providerId="LiveId" clId="{6FA2E057-CBAD-49B6-BD18-9D4E1B999CD4}" dt="2021-10-17T14:54:30.643" v="177" actId="47"/>
        <pc:sldMkLst>
          <pc:docMk/>
          <pc:sldMk cId="1109359298" sldId="281"/>
        </pc:sldMkLst>
      </pc:sldChg>
      <pc:sldChg chg="addSp modSp add mod modAnim modNotesTx">
        <pc:chgData name="Ammar Haddad" userId="93eb3f186d2f468f" providerId="LiveId" clId="{6FA2E057-CBAD-49B6-BD18-9D4E1B999CD4}" dt="2021-10-19T23:49:22.387" v="6721" actId="20577"/>
        <pc:sldMkLst>
          <pc:docMk/>
          <pc:sldMk cId="1645057730" sldId="282"/>
        </pc:sldMkLst>
        <pc:spChg chg="mod">
          <ac:chgData name="Ammar Haddad" userId="93eb3f186d2f468f" providerId="LiveId" clId="{6FA2E057-CBAD-49B6-BD18-9D4E1B999CD4}" dt="2021-10-17T23:23:25.494" v="2416" actId="20577"/>
          <ac:spMkLst>
            <pc:docMk/>
            <pc:sldMk cId="1645057730" sldId="282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9T23:45:37.665" v="6707" actId="20577"/>
          <ac:spMkLst>
            <pc:docMk/>
            <pc:sldMk cId="1645057730" sldId="282"/>
            <ac:spMk id="3" creationId="{A662D049-34B3-430B-BF9D-516F3F7735BA}"/>
          </ac:spMkLst>
        </pc:spChg>
        <pc:picChg chg="add mod">
          <ac:chgData name="Ammar Haddad" userId="93eb3f186d2f468f" providerId="LiveId" clId="{6FA2E057-CBAD-49B6-BD18-9D4E1B999CD4}" dt="2021-10-18T09:24:01.699" v="3395" actId="1076"/>
          <ac:picMkLst>
            <pc:docMk/>
            <pc:sldMk cId="1645057730" sldId="282"/>
            <ac:picMk id="5" creationId="{22D28796-1777-4521-B6DF-E4DE1F329656}"/>
          </ac:picMkLst>
        </pc:picChg>
      </pc:sldChg>
      <pc:sldChg chg="add del">
        <pc:chgData name="Ammar Haddad" userId="93eb3f186d2f468f" providerId="LiveId" clId="{6FA2E057-CBAD-49B6-BD18-9D4E1B999CD4}" dt="2021-10-17T14:54:31.153" v="178" actId="47"/>
        <pc:sldMkLst>
          <pc:docMk/>
          <pc:sldMk cId="3079062187" sldId="282"/>
        </pc:sldMkLst>
      </pc:sldChg>
      <pc:sldChg chg="addSp delSp modSp add mod modAnim modNotesTx">
        <pc:chgData name="Ammar Haddad" userId="93eb3f186d2f468f" providerId="LiveId" clId="{6FA2E057-CBAD-49B6-BD18-9D4E1B999CD4}" dt="2021-10-20T16:20:10.098" v="9391" actId="20577"/>
        <pc:sldMkLst>
          <pc:docMk/>
          <pc:sldMk cId="1374255012" sldId="283"/>
        </pc:sldMkLst>
        <pc:spChg chg="mod">
          <ac:chgData name="Ammar Haddad" userId="93eb3f186d2f468f" providerId="LiveId" clId="{6FA2E057-CBAD-49B6-BD18-9D4E1B999CD4}" dt="2021-10-17T23:09:41.108" v="2278" actId="20577"/>
          <ac:spMkLst>
            <pc:docMk/>
            <pc:sldMk cId="1374255012" sldId="283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16:11:16.140" v="3687" actId="20577"/>
          <ac:spMkLst>
            <pc:docMk/>
            <pc:sldMk cId="1374255012" sldId="283"/>
            <ac:spMk id="3" creationId="{A662D049-34B3-430B-BF9D-516F3F7735BA}"/>
          </ac:spMkLst>
        </pc:spChg>
        <pc:spChg chg="add del">
          <ac:chgData name="Ammar Haddad" userId="93eb3f186d2f468f" providerId="LiveId" clId="{6FA2E057-CBAD-49B6-BD18-9D4E1B999CD4}" dt="2021-10-18T16:09:10.473" v="3652"/>
          <ac:spMkLst>
            <pc:docMk/>
            <pc:sldMk cId="1374255012" sldId="283"/>
            <ac:spMk id="4" creationId="{B7C46CBE-91D7-417A-BE2A-97DB0D6CC92D}"/>
          </ac:spMkLst>
        </pc:spChg>
        <pc:spChg chg="add del mod">
          <ac:chgData name="Ammar Haddad" userId="93eb3f186d2f468f" providerId="LiveId" clId="{6FA2E057-CBAD-49B6-BD18-9D4E1B999CD4}" dt="2021-10-18T16:09:16.383" v="3656"/>
          <ac:spMkLst>
            <pc:docMk/>
            <pc:sldMk cId="1374255012" sldId="283"/>
            <ac:spMk id="5" creationId="{A0B5D604-C5C6-417F-9918-4939A42BE9FE}"/>
          </ac:spMkLst>
        </pc:spChg>
        <pc:spChg chg="add del">
          <ac:chgData name="Ammar Haddad" userId="93eb3f186d2f468f" providerId="LiveId" clId="{6FA2E057-CBAD-49B6-BD18-9D4E1B999CD4}" dt="2021-10-18T16:09:18.394" v="3658"/>
          <ac:spMkLst>
            <pc:docMk/>
            <pc:sldMk cId="1374255012" sldId="283"/>
            <ac:spMk id="6" creationId="{CDCB825D-BE0F-41EC-BFD0-3446E775F848}"/>
          </ac:spMkLst>
        </pc:spChg>
        <pc:spChg chg="add del mod">
          <ac:chgData name="Ammar Haddad" userId="93eb3f186d2f468f" providerId="LiveId" clId="{6FA2E057-CBAD-49B6-BD18-9D4E1B999CD4}" dt="2021-10-18T16:09:41.927" v="3669"/>
          <ac:spMkLst>
            <pc:docMk/>
            <pc:sldMk cId="1374255012" sldId="283"/>
            <ac:spMk id="7" creationId="{CAEEEFB5-69B0-47C9-89D3-80FA7250E667}"/>
          </ac:spMkLst>
        </pc:spChg>
        <pc:picChg chg="add del mod">
          <ac:chgData name="Ammar Haddad" userId="93eb3f186d2f468f" providerId="LiveId" clId="{6FA2E057-CBAD-49B6-BD18-9D4E1B999CD4}" dt="2021-10-18T16:10:42.788" v="3674" actId="478"/>
          <ac:picMkLst>
            <pc:docMk/>
            <pc:sldMk cId="1374255012" sldId="283"/>
            <ac:picMk id="10" creationId="{7A2F9E22-9A2B-4BC8-81A0-21EFF5489063}"/>
          </ac:picMkLst>
        </pc:picChg>
        <pc:picChg chg="add mod">
          <ac:chgData name="Ammar Haddad" userId="93eb3f186d2f468f" providerId="LiveId" clId="{6FA2E057-CBAD-49B6-BD18-9D4E1B999CD4}" dt="2021-10-18T16:10:55.482" v="3681" actId="1076"/>
          <ac:picMkLst>
            <pc:docMk/>
            <pc:sldMk cId="1374255012" sldId="283"/>
            <ac:picMk id="12" creationId="{B5624BB5-EDE0-4EB0-AE7E-E7E8E663751E}"/>
          </ac:picMkLst>
        </pc:picChg>
      </pc:sldChg>
      <pc:sldChg chg="add del">
        <pc:chgData name="Ammar Haddad" userId="93eb3f186d2f468f" providerId="LiveId" clId="{6FA2E057-CBAD-49B6-BD18-9D4E1B999CD4}" dt="2021-10-17T14:54:31.342" v="179" actId="47"/>
        <pc:sldMkLst>
          <pc:docMk/>
          <pc:sldMk cId="2176355936" sldId="283"/>
        </pc:sldMkLst>
      </pc:sldChg>
      <pc:sldChg chg="addSp delSp modSp add mod modAnim modNotesTx">
        <pc:chgData name="Ammar Haddad" userId="93eb3f186d2f468f" providerId="LiveId" clId="{6FA2E057-CBAD-49B6-BD18-9D4E1B999CD4}" dt="2021-10-20T16:24:07.075" v="9644" actId="20577"/>
        <pc:sldMkLst>
          <pc:docMk/>
          <pc:sldMk cId="167934640" sldId="284"/>
        </pc:sldMkLst>
        <pc:spChg chg="mod">
          <ac:chgData name="Ammar Haddad" userId="93eb3f186d2f468f" providerId="LiveId" clId="{6FA2E057-CBAD-49B6-BD18-9D4E1B999CD4}" dt="2021-10-18T19:23:47.680" v="4340" actId="20577"/>
          <ac:spMkLst>
            <pc:docMk/>
            <pc:sldMk cId="167934640" sldId="284"/>
            <ac:spMk id="3" creationId="{A662D049-34B3-430B-BF9D-516F3F7735BA}"/>
          </ac:spMkLst>
        </pc:spChg>
        <pc:picChg chg="add del mod">
          <ac:chgData name="Ammar Haddad" userId="93eb3f186d2f468f" providerId="LiveId" clId="{6FA2E057-CBAD-49B6-BD18-9D4E1B999CD4}" dt="2021-10-18T16:44:02.167" v="4297" actId="478"/>
          <ac:picMkLst>
            <pc:docMk/>
            <pc:sldMk cId="167934640" sldId="284"/>
            <ac:picMk id="5" creationId="{B299719A-49A7-4453-9235-2C792E320BCB}"/>
          </ac:picMkLst>
        </pc:picChg>
        <pc:picChg chg="add mod">
          <ac:chgData name="Ammar Haddad" userId="93eb3f186d2f468f" providerId="LiveId" clId="{6FA2E057-CBAD-49B6-BD18-9D4E1B999CD4}" dt="2021-10-18T19:23:22.719" v="4304" actId="1076"/>
          <ac:picMkLst>
            <pc:docMk/>
            <pc:sldMk cId="167934640" sldId="284"/>
            <ac:picMk id="7" creationId="{3C909BB6-C7CB-480A-90F5-4A5E45C44EB0}"/>
          </ac:picMkLst>
        </pc:picChg>
        <pc:picChg chg="add mod">
          <ac:chgData name="Ammar Haddad" userId="93eb3f186d2f468f" providerId="LiveId" clId="{6FA2E057-CBAD-49B6-BD18-9D4E1B999CD4}" dt="2021-10-18T19:23:27.383" v="4307" actId="14100"/>
          <ac:picMkLst>
            <pc:docMk/>
            <pc:sldMk cId="167934640" sldId="284"/>
            <ac:picMk id="10" creationId="{45F0A662-A97B-4137-8405-6E66844E767A}"/>
          </ac:picMkLst>
        </pc:picChg>
      </pc:sldChg>
      <pc:sldChg chg="add del">
        <pc:chgData name="Ammar Haddad" userId="93eb3f186d2f468f" providerId="LiveId" clId="{6FA2E057-CBAD-49B6-BD18-9D4E1B999CD4}" dt="2021-10-17T14:54:31.470" v="180" actId="47"/>
        <pc:sldMkLst>
          <pc:docMk/>
          <pc:sldMk cId="273205949" sldId="284"/>
        </pc:sldMkLst>
      </pc:sldChg>
      <pc:sldChg chg="add del">
        <pc:chgData name="Ammar Haddad" userId="93eb3f186d2f468f" providerId="LiveId" clId="{6FA2E057-CBAD-49B6-BD18-9D4E1B999CD4}" dt="2021-10-17T14:54:32.018" v="181" actId="47"/>
        <pc:sldMkLst>
          <pc:docMk/>
          <pc:sldMk cId="2060654177" sldId="285"/>
        </pc:sldMkLst>
      </pc:sldChg>
      <pc:sldChg chg="addSp modSp add mod modAnim modNotesTx">
        <pc:chgData name="Ammar Haddad" userId="93eb3f186d2f468f" providerId="LiveId" clId="{6FA2E057-CBAD-49B6-BD18-9D4E1B999CD4}" dt="2021-10-19T23:49:05.954" v="6717"/>
        <pc:sldMkLst>
          <pc:docMk/>
          <pc:sldMk cId="2952210276" sldId="285"/>
        </pc:sldMkLst>
        <pc:spChg chg="mod">
          <ac:chgData name="Ammar Haddad" userId="93eb3f186d2f468f" providerId="LiveId" clId="{6FA2E057-CBAD-49B6-BD18-9D4E1B999CD4}" dt="2021-10-18T19:25:19.139" v="4386" actId="20577"/>
          <ac:spMkLst>
            <pc:docMk/>
            <pc:sldMk cId="2952210276" sldId="285"/>
            <ac:spMk id="3" creationId="{A662D049-34B3-430B-BF9D-516F3F7735BA}"/>
          </ac:spMkLst>
        </pc:spChg>
        <pc:picChg chg="add mod">
          <ac:chgData name="Ammar Haddad" userId="93eb3f186d2f468f" providerId="LiveId" clId="{6FA2E057-CBAD-49B6-BD18-9D4E1B999CD4}" dt="2021-10-18T09:35:45.809" v="3588" actId="14100"/>
          <ac:picMkLst>
            <pc:docMk/>
            <pc:sldMk cId="2952210276" sldId="285"/>
            <ac:picMk id="5" creationId="{79D3058F-64AA-4D66-97EB-DC21404A07B7}"/>
          </ac:picMkLst>
        </pc:picChg>
      </pc:sldChg>
      <pc:sldChg chg="add del">
        <pc:chgData name="Ammar Haddad" userId="93eb3f186d2f468f" providerId="LiveId" clId="{6FA2E057-CBAD-49B6-BD18-9D4E1B999CD4}" dt="2021-10-17T14:54:32.392" v="182" actId="47"/>
        <pc:sldMkLst>
          <pc:docMk/>
          <pc:sldMk cId="1394042974" sldId="286"/>
        </pc:sldMkLst>
      </pc:sldChg>
      <pc:sldChg chg="addSp modSp add mod ord modClrScheme modAnim chgLayout modNotesTx">
        <pc:chgData name="Ammar Haddad" userId="93eb3f186d2f468f" providerId="LiveId" clId="{6FA2E057-CBAD-49B6-BD18-9D4E1B999CD4}" dt="2021-10-20T16:19:04.358" v="9274" actId="20577"/>
        <pc:sldMkLst>
          <pc:docMk/>
          <pc:sldMk cId="2519858566" sldId="286"/>
        </pc:sldMkLst>
        <pc:spChg chg="mod ord">
          <ac:chgData name="Ammar Haddad" userId="93eb3f186d2f468f" providerId="LiveId" clId="{6FA2E057-CBAD-49B6-BD18-9D4E1B999CD4}" dt="2021-10-18T09:39:33.908" v="3596" actId="26606"/>
          <ac:spMkLst>
            <pc:docMk/>
            <pc:sldMk cId="2519858566" sldId="286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0T16:19:04.358" v="9274" actId="20577"/>
          <ac:spMkLst>
            <pc:docMk/>
            <pc:sldMk cId="2519858566" sldId="286"/>
            <ac:spMk id="3" creationId="{A662D049-34B3-430B-BF9D-516F3F7735BA}"/>
          </ac:spMkLst>
        </pc:spChg>
        <pc:spChg chg="mod ord">
          <ac:chgData name="Ammar Haddad" userId="93eb3f186d2f468f" providerId="LiveId" clId="{6FA2E057-CBAD-49B6-BD18-9D4E1B999CD4}" dt="2021-10-18T09:39:33.908" v="3596" actId="26606"/>
          <ac:spMkLst>
            <pc:docMk/>
            <pc:sldMk cId="2519858566" sldId="286"/>
            <ac:spMk id="9" creationId="{E6C1A37D-C6DF-4AB1-92E2-29F5D164F8C9}"/>
          </ac:spMkLst>
        </pc:spChg>
        <pc:picChg chg="add mod">
          <ac:chgData name="Ammar Haddad" userId="93eb3f186d2f468f" providerId="LiveId" clId="{6FA2E057-CBAD-49B6-BD18-9D4E1B999CD4}" dt="2021-10-18T09:39:33.908" v="3596" actId="26606"/>
          <ac:picMkLst>
            <pc:docMk/>
            <pc:sldMk cId="2519858566" sldId="286"/>
            <ac:picMk id="5" creationId="{71B238C2-8BDD-4729-8438-2982D5F662EE}"/>
          </ac:picMkLst>
        </pc:picChg>
      </pc:sldChg>
      <pc:sldChg chg="modSp add mod modAnim modNotesTx">
        <pc:chgData name="Ammar Haddad" userId="93eb3f186d2f468f" providerId="LiveId" clId="{6FA2E057-CBAD-49B6-BD18-9D4E1B999CD4}" dt="2021-10-20T16:13:52.083" v="8656" actId="20577"/>
        <pc:sldMkLst>
          <pc:docMk/>
          <pc:sldMk cId="211634376" sldId="287"/>
        </pc:sldMkLst>
        <pc:spChg chg="mod">
          <ac:chgData name="Ammar Haddad" userId="93eb3f186d2f468f" providerId="LiveId" clId="{6FA2E057-CBAD-49B6-BD18-9D4E1B999CD4}" dt="2021-10-17T23:57:02.364" v="3043" actId="20577"/>
          <ac:spMkLst>
            <pc:docMk/>
            <pc:sldMk cId="211634376" sldId="287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0T16:13:52.083" v="8656" actId="20577"/>
          <ac:spMkLst>
            <pc:docMk/>
            <pc:sldMk cId="211634376" sldId="287"/>
            <ac:spMk id="3" creationId="{A662D049-34B3-430B-BF9D-516F3F7735BA}"/>
          </ac:spMkLst>
        </pc:spChg>
      </pc:sldChg>
      <pc:sldChg chg="add del">
        <pc:chgData name="Ammar Haddad" userId="93eb3f186d2f468f" providerId="LiveId" clId="{6FA2E057-CBAD-49B6-BD18-9D4E1B999CD4}" dt="2021-10-17T14:54:32.891" v="183" actId="47"/>
        <pc:sldMkLst>
          <pc:docMk/>
          <pc:sldMk cId="3476179687" sldId="287"/>
        </pc:sldMkLst>
      </pc:sldChg>
      <pc:sldChg chg="modSp add del mod">
        <pc:chgData name="Ammar Haddad" userId="93eb3f186d2f468f" providerId="LiveId" clId="{6FA2E057-CBAD-49B6-BD18-9D4E1B999CD4}" dt="2021-10-17T23:56:41.609" v="3023" actId="47"/>
        <pc:sldMkLst>
          <pc:docMk/>
          <pc:sldMk cId="3920843849" sldId="287"/>
        </pc:sldMkLst>
        <pc:spChg chg="mod">
          <ac:chgData name="Ammar Haddad" userId="93eb3f186d2f468f" providerId="LiveId" clId="{6FA2E057-CBAD-49B6-BD18-9D4E1B999CD4}" dt="2021-10-17T23:56:35.471" v="3020" actId="21"/>
          <ac:spMkLst>
            <pc:docMk/>
            <pc:sldMk cId="3920843849" sldId="287"/>
            <ac:spMk id="3" creationId="{A662D049-34B3-430B-BF9D-516F3F7735BA}"/>
          </ac:spMkLst>
        </pc:spChg>
      </pc:sldChg>
      <pc:sldChg chg="addSp delSp modSp add del mod modAnim modNotesTx">
        <pc:chgData name="Ammar Haddad" userId="93eb3f186d2f468f" providerId="LiveId" clId="{6FA2E057-CBAD-49B6-BD18-9D4E1B999CD4}" dt="2021-10-18T22:56:54.729" v="6190" actId="20577"/>
        <pc:sldMkLst>
          <pc:docMk/>
          <pc:sldMk cId="2477085854" sldId="288"/>
        </pc:sldMkLst>
        <pc:spChg chg="mod">
          <ac:chgData name="Ammar Haddad" userId="93eb3f186d2f468f" providerId="LiveId" clId="{6FA2E057-CBAD-49B6-BD18-9D4E1B999CD4}" dt="2021-10-17T23:58:42.453" v="3156" actId="20577"/>
          <ac:spMkLst>
            <pc:docMk/>
            <pc:sldMk cId="2477085854" sldId="288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22:56:54.729" v="6190" actId="20577"/>
          <ac:spMkLst>
            <pc:docMk/>
            <pc:sldMk cId="2477085854" sldId="288"/>
            <ac:spMk id="3" creationId="{A662D049-34B3-430B-BF9D-516F3F7735BA}"/>
          </ac:spMkLst>
        </pc:spChg>
        <pc:spChg chg="add del">
          <ac:chgData name="Ammar Haddad" userId="93eb3f186d2f468f" providerId="LiveId" clId="{6FA2E057-CBAD-49B6-BD18-9D4E1B999CD4}" dt="2021-10-18T20:00:11.320" v="4900"/>
          <ac:spMkLst>
            <pc:docMk/>
            <pc:sldMk cId="2477085854" sldId="288"/>
            <ac:spMk id="6" creationId="{E0A99293-EA0F-40D0-8D50-DB5CA0B841C2}"/>
          </ac:spMkLst>
        </pc:spChg>
        <pc:picChg chg="add del mod">
          <ac:chgData name="Ammar Haddad" userId="93eb3f186d2f468f" providerId="LiveId" clId="{6FA2E057-CBAD-49B6-BD18-9D4E1B999CD4}" dt="2021-10-18T19:59:13.785" v="4847" actId="478"/>
          <ac:picMkLst>
            <pc:docMk/>
            <pc:sldMk cId="2477085854" sldId="288"/>
            <ac:picMk id="5" creationId="{CB100675-BD07-4920-B06D-F0A684054B20}"/>
          </ac:picMkLst>
        </pc:picChg>
      </pc:sldChg>
      <pc:sldChg chg="modSp add mod modAnim">
        <pc:chgData name="Ammar Haddad" userId="93eb3f186d2f468f" providerId="LiveId" clId="{6FA2E057-CBAD-49B6-BD18-9D4E1B999CD4}" dt="2021-10-18T23:01:55.177" v="6310"/>
        <pc:sldMkLst>
          <pc:docMk/>
          <pc:sldMk cId="2398260918" sldId="289"/>
        </pc:sldMkLst>
        <pc:spChg chg="mod">
          <ac:chgData name="Ammar Haddad" userId="93eb3f186d2f468f" providerId="LiveId" clId="{6FA2E057-CBAD-49B6-BD18-9D4E1B999CD4}" dt="2021-10-17T23:59:40.192" v="3206" actId="20577"/>
          <ac:spMkLst>
            <pc:docMk/>
            <pc:sldMk cId="2398260918" sldId="289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22:59:27.419" v="6248" actId="207"/>
          <ac:spMkLst>
            <pc:docMk/>
            <pc:sldMk cId="2398260918" sldId="289"/>
            <ac:spMk id="3" creationId="{A662D049-34B3-430B-BF9D-516F3F7735BA}"/>
          </ac:spMkLst>
        </pc:spChg>
      </pc:sldChg>
      <pc:sldChg chg="modSp add mod modAnim">
        <pc:chgData name="Ammar Haddad" userId="93eb3f186d2f468f" providerId="LiveId" clId="{6FA2E057-CBAD-49B6-BD18-9D4E1B999CD4}" dt="2021-10-18T23:02:11.215" v="6315"/>
        <pc:sldMkLst>
          <pc:docMk/>
          <pc:sldMk cId="1245950690" sldId="290"/>
        </pc:sldMkLst>
        <pc:spChg chg="mod">
          <ac:chgData name="Ammar Haddad" userId="93eb3f186d2f468f" providerId="LiveId" clId="{6FA2E057-CBAD-49B6-BD18-9D4E1B999CD4}" dt="2021-10-17T23:59:46.684" v="3226" actId="20577"/>
          <ac:spMkLst>
            <pc:docMk/>
            <pc:sldMk cId="1245950690" sldId="290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23:00:00.805" v="6302" actId="20577"/>
          <ac:spMkLst>
            <pc:docMk/>
            <pc:sldMk cId="1245950690" sldId="290"/>
            <ac:spMk id="3" creationId="{A662D049-34B3-430B-BF9D-516F3F7735BA}"/>
          </ac:spMkLst>
        </pc:spChg>
      </pc:sldChg>
      <pc:sldChg chg="modSp add mod modAnim">
        <pc:chgData name="Ammar Haddad" userId="93eb3f186d2f468f" providerId="LiveId" clId="{6FA2E057-CBAD-49B6-BD18-9D4E1B999CD4}" dt="2021-10-18T23:02:16.092" v="6316"/>
        <pc:sldMkLst>
          <pc:docMk/>
          <pc:sldMk cId="4217400048" sldId="291"/>
        </pc:sldMkLst>
        <pc:spChg chg="mod">
          <ac:chgData name="Ammar Haddad" userId="93eb3f186d2f468f" providerId="LiveId" clId="{6FA2E057-CBAD-49B6-BD18-9D4E1B999CD4}" dt="2021-10-17T23:59:59.914" v="3249" actId="20577"/>
          <ac:spMkLst>
            <pc:docMk/>
            <pc:sldMk cId="4217400048" sldId="291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23:00:13.727" v="6303" actId="20577"/>
          <ac:spMkLst>
            <pc:docMk/>
            <pc:sldMk cId="4217400048" sldId="291"/>
            <ac:spMk id="3" creationId="{A662D049-34B3-430B-BF9D-516F3F7735BA}"/>
          </ac:spMkLst>
        </pc:spChg>
      </pc:sldChg>
      <pc:sldChg chg="modSp add del mod modAnim modNotesTx">
        <pc:chgData name="Ammar Haddad" userId="93eb3f186d2f468f" providerId="LiveId" clId="{6FA2E057-CBAD-49B6-BD18-9D4E1B999CD4}" dt="2021-10-18T23:01:34.972" v="6304"/>
        <pc:sldMkLst>
          <pc:docMk/>
          <pc:sldMk cId="3603937294" sldId="292"/>
        </pc:sldMkLst>
        <pc:spChg chg="mod">
          <ac:chgData name="Ammar Haddad" userId="93eb3f186d2f468f" providerId="LiveId" clId="{6FA2E057-CBAD-49B6-BD18-9D4E1B999CD4}" dt="2021-10-18T00:02:02.405" v="3362" actId="20577"/>
          <ac:spMkLst>
            <pc:docMk/>
            <pc:sldMk cId="3603937294" sldId="292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19:57:20.089" v="4836" actId="20577"/>
          <ac:spMkLst>
            <pc:docMk/>
            <pc:sldMk cId="3603937294" sldId="292"/>
            <ac:spMk id="3" creationId="{A662D049-34B3-430B-BF9D-516F3F7735BA}"/>
          </ac:spMkLst>
        </pc:spChg>
      </pc:sldChg>
      <pc:sldChg chg="modSp add del mod modAnim modNotesTx">
        <pc:chgData name="Ammar Haddad" userId="93eb3f186d2f468f" providerId="LiveId" clId="{6FA2E057-CBAD-49B6-BD18-9D4E1B999CD4}" dt="2021-10-18T23:01:39.166" v="6305"/>
        <pc:sldMkLst>
          <pc:docMk/>
          <pc:sldMk cId="191056867" sldId="293"/>
        </pc:sldMkLst>
        <pc:spChg chg="mod">
          <ac:chgData name="Ammar Haddad" userId="93eb3f186d2f468f" providerId="LiveId" clId="{6FA2E057-CBAD-49B6-BD18-9D4E1B999CD4}" dt="2021-10-18T00:02:51.473" v="3380" actId="20577"/>
          <ac:spMkLst>
            <pc:docMk/>
            <pc:sldMk cId="191056867" sldId="293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22:20:42.039" v="5753" actId="20577"/>
          <ac:spMkLst>
            <pc:docMk/>
            <pc:sldMk cId="191056867" sldId="293"/>
            <ac:spMk id="3" creationId="{A662D049-34B3-430B-BF9D-516F3F7735BA}"/>
          </ac:spMkLst>
        </pc:spChg>
      </pc:sldChg>
      <pc:sldChg chg="modSp add mod ord modAnim modNotesTx">
        <pc:chgData name="Ammar Haddad" userId="93eb3f186d2f468f" providerId="LiveId" clId="{6FA2E057-CBAD-49B6-BD18-9D4E1B999CD4}" dt="2021-10-20T00:13:31.222" v="7852" actId="20577"/>
        <pc:sldMkLst>
          <pc:docMk/>
          <pc:sldMk cId="3598219090" sldId="294"/>
        </pc:sldMkLst>
        <pc:spChg chg="mod">
          <ac:chgData name="Ammar Haddad" userId="93eb3f186d2f468f" providerId="LiveId" clId="{6FA2E057-CBAD-49B6-BD18-9D4E1B999CD4}" dt="2021-10-20T00:02:16.574" v="7294" actId="20577"/>
          <ac:spMkLst>
            <pc:docMk/>
            <pc:sldMk cId="3598219090" sldId="294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0T00:13:02.628" v="7851" actId="20577"/>
          <ac:spMkLst>
            <pc:docMk/>
            <pc:sldMk cId="3598219090" sldId="294"/>
            <ac:spMk id="3" creationId="{A662D049-34B3-430B-BF9D-516F3F7735BA}"/>
          </ac:spMkLst>
        </pc:spChg>
      </pc:sldChg>
      <pc:sldChg chg="delSp modSp add mod ord modAnim modNotesTx">
        <pc:chgData name="Ammar Haddad" userId="93eb3f186d2f468f" providerId="LiveId" clId="{6FA2E057-CBAD-49B6-BD18-9D4E1B999CD4}" dt="2021-10-20T16:23:45.314" v="9623" actId="20577"/>
        <pc:sldMkLst>
          <pc:docMk/>
          <pc:sldMk cId="1247157651" sldId="295"/>
        </pc:sldMkLst>
        <pc:spChg chg="mod">
          <ac:chgData name="Ammar Haddad" userId="93eb3f186d2f468f" providerId="LiveId" clId="{6FA2E057-CBAD-49B6-BD18-9D4E1B999CD4}" dt="2021-10-20T16:23:29.777" v="9593" actId="20577"/>
          <ac:spMkLst>
            <pc:docMk/>
            <pc:sldMk cId="1247157651" sldId="295"/>
            <ac:spMk id="3" creationId="{A662D049-34B3-430B-BF9D-516F3F7735BA}"/>
          </ac:spMkLst>
        </pc:spChg>
        <pc:picChg chg="del">
          <ac:chgData name="Ammar Haddad" userId="93eb3f186d2f468f" providerId="LiveId" clId="{6FA2E057-CBAD-49B6-BD18-9D4E1B999CD4}" dt="2021-10-18T16:43:41.334" v="4290" actId="478"/>
          <ac:picMkLst>
            <pc:docMk/>
            <pc:sldMk cId="1247157651" sldId="295"/>
            <ac:picMk id="7" creationId="{3C909BB6-C7CB-480A-90F5-4A5E45C44EB0}"/>
          </ac:picMkLst>
        </pc:picChg>
      </pc:sldChg>
      <pc:sldChg chg="addSp modSp add del mod modAnim modNotesTx">
        <pc:chgData name="Ammar Haddad" userId="93eb3f186d2f468f" providerId="LiveId" clId="{6FA2E057-CBAD-49B6-BD18-9D4E1B999CD4}" dt="2021-10-20T16:24:29.909" v="9645" actId="47"/>
        <pc:sldMkLst>
          <pc:docMk/>
          <pc:sldMk cId="804089018" sldId="296"/>
        </pc:sldMkLst>
        <pc:spChg chg="mod">
          <ac:chgData name="Ammar Haddad" userId="93eb3f186d2f468f" providerId="LiveId" clId="{6FA2E057-CBAD-49B6-BD18-9D4E1B999CD4}" dt="2021-10-18T19:29:21.881" v="4432" actId="20577"/>
          <ac:spMkLst>
            <pc:docMk/>
            <pc:sldMk cId="804089018" sldId="296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19:33:20.049" v="4671" actId="20577"/>
          <ac:spMkLst>
            <pc:docMk/>
            <pc:sldMk cId="804089018" sldId="296"/>
            <ac:spMk id="3" creationId="{A662D049-34B3-430B-BF9D-516F3F7735BA}"/>
          </ac:spMkLst>
        </pc:spChg>
        <pc:picChg chg="add mod">
          <ac:chgData name="Ammar Haddad" userId="93eb3f186d2f468f" providerId="LiveId" clId="{6FA2E057-CBAD-49B6-BD18-9D4E1B999CD4}" dt="2021-10-18T19:34:09.375" v="4673" actId="1076"/>
          <ac:picMkLst>
            <pc:docMk/>
            <pc:sldMk cId="804089018" sldId="296"/>
            <ac:picMk id="5" creationId="{0CA0DD1D-AA8B-4F85-BC01-08C6D6C5F6DD}"/>
          </ac:picMkLst>
        </pc:picChg>
      </pc:sldChg>
      <pc:sldChg chg="modSp add mod">
        <pc:chgData name="Ammar Haddad" userId="93eb3f186d2f468f" providerId="LiveId" clId="{6FA2E057-CBAD-49B6-BD18-9D4E1B999CD4}" dt="2021-10-20T00:18:20.975" v="8144" actId="404"/>
        <pc:sldMkLst>
          <pc:docMk/>
          <pc:sldMk cId="1346442428" sldId="297"/>
        </pc:sldMkLst>
        <pc:spChg chg="mod">
          <ac:chgData name="Ammar Haddad" userId="93eb3f186d2f468f" providerId="LiveId" clId="{6FA2E057-CBAD-49B6-BD18-9D4E1B999CD4}" dt="2021-10-20T00:18:20.975" v="8144" actId="404"/>
          <ac:spMkLst>
            <pc:docMk/>
            <pc:sldMk cId="1346442428" sldId="297"/>
            <ac:spMk id="3" creationId="{A662D049-34B3-430B-BF9D-516F3F7735BA}"/>
          </ac:spMkLst>
        </pc:spChg>
      </pc:sldChg>
      <pc:sldChg chg="modSp add mod">
        <pc:chgData name="Ammar Haddad" userId="93eb3f186d2f468f" providerId="LiveId" clId="{6FA2E057-CBAD-49B6-BD18-9D4E1B999CD4}" dt="2021-10-20T00:19:00.444" v="8161" actId="20577"/>
        <pc:sldMkLst>
          <pc:docMk/>
          <pc:sldMk cId="2000902430" sldId="298"/>
        </pc:sldMkLst>
        <pc:spChg chg="mod">
          <ac:chgData name="Ammar Haddad" userId="93eb3f186d2f468f" providerId="LiveId" clId="{6FA2E057-CBAD-49B6-BD18-9D4E1B999CD4}" dt="2021-10-20T00:19:00.444" v="8161" actId="20577"/>
          <ac:spMkLst>
            <pc:docMk/>
            <pc:sldMk cId="2000902430" sldId="298"/>
            <ac:spMk id="3" creationId="{A662D049-34B3-430B-BF9D-516F3F7735BA}"/>
          </ac:spMkLst>
        </pc:spChg>
      </pc:sldChg>
      <pc:sldChg chg="modSp add mod">
        <pc:chgData name="Ammar Haddad" userId="93eb3f186d2f468f" providerId="LiveId" clId="{6FA2E057-CBAD-49B6-BD18-9D4E1B999CD4}" dt="2021-10-20T00:25:26.047" v="8649" actId="27636"/>
        <pc:sldMkLst>
          <pc:docMk/>
          <pc:sldMk cId="379249882" sldId="299"/>
        </pc:sldMkLst>
        <pc:spChg chg="mod">
          <ac:chgData name="Ammar Haddad" userId="93eb3f186d2f468f" providerId="LiveId" clId="{6FA2E057-CBAD-49B6-BD18-9D4E1B999CD4}" dt="2021-10-20T00:25:26.047" v="8649" actId="27636"/>
          <ac:spMkLst>
            <pc:docMk/>
            <pc:sldMk cId="379249882" sldId="299"/>
            <ac:spMk id="3" creationId="{A662D049-34B3-430B-BF9D-516F3F7735BA}"/>
          </ac:spMkLst>
        </pc:spChg>
      </pc:sldChg>
      <pc:sldMasterChg chg="addSldLayout delSldLayout">
        <pc:chgData name="Ammar Haddad" userId="93eb3f186d2f468f" providerId="LiveId" clId="{6FA2E057-CBAD-49B6-BD18-9D4E1B999CD4}" dt="2021-10-17T14:51:03.382" v="125" actId="47"/>
        <pc:sldMasterMkLst>
          <pc:docMk/>
          <pc:sldMasterMk cId="1025947034" sldId="2147483648"/>
        </pc:sldMasterMkLst>
        <pc:sldLayoutChg chg="add del">
          <pc:chgData name="Ammar Haddad" userId="93eb3f186d2f468f" providerId="LiveId" clId="{6FA2E057-CBAD-49B6-BD18-9D4E1B999CD4}" dt="2021-10-17T14:51:03.382" v="125" actId="47"/>
          <pc:sldLayoutMkLst>
            <pc:docMk/>
            <pc:sldMasterMk cId="1025947034" sldId="2147483648"/>
            <pc:sldLayoutMk cId="865282692" sldId="214748368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>
            <a:extLst>
              <a:ext uri="{FF2B5EF4-FFF2-40B4-BE49-F238E27FC236}">
                <a16:creationId xmlns:a16="http://schemas.microsoft.com/office/drawing/2014/main" id="{DF6FA487-838F-D04F-8406-5F755112B9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152EBA7-DA70-EC4D-A117-67B35DABCE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B21C5-2699-414D-BD7D-79BFDE2E407F}" type="datetimeFigureOut">
              <a:rPr lang="nb-NO" smtClean="0"/>
              <a:t>20.10.2021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88727E6-4E02-2446-86EE-F835DDCA5A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E9F6557-4A57-6B4D-B854-D064F36D72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EB4E4-9E3D-7D4B-A350-49EB431CD0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7406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FED17-5FBD-1E4B-BF0D-610BD3BE4D53}" type="datetimeFigureOut">
              <a:rPr lang="nb-NO" smtClean="0"/>
              <a:t>20.10.2021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EB604-C9F2-B44F-BBD0-B423C6B3A9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1271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Hva er Java? klassebasert, objektorientert programmeringsspråk.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Hvorfor lære Java? Veldig populært programmeringsspråk (web, desktop, mobile applikasjoner osv..)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200" dirty="0" err="1"/>
              <a:t>Må</a:t>
            </a:r>
            <a:r>
              <a:rPr lang="en-GB" sz="1200" dirty="0"/>
              <a:t> </a:t>
            </a:r>
            <a:r>
              <a:rPr lang="en-GB" sz="1200" dirty="0" err="1"/>
              <a:t>jeg</a:t>
            </a:r>
            <a:r>
              <a:rPr lang="en-GB" sz="1200" dirty="0"/>
              <a:t> </a:t>
            </a:r>
            <a:r>
              <a:rPr lang="en-GB" sz="1200" dirty="0" err="1"/>
              <a:t>lære</a:t>
            </a:r>
            <a:r>
              <a:rPr lang="en-GB" sz="1200" dirty="0"/>
              <a:t> </a:t>
            </a:r>
            <a:r>
              <a:rPr lang="en-GB" sz="1200" dirty="0" err="1"/>
              <a:t>andre</a:t>
            </a:r>
            <a:r>
              <a:rPr lang="en-GB" sz="1200" dirty="0"/>
              <a:t> </a:t>
            </a:r>
            <a:r>
              <a:rPr lang="nb-N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programmeringsspråk? Ikke nødvendig men dersom JA så det skal ikke være vanskelig  å venne seg til en annen syntaks og struktur.</a:t>
            </a: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nb-NO" sz="12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sz="1200" dirty="0">
                <a:latin typeface="Calibri" panose="020F0502020204030204" pitchFamily="34" charset="0"/>
                <a:cs typeface="Arial" panose="020B0604020202020204" pitchFamily="34" charset="0"/>
              </a:rPr>
              <a:t>Hvordan bli flink i koding? Øving</a:t>
            </a:r>
            <a:endParaRPr lang="nb-NO" sz="1200" dirty="0"/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nb-NO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1505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4938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2481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2156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2467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Class er som fabrikk, felt er som råmateriale, </a:t>
            </a:r>
            <a:r>
              <a:rPr lang="nb-NO" dirty="0" err="1"/>
              <a:t>constructor</a:t>
            </a:r>
            <a:r>
              <a:rPr lang="nb-NO" dirty="0"/>
              <a:t> er maskinen som utgjør noe av råmateriale. Tenk på </a:t>
            </a:r>
            <a:r>
              <a:rPr lang="nb-NO" dirty="0" err="1"/>
              <a:t>PizzaFabrikk</a:t>
            </a:r>
            <a:r>
              <a:rPr lang="nb-NO" dirty="0"/>
              <a:t> f.eks.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0085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nb-NO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Hva fikk du i karakter i </a:t>
            </a:r>
            <a:r>
              <a:rPr lang="nb-NO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</a:t>
            </a:r>
            <a:r>
              <a:rPr lang="nb-NO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 </a:t>
            </a:r>
            <a:r>
              <a:rPr lang="en-GB" sz="1800" dirty="0">
                <a:solidFill>
                  <a:srgbClr val="FF0000"/>
                </a:solidFill>
              </a:rPr>
              <a:t>char</a:t>
            </a:r>
            <a:endParaRPr lang="nb-NO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nb-NO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 du vært gift? </a:t>
            </a:r>
            <a:r>
              <a:rPr lang="en-GB" sz="1800" dirty="0" err="1">
                <a:solidFill>
                  <a:srgbClr val="FF0000"/>
                </a:solidFill>
              </a:rPr>
              <a:t>boolean</a:t>
            </a:r>
            <a:endParaRPr lang="nb-NO" sz="1800" dirty="0"/>
          </a:p>
          <a:p>
            <a:pPr algn="l">
              <a:lnSpc>
                <a:spcPct val="150000"/>
              </a:lnSpc>
            </a:pPr>
            <a:r>
              <a:rPr lang="nb-NO" sz="1800" dirty="0"/>
              <a:t>Hvor mange barn har du? </a:t>
            </a:r>
            <a:r>
              <a:rPr lang="en-GB" sz="1800" dirty="0">
                <a:solidFill>
                  <a:srgbClr val="FF0000"/>
                </a:solidFill>
              </a:rPr>
              <a:t>int</a:t>
            </a:r>
          </a:p>
          <a:p>
            <a:pPr algn="l">
              <a:lnSpc>
                <a:spcPct val="150000"/>
              </a:lnSpc>
            </a:pPr>
            <a:r>
              <a:rPr lang="nb-NO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Hvor mye veier du? </a:t>
            </a:r>
            <a:r>
              <a:rPr lang="en-GB" sz="1800" dirty="0">
                <a:solidFill>
                  <a:srgbClr val="FF0000"/>
                </a:solidFill>
              </a:rPr>
              <a:t>double</a:t>
            </a:r>
          </a:p>
          <a:p>
            <a:pPr algn="l">
              <a:lnSpc>
                <a:spcPct val="150000"/>
              </a:lnSpc>
            </a:pPr>
            <a:r>
              <a:rPr lang="nb-NO" sz="1800" dirty="0"/>
              <a:t>Hva er din e-post? </a:t>
            </a:r>
            <a:r>
              <a:rPr lang="nb-NO" sz="1800" dirty="0" err="1"/>
              <a:t>String</a:t>
            </a:r>
            <a:endParaRPr lang="nb-NO" sz="1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5463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Hva</a:t>
            </a:r>
            <a:r>
              <a:rPr lang="en-GB" dirty="0"/>
              <a:t> </a:t>
            </a:r>
            <a:r>
              <a:rPr lang="en-GB" dirty="0" err="1"/>
              <a:t>brukes</a:t>
            </a:r>
            <a:r>
              <a:rPr lang="en-GB" dirty="0"/>
              <a:t> felt </a:t>
            </a:r>
            <a:r>
              <a:rPr lang="en-GB" dirty="0" err="1"/>
              <a:t>til</a:t>
            </a:r>
            <a:r>
              <a:rPr lang="en-GB" dirty="0"/>
              <a:t>? </a:t>
            </a:r>
            <a:r>
              <a:rPr lang="nb-NO" dirty="0"/>
              <a:t>Felt er det som klassen skal bestå av!</a:t>
            </a:r>
          </a:p>
          <a:p>
            <a:endParaRPr lang="nb-N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Hvordan</a:t>
            </a:r>
            <a:r>
              <a:rPr lang="en-GB" dirty="0"/>
              <a:t> </a:t>
            </a:r>
            <a:r>
              <a:rPr lang="en-GB" dirty="0" err="1"/>
              <a:t>aksessere</a:t>
            </a:r>
            <a:r>
              <a:rPr lang="en-GB" dirty="0"/>
              <a:t> felt? </a:t>
            </a:r>
            <a:r>
              <a:rPr lang="nb-NO" dirty="0"/>
              <a:t>Gjennom Getters og Setters.</a:t>
            </a:r>
          </a:p>
          <a:p>
            <a:endParaRPr lang="nb-NO" dirty="0"/>
          </a:p>
          <a:p>
            <a:r>
              <a:rPr lang="nb-NO" dirty="0"/>
              <a:t>Class Person {</a:t>
            </a:r>
          </a:p>
          <a:p>
            <a:endParaRPr lang="nb-NO" dirty="0"/>
          </a:p>
          <a:p>
            <a:r>
              <a:rPr lang="nb-NO" dirty="0" err="1"/>
              <a:t>int</a:t>
            </a:r>
            <a:r>
              <a:rPr lang="nb-NO" dirty="0"/>
              <a:t> alder;</a:t>
            </a:r>
          </a:p>
          <a:p>
            <a:r>
              <a:rPr lang="nb-NO" dirty="0" err="1"/>
              <a:t>String</a:t>
            </a:r>
            <a:r>
              <a:rPr lang="nb-NO" dirty="0"/>
              <a:t> </a:t>
            </a:r>
            <a:r>
              <a:rPr lang="nb-NO" dirty="0" err="1"/>
              <a:t>name</a:t>
            </a:r>
            <a:r>
              <a:rPr lang="nb-NO" dirty="0"/>
              <a:t>;</a:t>
            </a:r>
          </a:p>
          <a:p>
            <a:endParaRPr lang="nb-NO" dirty="0"/>
          </a:p>
          <a:p>
            <a:r>
              <a:rPr lang="nb-NO" dirty="0"/>
              <a:t>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8170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Lage objekt (</a:t>
            </a:r>
            <a:r>
              <a:rPr lang="nb-NO" dirty="0" err="1"/>
              <a:t>instanse</a:t>
            </a:r>
            <a:r>
              <a:rPr lang="nb-NO" dirty="0"/>
              <a:t>) fra klassen Enten velge noen verdier til objektet på forhånd, eller gjør det frivillig valg som parametere. I det eksemplet som vi ser på bilde der oppe: vi har 2 ulike </a:t>
            </a:r>
            <a:r>
              <a:rPr lang="nb-NO" dirty="0" err="1"/>
              <a:t>constructors</a:t>
            </a:r>
            <a:br>
              <a:rPr lang="nb-NO" dirty="0"/>
            </a:br>
            <a:r>
              <a:rPr lang="nb-NO" dirty="0"/>
              <a:t>1. Person (</a:t>
            </a:r>
            <a:r>
              <a:rPr lang="nb-NO" dirty="0" err="1"/>
              <a:t>int</a:t>
            </a:r>
            <a:r>
              <a:rPr lang="nb-NO" dirty="0"/>
              <a:t> </a:t>
            </a:r>
            <a:r>
              <a:rPr lang="nb-NO" dirty="0" err="1"/>
              <a:t>nyAlder</a:t>
            </a:r>
            <a:r>
              <a:rPr lang="nb-NO" dirty="0"/>
              <a:t>, </a:t>
            </a:r>
            <a:r>
              <a:rPr lang="nb-NO" dirty="0" err="1"/>
              <a:t>String</a:t>
            </a:r>
            <a:r>
              <a:rPr lang="nb-NO" dirty="0"/>
              <a:t> </a:t>
            </a:r>
            <a:r>
              <a:rPr lang="nb-NO" dirty="0" err="1"/>
              <a:t>nyName</a:t>
            </a:r>
            <a:r>
              <a:rPr lang="nb-NO" dirty="0"/>
              <a:t>)          </a:t>
            </a:r>
            <a:r>
              <a:rPr lang="nb-NO" dirty="0">
                <a:sym typeface="Wingdings" panose="05000000000000000000" pitchFamily="2" charset="2"/>
              </a:rPr>
              <a:t> denne her er mer fleksibel, vi kan velge selv alder, og </a:t>
            </a:r>
            <a:r>
              <a:rPr lang="nb-NO" dirty="0" err="1">
                <a:sym typeface="Wingdings" panose="05000000000000000000" pitchFamily="2" charset="2"/>
              </a:rPr>
              <a:t>name</a:t>
            </a:r>
            <a:r>
              <a:rPr lang="nb-NO" dirty="0">
                <a:sym typeface="Wingdings" panose="05000000000000000000" pitchFamily="2" charset="2"/>
              </a:rPr>
              <a:t> når vi skal lage objekt</a:t>
            </a:r>
          </a:p>
          <a:p>
            <a:br>
              <a:rPr lang="nb-NO" dirty="0">
                <a:sym typeface="Wingdings" panose="05000000000000000000" pitchFamily="2" charset="2"/>
              </a:rPr>
            </a:br>
            <a:r>
              <a:rPr lang="nb-NO" dirty="0">
                <a:sym typeface="Wingdings" panose="05000000000000000000" pitchFamily="2" charset="2"/>
              </a:rPr>
              <a:t>2. Person () 		 denne her har faste verdier på forhånd, </a:t>
            </a:r>
            <a:r>
              <a:rPr lang="nb-NO" dirty="0" err="1">
                <a:sym typeface="Wingdings" panose="05000000000000000000" pitchFamily="2" charset="2"/>
              </a:rPr>
              <a:t>dvs</a:t>
            </a:r>
            <a:r>
              <a:rPr lang="nb-NO" dirty="0">
                <a:sym typeface="Wingdings" panose="05000000000000000000" pitchFamily="2" charset="2"/>
              </a:rPr>
              <a:t> hvis jeg bruker den så vil alle objekter har alder 25 og </a:t>
            </a:r>
            <a:r>
              <a:rPr lang="nb-NO" dirty="0" err="1">
                <a:sym typeface="Wingdings" panose="05000000000000000000" pitchFamily="2" charset="2"/>
              </a:rPr>
              <a:t>name</a:t>
            </a:r>
            <a:r>
              <a:rPr lang="nb-NO" dirty="0">
                <a:sym typeface="Wingdings" panose="05000000000000000000" pitchFamily="2" charset="2"/>
              </a:rPr>
              <a:t> Ammar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8287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Syntax</a:t>
            </a:r>
            <a:r>
              <a:rPr lang="en-GB" dirty="0"/>
              <a:t>: </a:t>
            </a:r>
            <a:r>
              <a:rPr lang="en-GB" dirty="0" err="1"/>
              <a:t>ClassName</a:t>
            </a:r>
            <a:r>
              <a:rPr lang="en-GB" dirty="0"/>
              <a:t> </a:t>
            </a:r>
            <a:r>
              <a:rPr lang="en-GB" dirty="0" err="1"/>
              <a:t>objectName</a:t>
            </a:r>
            <a:r>
              <a:rPr lang="en-GB" dirty="0"/>
              <a:t> = new Constructor();</a:t>
            </a:r>
          </a:p>
          <a:p>
            <a:endParaRPr lang="en-GB" dirty="0"/>
          </a:p>
          <a:p>
            <a:r>
              <a:rPr lang="en-GB" dirty="0" err="1"/>
              <a:t>objectName</a:t>
            </a:r>
            <a:r>
              <a:rPr lang="en-GB" dirty="0"/>
              <a:t> </a:t>
            </a:r>
            <a:r>
              <a:rPr lang="en-GB" dirty="0" err="1"/>
              <a:t>opp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dere</a:t>
            </a:r>
            <a:r>
              <a:rPr lang="en-GB" dirty="0"/>
              <a:t> </a:t>
            </a:r>
            <a:r>
              <a:rPr lang="en-GB" dirty="0" err="1"/>
              <a:t>hva</a:t>
            </a:r>
            <a:r>
              <a:rPr lang="en-GB" dirty="0"/>
              <a:t> </a:t>
            </a:r>
            <a:r>
              <a:rPr lang="en-GB" dirty="0" err="1"/>
              <a:t>dere</a:t>
            </a:r>
            <a:r>
              <a:rPr lang="en-GB" dirty="0"/>
              <a:t> </a:t>
            </a:r>
            <a:r>
              <a:rPr lang="en-GB" dirty="0" err="1"/>
              <a:t>vil</a:t>
            </a:r>
            <a:r>
              <a:rPr lang="en-GB" dirty="0"/>
              <a:t> kale den, her </a:t>
            </a:r>
            <a:r>
              <a:rPr lang="en-GB" dirty="0" err="1"/>
              <a:t>valgte</a:t>
            </a:r>
            <a:r>
              <a:rPr lang="en-GB" dirty="0"/>
              <a:t> </a:t>
            </a:r>
            <a:r>
              <a:rPr lang="en-GB" dirty="0" err="1"/>
              <a:t>jeg</a:t>
            </a:r>
            <a:r>
              <a:rPr lang="en-GB" dirty="0"/>
              <a:t> bare person1, person2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0337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Vi har 2 typer metoder:</a:t>
            </a:r>
          </a:p>
          <a:p>
            <a:r>
              <a:rPr lang="nb-NO" dirty="0"/>
              <a:t>1. </a:t>
            </a:r>
            <a:r>
              <a:rPr lang="nb-NO" dirty="0" err="1"/>
              <a:t>Void</a:t>
            </a:r>
            <a:r>
              <a:rPr lang="nb-NO" dirty="0"/>
              <a:t>: Gjør en effekt!</a:t>
            </a:r>
          </a:p>
          <a:p>
            <a:r>
              <a:rPr lang="nb-NO" dirty="0"/>
              <a:t>2. Non-</a:t>
            </a:r>
            <a:r>
              <a:rPr lang="nb-NO" dirty="0" err="1"/>
              <a:t>void</a:t>
            </a:r>
            <a:r>
              <a:rPr lang="nb-NO" dirty="0"/>
              <a:t>: </a:t>
            </a:r>
            <a:r>
              <a:rPr lang="nb-NO" dirty="0" err="1"/>
              <a:t>return</a:t>
            </a:r>
            <a:r>
              <a:rPr lang="nb-NO" dirty="0"/>
              <a:t> en verdi!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5292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samme klasse (internt), vi skriver kun navnet på metoden </a:t>
            </a:r>
            <a:r>
              <a:rPr lang="nb-NO" dirty="0" err="1"/>
              <a:t>evt</a:t>
            </a:r>
            <a:r>
              <a:rPr lang="nb-NO" dirty="0"/>
              <a:t> med parametere hvis metoden tar imot parametere.</a:t>
            </a:r>
          </a:p>
          <a:p>
            <a:r>
              <a:rPr lang="nb-NO" dirty="0"/>
              <a:t>Fra en annen klasse (eksternt), må først lage objekt fra den ene klassen også kan jeg få objektet til å kalle på den metoden gjennom . Notasjon.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441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ø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 descr="Et bilde som inneholder objekt&#10;&#10;&#10;&#10;Automatisk generert beskrivelse">
            <a:extLst>
              <a:ext uri="{FF2B5EF4-FFF2-40B4-BE49-F238E27FC236}">
                <a16:creationId xmlns:a16="http://schemas.microsoft.com/office/drawing/2014/main" id="{F28135A9-7864-EA42-BC35-11CA46B6CB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5550" y="2901950"/>
            <a:ext cx="4660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2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313A3025-CD08-FD43-8BF8-D83B80F2D3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959" y="2455863"/>
            <a:ext cx="6486258" cy="2070100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Sitat fra kjent person</a:t>
            </a:r>
          </a:p>
        </p:txBody>
      </p:sp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AD0A5E21-6A22-7D43-B2F4-6F47285A42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1959" y="4741863"/>
            <a:ext cx="6486258" cy="4826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</a:defRPr>
            </a:lvl1pPr>
          </a:lstStyle>
          <a:p>
            <a:r>
              <a:rPr lang="nb-NO" dirty="0"/>
              <a:t>Navn på person</a:t>
            </a:r>
          </a:p>
        </p:txBody>
      </p:sp>
      <p:sp>
        <p:nvSpPr>
          <p:cNvPr id="14" name="Plassholder for tekst 13">
            <a:extLst>
              <a:ext uri="{FF2B5EF4-FFF2-40B4-BE49-F238E27FC236}">
                <a16:creationId xmlns:a16="http://schemas.microsoft.com/office/drawing/2014/main" id="{C06D30DD-C9AA-A74E-8236-A55A61266F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1959" y="5224463"/>
            <a:ext cx="6486258" cy="4826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Tittel på person</a:t>
            </a:r>
          </a:p>
        </p:txBody>
      </p:sp>
      <p:sp>
        <p:nvSpPr>
          <p:cNvPr id="16" name="Plassholder for bilde 15">
            <a:extLst>
              <a:ext uri="{FF2B5EF4-FFF2-40B4-BE49-F238E27FC236}">
                <a16:creationId xmlns:a16="http://schemas.microsoft.com/office/drawing/2014/main" id="{C642F17B-7F49-F045-B8A0-848CC25C0D7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72699" y="1404938"/>
            <a:ext cx="3810000" cy="4302125"/>
          </a:xfrm>
        </p:spPr>
        <p:txBody>
          <a:bodyPr/>
          <a:lstStyle/>
          <a:p>
            <a:r>
              <a:rPr lang="nb-NO"/>
              <a:t>Bilde av person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919A7B9F-5930-C948-A4DE-88F9CF947A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1C3611E1-915D-FC45-B483-31D28954FCB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Plassholder for tekst 6">
            <a:extLst>
              <a:ext uri="{FF2B5EF4-FFF2-40B4-BE49-F238E27FC236}">
                <a16:creationId xmlns:a16="http://schemas.microsoft.com/office/drawing/2014/main" id="{37853000-4C2C-8144-B86A-D528C93C9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151517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CA2F30-5B48-0D4B-A64D-C11205F3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0" y="377865"/>
            <a:ext cx="10659007" cy="905378"/>
          </a:xfrm>
        </p:spPr>
        <p:txBody>
          <a:bodyPr>
            <a:normAutofit/>
          </a:bodyPr>
          <a:lstStyle>
            <a:lvl1pPr>
              <a:defRPr sz="28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0FB60E4-9D32-0846-B8BB-D8ACEE6ED18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21056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A7ACAD7-72B5-0D48-840B-452B3A1E1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0676" y="1883228"/>
            <a:ext cx="4933123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197341D-3588-5C46-8574-6F5019C0FF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E87323BC-D981-E141-A5E2-F609B886AC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7B79EED7-7374-E644-9787-62E7E1656B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056" y="1478920"/>
            <a:ext cx="4933122" cy="370115"/>
          </a:xfrm>
        </p:spPr>
        <p:txBody>
          <a:bodyPr/>
          <a:lstStyle>
            <a:lvl1pPr>
              <a:buNone/>
              <a:defRPr b="1">
                <a:solidFill>
                  <a:srgbClr val="D2002B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9" name="Plassholder for tekst 7">
            <a:extLst>
              <a:ext uri="{FF2B5EF4-FFF2-40B4-BE49-F238E27FC236}">
                <a16:creationId xmlns:a16="http://schemas.microsoft.com/office/drawing/2014/main" id="{4736E952-F94D-E14F-A6F4-5297C60265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0676" y="1478030"/>
            <a:ext cx="4933122" cy="370115"/>
          </a:xfrm>
        </p:spPr>
        <p:txBody>
          <a:bodyPr/>
          <a:lstStyle>
            <a:lvl1pPr>
              <a:buNone/>
              <a:defRPr b="1">
                <a:solidFill>
                  <a:srgbClr val="D2002B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10" name="Plassholder for tekst 6">
            <a:extLst>
              <a:ext uri="{FF2B5EF4-FFF2-40B4-BE49-F238E27FC236}">
                <a16:creationId xmlns:a16="http://schemas.microsoft.com/office/drawing/2014/main" id="{5292FFB7-C40D-654F-99EA-194D09B8CF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47169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venstre og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e 14" descr="Et bilde som inneholder tekst, bygning, utendørs, murstein&#10;&#10;Automatisk generert beskrivelse">
            <a:extLst>
              <a:ext uri="{FF2B5EF4-FFF2-40B4-BE49-F238E27FC236}">
                <a16:creationId xmlns:a16="http://schemas.microsoft.com/office/drawing/2014/main" id="{6569B78A-AD6D-E141-982F-D8320B49F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102" r="24284"/>
          <a:stretch/>
        </p:blipFill>
        <p:spPr>
          <a:xfrm>
            <a:off x="6281738" y="0"/>
            <a:ext cx="5910262" cy="6858000"/>
          </a:xfrm>
          <a:prstGeom prst="rect">
            <a:avLst/>
          </a:prstGeom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0FB60E4-9D32-0846-B8BB-D8ACEE6ED18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21056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197341D-3588-5C46-8574-6F5019C0FF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10" name="Plassholder for bilde 9">
            <a:extLst>
              <a:ext uri="{FF2B5EF4-FFF2-40B4-BE49-F238E27FC236}">
                <a16:creationId xmlns:a16="http://schemas.microsoft.com/office/drawing/2014/main" id="{F92D8C84-8DFB-5945-96ED-1AF02FB556C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81738" y="0"/>
            <a:ext cx="5910262" cy="6858000"/>
          </a:xfrm>
        </p:spPr>
        <p:txBody>
          <a:bodyPr/>
          <a:lstStyle/>
          <a:p>
            <a:r>
              <a:rPr lang="nb-NO"/>
              <a:t>Legg bilde rett inn her</a:t>
            </a:r>
          </a:p>
        </p:txBody>
      </p:sp>
      <p:sp>
        <p:nvSpPr>
          <p:cNvPr id="9" name="Plassholder for tekst 6">
            <a:extLst>
              <a:ext uri="{FF2B5EF4-FFF2-40B4-BE49-F238E27FC236}">
                <a16:creationId xmlns:a16="http://schemas.microsoft.com/office/drawing/2014/main" id="{6A4B12A5-698B-1545-A4BE-5CAA787AE4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1533" y="6370638"/>
            <a:ext cx="3992646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  <p:sp>
        <p:nvSpPr>
          <p:cNvPr id="11" name="Tittel 1">
            <a:extLst>
              <a:ext uri="{FF2B5EF4-FFF2-40B4-BE49-F238E27FC236}">
                <a16:creationId xmlns:a16="http://schemas.microsoft.com/office/drawing/2014/main" id="{9D10BF8D-2AAF-6043-8F14-05A25EBDDC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1056" y="707572"/>
            <a:ext cx="4933121" cy="1065472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Her kan du fylle inn en tittel til din slide</a:t>
            </a:r>
          </a:p>
        </p:txBody>
      </p:sp>
    </p:spTree>
    <p:extLst>
      <p:ext uri="{BB962C8B-B14F-4D97-AF65-F5344CB8AC3E}">
        <p14:creationId xmlns:p14="http://schemas.microsoft.com/office/powerpoint/2010/main" val="1184177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til venstre og tekst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e 14" descr="Et bilde som inneholder tekst, bygning, utendørs, murstein&#10;&#10;Automatisk generert beskrivelse">
            <a:extLst>
              <a:ext uri="{FF2B5EF4-FFF2-40B4-BE49-F238E27FC236}">
                <a16:creationId xmlns:a16="http://schemas.microsoft.com/office/drawing/2014/main" id="{6569B78A-AD6D-E141-982F-D8320B49F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102" r="24284"/>
          <a:stretch/>
        </p:blipFill>
        <p:spPr>
          <a:xfrm>
            <a:off x="0" y="0"/>
            <a:ext cx="5910262" cy="6858000"/>
          </a:xfrm>
          <a:prstGeom prst="rect">
            <a:avLst/>
          </a:prstGeom>
        </p:spPr>
      </p:pic>
      <p:sp>
        <p:nvSpPr>
          <p:cNvPr id="10" name="Plassholder for bilde 9">
            <a:extLst>
              <a:ext uri="{FF2B5EF4-FFF2-40B4-BE49-F238E27FC236}">
                <a16:creationId xmlns:a16="http://schemas.microsoft.com/office/drawing/2014/main" id="{F92D8C84-8DFB-5945-96ED-1AF02FB556C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910262" cy="6858000"/>
          </a:xfrm>
        </p:spPr>
        <p:txBody>
          <a:bodyPr/>
          <a:lstStyle/>
          <a:p>
            <a:r>
              <a:rPr lang="nb-NO"/>
              <a:t>Legg bilde rett inn her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0FB60E4-9D32-0846-B8BB-D8ACEE6ED18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35472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pic>
        <p:nvPicPr>
          <p:cNvPr id="9" name="Bilde 8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CA832A86-F517-B343-A28F-37A1C691F9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838F0658-EC45-5A48-B3C1-47900CACF7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5472" y="6370638"/>
            <a:ext cx="4230595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  <p:sp>
        <p:nvSpPr>
          <p:cNvPr id="11" name="Plassholder for lysbildenummer 4">
            <a:extLst>
              <a:ext uri="{FF2B5EF4-FFF2-40B4-BE49-F238E27FC236}">
                <a16:creationId xmlns:a16="http://schemas.microsoft.com/office/drawing/2014/main" id="{12F0E66B-ABF8-4E42-BDB6-0F41AB489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27473" y="6370637"/>
            <a:ext cx="1295400" cy="365125"/>
          </a:xfrm>
        </p:spPr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ittel 1">
            <a:extLst>
              <a:ext uri="{FF2B5EF4-FFF2-40B4-BE49-F238E27FC236}">
                <a16:creationId xmlns:a16="http://schemas.microsoft.com/office/drawing/2014/main" id="{43AD8D1C-EAB0-3645-8548-77AB0AF6BF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5472" y="707572"/>
            <a:ext cx="4933121" cy="1065472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Her kan du fylle inn en tittel til din slide</a:t>
            </a:r>
          </a:p>
        </p:txBody>
      </p:sp>
    </p:spTree>
    <p:extLst>
      <p:ext uri="{BB962C8B-B14F-4D97-AF65-F5344CB8AC3E}">
        <p14:creationId xmlns:p14="http://schemas.microsoft.com/office/powerpoint/2010/main" val="2720802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kjerm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6650CA9E-144D-2B4B-8399-F29546F1AF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>
                    <a:alpha val="74000"/>
                  </a:schemeClr>
                </a:solidFill>
              </a:defRPr>
            </a:lvl1pPr>
          </a:lstStyle>
          <a:p>
            <a:r>
              <a:rPr lang="nb-NO"/>
              <a:t>Slipp et bilde her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155B4C0-4369-4842-A92C-0BEF7F14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0325"/>
            <a:ext cx="10515600" cy="1325563"/>
          </a:xfrm>
        </p:spPr>
        <p:txBody>
          <a:bodyPr>
            <a:normAutofit/>
          </a:bodyPr>
          <a:lstStyle>
            <a:lvl1pPr>
              <a:defRPr sz="60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DDD14DF-A6E8-464B-9DFA-D66A7CDBFF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D01F0486-5C83-F044-9E63-F2C6561245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6">
            <a:extLst>
              <a:ext uri="{FF2B5EF4-FFF2-40B4-BE49-F238E27FC236}">
                <a16:creationId xmlns:a16="http://schemas.microsoft.com/office/drawing/2014/main" id="{34787E5B-5B6D-504D-A89E-8DC6147EA8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7730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4277630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509" y="1000124"/>
            <a:ext cx="2440153" cy="3050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5552" y="1499784"/>
            <a:ext cx="7709771" cy="1143000"/>
          </a:xfrm>
          <a:noFill/>
          <a:ln>
            <a:noFill/>
          </a:ln>
        </p:spPr>
        <p:txBody>
          <a:bodyPr>
            <a:normAutofit/>
          </a:bodyPr>
          <a:lstStyle>
            <a:lvl1pPr algn="l">
              <a:defRPr sz="4000" b="1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Navn navn</a:t>
            </a:r>
            <a:endParaRPr lang="en-US" dirty="0"/>
          </a:p>
        </p:txBody>
      </p:sp>
      <p:sp>
        <p:nvSpPr>
          <p:cNvPr id="15" name="Plassholder for tekst 14"/>
          <p:cNvSpPr>
            <a:spLocks noGrp="1"/>
          </p:cNvSpPr>
          <p:nvPr>
            <p:ph type="body" sz="quarter" idx="10" hasCustomPrompt="1"/>
          </p:nvPr>
        </p:nvSpPr>
        <p:spPr>
          <a:xfrm>
            <a:off x="3644991" y="1000125"/>
            <a:ext cx="7702412" cy="469055"/>
          </a:xfrm>
        </p:spPr>
        <p:txBody>
          <a:bodyPr>
            <a:noAutofit/>
          </a:bodyPr>
          <a:lstStyle>
            <a:lvl1pPr marL="0" indent="0" algn="l">
              <a:buNone/>
              <a:defRPr sz="2667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09585" indent="0">
              <a:buNone/>
              <a:defRPr sz="2667"/>
            </a:lvl2pPr>
            <a:lvl3pPr marL="1219170" indent="0">
              <a:buNone/>
              <a:defRPr sz="2667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</a:lstStyle>
          <a:p>
            <a:pPr lvl="0"/>
            <a:r>
              <a:rPr lang="nb-NO" dirty="0"/>
              <a:t>Fakultet</a:t>
            </a:r>
          </a:p>
        </p:txBody>
      </p:sp>
      <p:sp>
        <p:nvSpPr>
          <p:cNvPr id="5" name="Plassholder for bilde 4"/>
          <p:cNvSpPr>
            <a:spLocks noGrp="1"/>
          </p:cNvSpPr>
          <p:nvPr>
            <p:ph type="pic" sz="quarter" idx="11" hasCustomPrompt="1"/>
          </p:nvPr>
        </p:nvSpPr>
        <p:spPr>
          <a:xfrm>
            <a:off x="838200" y="1000125"/>
            <a:ext cx="2442461" cy="30501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b-NO"/>
              <a:t>Dra inn bilde</a:t>
            </a:r>
          </a:p>
        </p:txBody>
      </p:sp>
      <p:sp>
        <p:nvSpPr>
          <p:cNvPr id="19" name="Plassholder for tekst 18"/>
          <p:cNvSpPr>
            <a:spLocks noGrp="1"/>
          </p:cNvSpPr>
          <p:nvPr>
            <p:ph type="body" sz="quarter" idx="12" hasCustomPrompt="1"/>
          </p:nvPr>
        </p:nvSpPr>
        <p:spPr>
          <a:xfrm>
            <a:off x="3649080" y="3552172"/>
            <a:ext cx="7702412" cy="257821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41E28"/>
                </a:solidFill>
              </a:defRPr>
            </a:lvl1pPr>
          </a:lstStyle>
          <a:p>
            <a:pPr lvl="0"/>
            <a:r>
              <a:rPr lang="nb-NO" dirty="0"/>
              <a:t>Beskrivelse</a:t>
            </a:r>
          </a:p>
        </p:txBody>
      </p:sp>
      <p:sp>
        <p:nvSpPr>
          <p:cNvPr id="20" name="Plassholder for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3644989" y="2994120"/>
            <a:ext cx="7702413" cy="418984"/>
          </a:xfrm>
        </p:spPr>
        <p:txBody>
          <a:bodyPr>
            <a:noAutofit/>
          </a:bodyPr>
          <a:lstStyle>
            <a:lvl1pPr marL="0" indent="0" algn="l">
              <a:buNone/>
              <a:defRPr sz="2400" b="0" baseline="0">
                <a:solidFill>
                  <a:srgbClr val="141E28"/>
                </a:solidFill>
              </a:defRPr>
            </a:lvl1pPr>
            <a:lvl2pPr marL="609585" indent="0">
              <a:buNone/>
              <a:defRPr sz="2667"/>
            </a:lvl2pPr>
            <a:lvl3pPr marL="1219170" indent="0">
              <a:buNone/>
              <a:defRPr sz="2667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</a:lstStyle>
          <a:p>
            <a:pPr lvl="0"/>
            <a:r>
              <a:rPr lang="nb-NO" dirty="0"/>
              <a:t>Dato</a:t>
            </a:r>
          </a:p>
        </p:txBody>
      </p:sp>
      <p:pic>
        <p:nvPicPr>
          <p:cNvPr id="12" name="Bilde 11">
            <a:extLst>
              <a:ext uri="{FF2B5EF4-FFF2-40B4-BE49-F238E27FC236}">
                <a16:creationId xmlns:a16="http://schemas.microsoft.com/office/drawing/2014/main" id="{602F63FA-675E-D540-9D05-CFDFF921A5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400B017-0EDB-B64D-A898-33D1D15E25A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Plassholder for tekst 6">
            <a:extLst>
              <a:ext uri="{FF2B5EF4-FFF2-40B4-BE49-F238E27FC236}">
                <a16:creationId xmlns:a16="http://schemas.microsoft.com/office/drawing/2014/main" id="{A42F8DDF-495D-C64A-8CED-AA2B58F17B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57730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416491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BEC76104-09FF-124D-96F5-7E24E2687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EFD2D005-8FCC-944C-B77E-2FA0D6BA1B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4" name="Plassholder for tekst 6">
            <a:extLst>
              <a:ext uri="{FF2B5EF4-FFF2-40B4-BE49-F238E27FC236}">
                <a16:creationId xmlns:a16="http://schemas.microsoft.com/office/drawing/2014/main" id="{F30C16E2-E34E-2A48-AC14-D8904ACA10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7730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108912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på mørk bakgrunn">
    <p:bg>
      <p:bgPr>
        <a:solidFill>
          <a:srgbClr val="14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14C717CD-C564-444B-9B54-49514DB5E2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5550" y="2901950"/>
            <a:ext cx="4660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40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 dark background">
    <p:bg>
      <p:bgPr>
        <a:solidFill>
          <a:srgbClr val="14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2E5B0986-EDA4-E645-A2CC-7235DFEB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1900" y="2997200"/>
            <a:ext cx="46482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27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0B2ABB-797D-6D4E-8B9C-7322AB6B5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16EDBB-B8D9-674E-B664-6D4E9C1BB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2002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137B5FA-05C8-EC4E-83AA-08C881623F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61649" y="6356350"/>
            <a:ext cx="891092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9C873C1D-07AE-4247-83EB-F66411D279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8" name="Plassholder for tekst 6">
            <a:extLst>
              <a:ext uri="{FF2B5EF4-FFF2-40B4-BE49-F238E27FC236}">
                <a16:creationId xmlns:a16="http://schemas.microsoft.com/office/drawing/2014/main" id="{D35D7EF7-799D-FF4C-A737-BFF184E2A7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311212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på rød bakgrunn">
    <p:bg>
      <p:bgPr>
        <a:solidFill>
          <a:srgbClr val="D2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14C717CD-C564-444B-9B54-49514DB5E2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5550" y="2901950"/>
            <a:ext cx="4660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69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C68AED-3A99-704D-8F97-DB2A70EDE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786" y="716619"/>
            <a:ext cx="10754013" cy="90537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Punktliste med et punkt av gangen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4A1D1D-C8A3-914A-83EF-30FC6150C8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9787" y="1861979"/>
            <a:ext cx="10754012" cy="393208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  <a:latin typeface="Helvetica" pitchFamily="2" charset="0"/>
              </a:defRPr>
            </a:lvl2pPr>
          </a:lstStyle>
          <a:p>
            <a:r>
              <a:rPr lang="nb-NO" dirty="0"/>
              <a:t>Rediger tekststiler i malen
Andre nivå
Tredje nivå
Fjerde nivå
Femte nivå</a:t>
            </a:r>
          </a:p>
          <a:p>
            <a:pPr lvl="1"/>
            <a:r>
              <a:rPr lang="nb-NO" dirty="0"/>
              <a:t>Punkt under punktet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FF0FD72-7E03-BF44-B254-CBD7756F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380" y="6356350"/>
            <a:ext cx="1183887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A738CFE9-6DF3-6D42-AFA2-9A891E57C5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8" name="Plassholder for tekst 6">
            <a:extLst>
              <a:ext uri="{FF2B5EF4-FFF2-40B4-BE49-F238E27FC236}">
                <a16:creationId xmlns:a16="http://schemas.microsoft.com/office/drawing/2014/main" id="{FAEED125-4716-2249-B66C-30278C6ED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3549790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innhold mø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4A1D1D-C8A3-914A-83EF-30FC6150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74" y="805023"/>
            <a:ext cx="10744226" cy="4949005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67FE4797-4789-9546-8B3D-CD4CC0A5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4084" y="6356350"/>
            <a:ext cx="1026486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6" name="Bilde 5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E718D02F-4FD7-A849-A10D-A3ADB04CA2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A041050A-C664-4048-9806-7A70D1287F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3243781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313A3025-CD08-FD43-8BF8-D83B80F2D3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5121" y="1404938"/>
            <a:ext cx="6486258" cy="2070100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Sitat fra kjent person</a:t>
            </a:r>
          </a:p>
        </p:txBody>
      </p:sp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AD0A5E21-6A22-7D43-B2F4-6F47285A42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5121" y="3690938"/>
            <a:ext cx="6486258" cy="4826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Navn på person</a:t>
            </a:r>
          </a:p>
        </p:txBody>
      </p:sp>
      <p:sp>
        <p:nvSpPr>
          <p:cNvPr id="14" name="Plassholder for tekst 13">
            <a:extLst>
              <a:ext uri="{FF2B5EF4-FFF2-40B4-BE49-F238E27FC236}">
                <a16:creationId xmlns:a16="http://schemas.microsoft.com/office/drawing/2014/main" id="{C06D30DD-C9AA-A74E-8236-A55A61266F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5121" y="4173538"/>
            <a:ext cx="6486258" cy="4826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Tittel på person</a:t>
            </a:r>
          </a:p>
        </p:txBody>
      </p:sp>
      <p:sp>
        <p:nvSpPr>
          <p:cNvPr id="16" name="Plassholder for bilde 15">
            <a:extLst>
              <a:ext uri="{FF2B5EF4-FFF2-40B4-BE49-F238E27FC236}">
                <a16:creationId xmlns:a16="http://schemas.microsoft.com/office/drawing/2014/main" id="{C642F17B-7F49-F045-B8A0-848CC25C0D7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89791" y="1404938"/>
            <a:ext cx="3810000" cy="4302125"/>
          </a:xfrm>
        </p:spPr>
        <p:txBody>
          <a:bodyPr/>
          <a:lstStyle/>
          <a:p>
            <a:r>
              <a:rPr lang="nb-NO"/>
              <a:t>Bilde av person</a:t>
            </a:r>
          </a:p>
        </p:txBody>
      </p:sp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531D7125-22A5-C646-ACAD-1A9739777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907179" y="6356350"/>
            <a:ext cx="1026485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10" name="Bilde 9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A5864BF9-97E5-9749-986E-F2C0043684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9" name="Plassholder for tekst 6">
            <a:extLst>
              <a:ext uri="{FF2B5EF4-FFF2-40B4-BE49-F238E27FC236}">
                <a16:creationId xmlns:a16="http://schemas.microsoft.com/office/drawing/2014/main" id="{7344E1C2-D7D7-254A-940B-6CA008C2F5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512946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e i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4CF8740-F31F-7B46-87B3-66E10176C9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05532" y="6356350"/>
            <a:ext cx="1150433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F01A58AA-AD43-5D4D-BE30-AFF2FD8D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0" y="377865"/>
            <a:ext cx="10659007" cy="90537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7D6BD200-F820-1545-9D33-914F8AB573F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21056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10" name="Plassholder for innhold 3">
            <a:extLst>
              <a:ext uri="{FF2B5EF4-FFF2-40B4-BE49-F238E27FC236}">
                <a16:creationId xmlns:a16="http://schemas.microsoft.com/office/drawing/2014/main" id="{8308E721-2936-E146-A914-6991FA3218F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20676" y="1883228"/>
            <a:ext cx="4933123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11" name="Plassholder for tekst 7">
            <a:extLst>
              <a:ext uri="{FF2B5EF4-FFF2-40B4-BE49-F238E27FC236}">
                <a16:creationId xmlns:a16="http://schemas.microsoft.com/office/drawing/2014/main" id="{4C1B3C93-6CD8-744C-A2E3-C61363EBE8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056" y="1478920"/>
            <a:ext cx="4933122" cy="370115"/>
          </a:xfrm>
        </p:spPr>
        <p:txBody>
          <a:bodyPr/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12" name="Plassholder for tekst 7">
            <a:extLst>
              <a:ext uri="{FF2B5EF4-FFF2-40B4-BE49-F238E27FC236}">
                <a16:creationId xmlns:a16="http://schemas.microsoft.com/office/drawing/2014/main" id="{FFDB6E22-7534-104C-A0A4-82518A9FED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0676" y="1478030"/>
            <a:ext cx="4933122" cy="370115"/>
          </a:xfrm>
        </p:spPr>
        <p:txBody>
          <a:bodyPr/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pic>
        <p:nvPicPr>
          <p:cNvPr id="13" name="Bilde 12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61506FD7-9C2C-B847-A587-92C8B8B54B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14" name="Plassholder for tekst 6">
            <a:extLst>
              <a:ext uri="{FF2B5EF4-FFF2-40B4-BE49-F238E27FC236}">
                <a16:creationId xmlns:a16="http://schemas.microsoft.com/office/drawing/2014/main" id="{96D4D9E2-DE23-E94E-BE4C-212F8EC34D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16752805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til venstre og bilde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e 18" descr="Et bilde som inneholder tekst, bygning, utendørs, murstein&#10;&#10;Automatisk generert beskrivelse">
            <a:extLst>
              <a:ext uri="{FF2B5EF4-FFF2-40B4-BE49-F238E27FC236}">
                <a16:creationId xmlns:a16="http://schemas.microsoft.com/office/drawing/2014/main" id="{991BA1F8-C403-8541-9E7F-AF90605049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102" r="24284"/>
          <a:stretch/>
        </p:blipFill>
        <p:spPr>
          <a:xfrm>
            <a:off x="6281738" y="0"/>
            <a:ext cx="5910262" cy="6858000"/>
          </a:xfrm>
          <a:prstGeom prst="rect">
            <a:avLst/>
          </a:prstGeom>
        </p:spPr>
      </p:pic>
      <p:sp>
        <p:nvSpPr>
          <p:cNvPr id="14" name="Plassholder for innhold 2">
            <a:extLst>
              <a:ext uri="{FF2B5EF4-FFF2-40B4-BE49-F238E27FC236}">
                <a16:creationId xmlns:a16="http://schemas.microsoft.com/office/drawing/2014/main" id="{1A367784-27C0-C943-96BB-9F520E3FDB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21056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16" name="Plassholder for tekst 7">
            <a:extLst>
              <a:ext uri="{FF2B5EF4-FFF2-40B4-BE49-F238E27FC236}">
                <a16:creationId xmlns:a16="http://schemas.microsoft.com/office/drawing/2014/main" id="{7D83861D-579E-DB49-82A8-6CD9ABD726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056" y="707572"/>
            <a:ext cx="4933122" cy="1141464"/>
          </a:xfrm>
        </p:spPr>
        <p:txBody>
          <a:bodyPr anchor="b"/>
          <a:lstStyle>
            <a:lvl1pPr>
              <a:buNone/>
              <a:defRPr sz="28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17" name="Plassholder for bilde 9">
            <a:extLst>
              <a:ext uri="{FF2B5EF4-FFF2-40B4-BE49-F238E27FC236}">
                <a16:creationId xmlns:a16="http://schemas.microsoft.com/office/drawing/2014/main" id="{DB5054BA-7015-0340-874A-076CA03197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81738" y="0"/>
            <a:ext cx="5910262" cy="685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b-NO"/>
              <a:t>Legg bilde rett inn her</a:t>
            </a:r>
          </a:p>
        </p:txBody>
      </p:sp>
      <p:pic>
        <p:nvPicPr>
          <p:cNvPr id="18" name="Bilde 17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8F2967C6-0CCE-754E-98F9-F1E51041D1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5B6DBCC7-527F-4042-852A-9AD999E39A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45841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12385000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til venstre og tekst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e 18" descr="Et bilde som inneholder tekst, bygning, utendørs, murstein&#10;&#10;Automatisk generert beskrivelse">
            <a:extLst>
              <a:ext uri="{FF2B5EF4-FFF2-40B4-BE49-F238E27FC236}">
                <a16:creationId xmlns:a16="http://schemas.microsoft.com/office/drawing/2014/main" id="{991BA1F8-C403-8541-9E7F-AF90605049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102" r="24284"/>
          <a:stretch/>
        </p:blipFill>
        <p:spPr>
          <a:xfrm>
            <a:off x="0" y="0"/>
            <a:ext cx="5910262" cy="6858000"/>
          </a:xfrm>
          <a:prstGeom prst="rect">
            <a:avLst/>
          </a:prstGeom>
        </p:spPr>
      </p:pic>
      <p:sp>
        <p:nvSpPr>
          <p:cNvPr id="14" name="Plassholder for innhold 2">
            <a:extLst>
              <a:ext uri="{FF2B5EF4-FFF2-40B4-BE49-F238E27FC236}">
                <a16:creationId xmlns:a16="http://schemas.microsoft.com/office/drawing/2014/main" id="{1A367784-27C0-C943-96BB-9F520E3FDB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18031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16" name="Plassholder for tekst 7">
            <a:extLst>
              <a:ext uri="{FF2B5EF4-FFF2-40B4-BE49-F238E27FC236}">
                <a16:creationId xmlns:a16="http://schemas.microsoft.com/office/drawing/2014/main" id="{7D83861D-579E-DB49-82A8-6CD9ABD726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18031" y="707572"/>
            <a:ext cx="4933122" cy="1141464"/>
          </a:xfrm>
        </p:spPr>
        <p:txBody>
          <a:bodyPr anchor="b"/>
          <a:lstStyle>
            <a:lvl1pPr>
              <a:buNone/>
              <a:defRPr sz="28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17" name="Plassholder for bilde 9">
            <a:extLst>
              <a:ext uri="{FF2B5EF4-FFF2-40B4-BE49-F238E27FC236}">
                <a16:creationId xmlns:a16="http://schemas.microsoft.com/office/drawing/2014/main" id="{DB5054BA-7015-0340-874A-076CA03197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910262" cy="685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b-NO"/>
              <a:t>Legg bilde rett inn her</a:t>
            </a:r>
          </a:p>
        </p:txBody>
      </p:sp>
      <p:pic>
        <p:nvPicPr>
          <p:cNvPr id="18" name="Bilde 17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8F2967C6-0CCE-754E-98F9-F1E51041D1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9AA06BAA-EEBE-5B48-AC00-33BBCB3B35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  <p:sp>
        <p:nvSpPr>
          <p:cNvPr id="8" name="Plassholder for lysbildenummer 4">
            <a:extLst>
              <a:ext uri="{FF2B5EF4-FFF2-40B4-BE49-F238E27FC236}">
                <a16:creationId xmlns:a16="http://schemas.microsoft.com/office/drawing/2014/main" id="{FBDC5FE3-56AA-B94D-8F83-EE3A343BAD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05532" y="6356350"/>
            <a:ext cx="1150433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22854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kjerm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6650CA9E-144D-2B4B-8399-F29546F1AF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rgbClr val="F2F3F6">
                    <a:alpha val="74000"/>
                  </a:srgbClr>
                </a:solidFill>
              </a:defRPr>
            </a:lvl1pPr>
          </a:lstStyle>
          <a:p>
            <a:r>
              <a:rPr lang="nb-NO"/>
              <a:t>Slipp et bilde her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155B4C0-4369-4842-A92C-0BEF7F14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0325"/>
            <a:ext cx="10515600" cy="132556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E354BE82-BAF1-EF49-ACA0-51690D3C1A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51782" y="6356350"/>
            <a:ext cx="1026485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6" name="Bilde 5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47A48BDB-0C3B-BF45-AD0F-76281DCE79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8" name="Plassholder for tekst 6">
            <a:extLst>
              <a:ext uri="{FF2B5EF4-FFF2-40B4-BE49-F238E27FC236}">
                <a16:creationId xmlns:a16="http://schemas.microsoft.com/office/drawing/2014/main" id="{8804E78C-DEB7-AE41-A26C-098F3AD92E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157862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">
    <p:bg>
      <p:bgPr>
        <a:solidFill>
          <a:srgbClr val="14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486" y="1000124"/>
            <a:ext cx="2440153" cy="3050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18197" y="1499784"/>
            <a:ext cx="7839559" cy="1143000"/>
          </a:xfrm>
          <a:noFill/>
          <a:ln>
            <a:noFill/>
          </a:ln>
        </p:spPr>
        <p:txBody>
          <a:bodyPr>
            <a:normAutofit/>
          </a:bodyPr>
          <a:lstStyle>
            <a:lvl1pPr algn="l">
              <a:defRPr sz="4267" b="1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Navn navn</a:t>
            </a:r>
            <a:endParaRPr lang="en-US" dirty="0"/>
          </a:p>
        </p:txBody>
      </p:sp>
      <p:sp>
        <p:nvSpPr>
          <p:cNvPr id="15" name="Plassholder for tekst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17636" y="1000125"/>
            <a:ext cx="7832076" cy="469055"/>
          </a:xfrm>
        </p:spPr>
        <p:txBody>
          <a:bodyPr>
            <a:noAutofit/>
          </a:bodyPr>
          <a:lstStyle>
            <a:lvl1pPr marL="0" indent="0" algn="l">
              <a:buNone/>
              <a:defRPr sz="26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2667"/>
            </a:lvl2pPr>
            <a:lvl3pPr marL="1219170" indent="0">
              <a:buNone/>
              <a:defRPr sz="2667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</a:lstStyle>
          <a:p>
            <a:pPr lvl="0"/>
            <a:r>
              <a:rPr lang="nb-NO" dirty="0"/>
              <a:t>Fakultet</a:t>
            </a:r>
          </a:p>
        </p:txBody>
      </p:sp>
      <p:sp>
        <p:nvSpPr>
          <p:cNvPr id="5" name="Plassholder for bilde 4"/>
          <p:cNvSpPr>
            <a:spLocks noGrp="1"/>
          </p:cNvSpPr>
          <p:nvPr>
            <p:ph type="pic" sz="quarter" idx="11" hasCustomPrompt="1"/>
          </p:nvPr>
        </p:nvSpPr>
        <p:spPr>
          <a:xfrm>
            <a:off x="698486" y="1000125"/>
            <a:ext cx="2442461" cy="30501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b-NO"/>
              <a:t>Dra inn bilde</a:t>
            </a:r>
          </a:p>
        </p:txBody>
      </p:sp>
      <p:sp>
        <p:nvSpPr>
          <p:cNvPr id="19" name="Plassholder for tekst 18"/>
          <p:cNvSpPr>
            <a:spLocks noGrp="1"/>
          </p:cNvSpPr>
          <p:nvPr>
            <p:ph type="body" sz="quarter" idx="12" hasCustomPrompt="1"/>
          </p:nvPr>
        </p:nvSpPr>
        <p:spPr>
          <a:xfrm>
            <a:off x="3521725" y="3552172"/>
            <a:ext cx="7832076" cy="2578213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Beskrivelse</a:t>
            </a:r>
          </a:p>
        </p:txBody>
      </p:sp>
      <p:sp>
        <p:nvSpPr>
          <p:cNvPr id="20" name="Plassholder for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3517634" y="2994120"/>
            <a:ext cx="7832077" cy="418984"/>
          </a:xfrm>
        </p:spPr>
        <p:txBody>
          <a:bodyPr>
            <a:noAutofit/>
          </a:bodyPr>
          <a:lstStyle>
            <a:lvl1pPr marL="0" indent="0" algn="l">
              <a:buNone/>
              <a:defRPr sz="2400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2667"/>
            </a:lvl2pPr>
            <a:lvl3pPr marL="1219170" indent="0">
              <a:buNone/>
              <a:defRPr sz="2667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</a:lstStyle>
          <a:p>
            <a:pPr lvl="0"/>
            <a:r>
              <a:rPr lang="nb-NO" dirty="0"/>
              <a:t>Dato</a:t>
            </a:r>
          </a:p>
        </p:txBody>
      </p:sp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7D37A65D-76A9-F74A-A4C6-5E4036A8AF6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805532" y="6356350"/>
            <a:ext cx="1208606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11" name="Bilde 10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9AC7BCBC-3071-A74F-BD4C-B95DF79ABF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10" name="Plassholder for tekst 6">
            <a:extLst>
              <a:ext uri="{FF2B5EF4-FFF2-40B4-BE49-F238E27FC236}">
                <a16:creationId xmlns:a16="http://schemas.microsoft.com/office/drawing/2014/main" id="{F5DFF74D-9EBE-5842-99F6-258C2C641F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3027853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1EB4C6DB-857F-4A47-9E91-18831FDCCD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40631" y="6356350"/>
            <a:ext cx="1026485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5" name="Bilde 4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65387E5B-58F9-5849-97BF-C5C6830D01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4" name="Plassholder for tekst 6">
            <a:extLst>
              <a:ext uri="{FF2B5EF4-FFF2-40B4-BE49-F238E27FC236}">
                <a16:creationId xmlns:a16="http://schemas.microsoft.com/office/drawing/2014/main" id="{C9EAE769-A6E9-F945-BC30-D67DEB7FA9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82086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skapings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 descr="Et bilde som inneholder tekst&#10;&#10;Automatisk generert beskrivelse">
            <a:extLst>
              <a:ext uri="{FF2B5EF4-FFF2-40B4-BE49-F238E27FC236}">
                <a16:creationId xmlns:a16="http://schemas.microsoft.com/office/drawing/2014/main" id="{94A19347-95B7-6A4A-A792-70AAD4A6F8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2084" y="2949993"/>
            <a:ext cx="4887832" cy="95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2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C3D1DC64-24A8-7C45-B7B6-71B1E06786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1900" y="2997200"/>
            <a:ext cx="46482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 red background">
    <p:bg>
      <p:bgPr>
        <a:solidFill>
          <a:srgbClr val="D2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2E5B0986-EDA4-E645-A2CC-7235DFEB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1900" y="2997200"/>
            <a:ext cx="46482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5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0B2ABB-797D-6D4E-8B9C-7322AB6B5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16EDBB-B8D9-674E-B664-6D4E9C1BB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911BBE4A-C00E-5649-91D8-9C0E408B4E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6EAD960-F254-E848-958E-CE9D03C75C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anchor="t"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6A2E85A2-AFDE-384E-9A43-858ABB726F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08356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tel">
    <p:bg>
      <p:bgPr>
        <a:solidFill>
          <a:srgbClr val="D2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0B2ABB-797D-6D4E-8B9C-7322AB6B5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16EDBB-B8D9-674E-B664-6D4E9C1BB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6EAD960-F254-E848-958E-CE9D03C75C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B34E9FF-35ED-4746-A218-B58892FE7A5D}" type="slidenum">
              <a:rPr lang="nb-NO" smtClean="0"/>
              <a:pPr/>
              <a:t>‹#›</a:t>
            </a:fld>
            <a:endParaRPr lang="nb-NO">
              <a:solidFill>
                <a:schemeClr val="bg2"/>
              </a:solidFill>
            </a:endParaRPr>
          </a:p>
        </p:txBody>
      </p:sp>
      <p:pic>
        <p:nvPicPr>
          <p:cNvPr id="6" name="Bilde 5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938096F5-5CE4-BD4A-863B-A857C64BB1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715" y="6177608"/>
            <a:ext cx="845435" cy="353393"/>
          </a:xfrm>
          <a:prstGeom prst="rect">
            <a:avLst/>
          </a:prstGeom>
        </p:spPr>
      </p:pic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EAB11FD0-0634-554E-84D0-4D0DD970FF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77465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C68AED-3A99-704D-8F97-DB2A70EDE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692" y="455476"/>
            <a:ext cx="10392508" cy="90537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Punktliste uten animasjon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4A1D1D-C8A3-914A-83EF-30FC6150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92" y="1601999"/>
            <a:ext cx="10392507" cy="4351338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6D576525-A9DD-134A-B8A4-C33D341D62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34E9C3C-3124-E74A-AABE-04EE1B77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1D40E79D-FD5F-6F42-801F-B0F803FCA2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8999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4A1D1D-C8A3-914A-83EF-30FC6150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92" y="707571"/>
            <a:ext cx="10621108" cy="5048979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2E32101C-9D0A-874D-B2A1-659D907899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2E8A88B0-0E81-434E-A86A-2FB4F0C7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lassholder for tekst 6">
            <a:extLst>
              <a:ext uri="{FF2B5EF4-FFF2-40B4-BE49-F238E27FC236}">
                <a16:creationId xmlns:a16="http://schemas.microsoft.com/office/drawing/2014/main" id="{AC1BB53A-A087-4B41-B66F-AC25636DE0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10630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1BAEA73-34F4-FC4E-A04E-D8CD13CC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365125"/>
            <a:ext cx="103925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1B6CA0A-85B8-2046-B593-F7CCB636A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1292" y="1825625"/>
            <a:ext cx="10392507" cy="4351338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/>
          <a:p>
            <a:r>
              <a:rPr lang="nb-NO" dirty="0"/>
              <a:t>Rediger tekststiler i malen
Andre nivå
Tredje nivå
Fjerde nivå
Femte nivå</a:t>
            </a:r>
          </a:p>
          <a:p>
            <a:pPr lvl="1"/>
            <a:r>
              <a:rPr lang="nb-NO" dirty="0"/>
              <a:t>Punkt under punktet	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1F616952-0E30-D94F-8510-46719335E800}"/>
              </a:ext>
            </a:extLst>
          </p:cNvPr>
          <p:cNvSpPr txBox="1"/>
          <p:nvPr userDrawn="1"/>
        </p:nvSpPr>
        <p:spPr>
          <a:xfrm>
            <a:off x="10007600" y="655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3AFE20B-E02E-FE4F-8D93-63F4E9E56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7473" y="6370637"/>
            <a:ext cx="12954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594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4" r:id="rId3"/>
    <p:sldLayoutId id="2147483657" r:id="rId4"/>
    <p:sldLayoutId id="2147483661" r:id="rId5"/>
    <p:sldLayoutId id="2147483649" r:id="rId6"/>
    <p:sldLayoutId id="2147483663" r:id="rId7"/>
    <p:sldLayoutId id="2147483650" r:id="rId8"/>
    <p:sldLayoutId id="2147483659" r:id="rId9"/>
    <p:sldLayoutId id="2147483651" r:id="rId10"/>
    <p:sldLayoutId id="2147483652" r:id="rId11"/>
    <p:sldLayoutId id="2147483681" r:id="rId12"/>
    <p:sldLayoutId id="2147483683" r:id="rId13"/>
    <p:sldLayoutId id="2147483654" r:id="rId14"/>
    <p:sldLayoutId id="2147483662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4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1BAEA73-34F4-FC4E-A04E-D8CD13CC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365125"/>
            <a:ext cx="103925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1B6CA0A-85B8-2046-B593-F7CCB636A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1292" y="1825625"/>
            <a:ext cx="103925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1F616952-0E30-D94F-8510-46719335E800}"/>
              </a:ext>
            </a:extLst>
          </p:cNvPr>
          <p:cNvSpPr txBox="1"/>
          <p:nvPr userDrawn="1"/>
        </p:nvSpPr>
        <p:spPr>
          <a:xfrm>
            <a:off x="10007600" y="655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B5BB3259-D355-6448-A473-A2EF57AE4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537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  <p:sldLayoutId id="2147483672" r:id="rId3"/>
    <p:sldLayoutId id="2147483673" r:id="rId4"/>
    <p:sldLayoutId id="2147483674" r:id="rId5"/>
    <p:sldLayoutId id="2147483676" r:id="rId6"/>
    <p:sldLayoutId id="2147483677" r:id="rId7"/>
    <p:sldLayoutId id="2147483682" r:id="rId8"/>
    <p:sldLayoutId id="2147483684" r:id="rId9"/>
    <p:sldLayoutId id="2147483678" r:id="rId10"/>
    <p:sldLayoutId id="2147483679" r:id="rId11"/>
    <p:sldLayoutId id="214748368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bg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5DDC319F-0D05-0A4C-ABFF-76F33228B3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34E9FF-35ED-4746-A218-B58892FE7A5D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0980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Metoder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Hvor</a:t>
            </a:r>
            <a:r>
              <a:rPr lang="en-GB" dirty="0"/>
              <a:t> mange </a:t>
            </a:r>
            <a:r>
              <a:rPr lang="en-GB" dirty="0" err="1"/>
              <a:t>typer</a:t>
            </a:r>
            <a:r>
              <a:rPr lang="en-GB" dirty="0"/>
              <a:t> </a:t>
            </a:r>
            <a:r>
              <a:rPr lang="en-GB" dirty="0" err="1"/>
              <a:t>metoder</a:t>
            </a:r>
            <a:r>
              <a:rPr lang="en-GB" dirty="0"/>
              <a:t> </a:t>
            </a:r>
            <a:r>
              <a:rPr lang="en-GB" dirty="0" err="1"/>
              <a:t>har</a:t>
            </a:r>
            <a:r>
              <a:rPr lang="en-GB" dirty="0"/>
              <a:t> vi?</a:t>
            </a:r>
          </a:p>
          <a:p>
            <a:pPr algn="l">
              <a:lnSpc>
                <a:spcPct val="150000"/>
              </a:lnSpc>
            </a:pPr>
            <a:r>
              <a:rPr lang="en-GB" sz="3000" dirty="0" err="1"/>
              <a:t>Hvor</a:t>
            </a:r>
            <a:r>
              <a:rPr lang="en-GB" sz="3000" dirty="0"/>
              <a:t> mange barn </a:t>
            </a:r>
            <a:r>
              <a:rPr lang="en-GB" sz="3000" dirty="0" err="1"/>
              <a:t>har</a:t>
            </a:r>
            <a:r>
              <a:rPr lang="en-GB" sz="3000" dirty="0"/>
              <a:t> du?</a:t>
            </a:r>
            <a:br>
              <a:rPr lang="nb-NO" sz="3000" dirty="0"/>
            </a:br>
            <a:r>
              <a:rPr lang="nb-NO" sz="1800" dirty="0"/>
              <a:t>Her forventer jeg info så det er </a:t>
            </a:r>
            <a:r>
              <a:rPr lang="nb-NO" sz="1800" dirty="0" err="1"/>
              <a:t>return</a:t>
            </a:r>
            <a:r>
              <a:rPr lang="nb-NO" sz="18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nb-NO" dirty="0"/>
              <a:t>Kan du ta vekk ananas fra min pizza?</a:t>
            </a:r>
            <a:endParaRPr lang="nb-NO" sz="2000" dirty="0"/>
          </a:p>
          <a:p>
            <a:pPr algn="l">
              <a:lnSpc>
                <a:spcPct val="150000"/>
              </a:lnSpc>
            </a:pPr>
            <a:r>
              <a:rPr lang="nb-NO" sz="1800" dirty="0"/>
              <a:t>En action skal skje her, </a:t>
            </a:r>
            <a:r>
              <a:rPr lang="nb-NO" sz="1800" dirty="0" err="1"/>
              <a:t>dvs</a:t>
            </a:r>
            <a:r>
              <a:rPr lang="nb-NO" sz="1800" dirty="0"/>
              <a:t> VOID og ikke </a:t>
            </a:r>
            <a:r>
              <a:rPr lang="nb-NO" sz="1800" dirty="0" err="1"/>
              <a:t>return</a:t>
            </a:r>
            <a:r>
              <a:rPr lang="nb-NO" sz="1800" dirty="0"/>
              <a:t>.</a:t>
            </a:r>
            <a:endParaRPr lang="en-GB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October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20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9719A-49A7-4453-9235-2C792E320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409" y="1909878"/>
            <a:ext cx="4734586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5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Metoder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Hvordan</a:t>
            </a:r>
            <a:r>
              <a:rPr lang="en-GB" dirty="0"/>
              <a:t> </a:t>
            </a:r>
            <a:r>
              <a:rPr lang="en-GB" dirty="0" err="1"/>
              <a:t>kaller</a:t>
            </a:r>
            <a:r>
              <a:rPr lang="en-GB" dirty="0"/>
              <a:t> man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metode</a:t>
            </a:r>
            <a:r>
              <a:rPr lang="en-GB" dirty="0"/>
              <a:t>?</a:t>
            </a:r>
          </a:p>
          <a:p>
            <a:pPr algn="l">
              <a:lnSpc>
                <a:spcPct val="150000"/>
              </a:lnSpc>
            </a:pPr>
            <a:r>
              <a:rPr lang="en-GB" dirty="0" err="1"/>
              <a:t>Internt</a:t>
            </a:r>
            <a:r>
              <a:rPr lang="en-GB" dirty="0"/>
              <a:t>							</a:t>
            </a:r>
            <a:r>
              <a:rPr lang="en-GB" dirty="0" err="1"/>
              <a:t>Eksternt</a:t>
            </a:r>
            <a:endParaRPr lang="en-GB" dirty="0"/>
          </a:p>
          <a:p>
            <a:pPr algn="l">
              <a:lnSpc>
                <a:spcPct val="150000"/>
              </a:lnSpc>
            </a:pPr>
            <a:endParaRPr lang="nb-NO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October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20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909BB6-C7CB-480A-90F5-4A5E45C44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25" y="3219123"/>
            <a:ext cx="4963218" cy="2343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F0A662-A97B-4137-8405-6E66844E7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241" y="3219123"/>
            <a:ext cx="6432551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Live-kode sammen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nb-NO" sz="1600" b="1" dirty="0"/>
              <a:t>Lag en </a:t>
            </a:r>
            <a:r>
              <a:rPr lang="nb-NO" sz="1600" b="1" dirty="0" err="1"/>
              <a:t>java</a:t>
            </a:r>
            <a:r>
              <a:rPr lang="nb-NO" sz="1600" b="1" dirty="0"/>
              <a:t> klasse for kaker, ønskede felt er «størrelse, type, pris, glutenfri eller ikke».</a:t>
            </a:r>
          </a:p>
          <a:p>
            <a:pPr algn="l">
              <a:lnSpc>
                <a:spcPct val="150000"/>
              </a:lnSpc>
            </a:pPr>
            <a:r>
              <a:rPr lang="nb-NO" sz="1600" b="1" dirty="0"/>
              <a:t>Lag en </a:t>
            </a:r>
            <a:r>
              <a:rPr lang="nb-NO" sz="1600" b="1" dirty="0" err="1"/>
              <a:t>constructor</a:t>
            </a:r>
            <a:r>
              <a:rPr lang="nb-NO" sz="1600" b="1" dirty="0"/>
              <a:t> men ta hensyn til at akkurat nå alle kaker vi selger er glutenfrie! Ellers så vi har mange ulike typer og størrelser og dermed priser.</a:t>
            </a:r>
          </a:p>
          <a:p>
            <a:pPr algn="l">
              <a:lnSpc>
                <a:spcPct val="150000"/>
              </a:lnSpc>
            </a:pPr>
            <a:r>
              <a:rPr lang="nb-NO" sz="1600" dirty="0"/>
              <a:t>1. Lag en metode som returnere hvilken pris kaken har?</a:t>
            </a:r>
          </a:p>
          <a:p>
            <a:pPr algn="l">
              <a:lnSpc>
                <a:spcPct val="150000"/>
              </a:lnSpc>
            </a:pPr>
            <a:r>
              <a:rPr lang="nb-NO" sz="1600" dirty="0"/>
              <a:t>2. Lag en metode som gir 50% rabatt på den ene kaken fordi den skal gå ut på dato snart (Hint: pris / 2) ?</a:t>
            </a:r>
          </a:p>
          <a:p>
            <a:pPr algn="l">
              <a:lnSpc>
                <a:spcPct val="150000"/>
              </a:lnSpc>
            </a:pPr>
            <a:r>
              <a:rPr lang="nb-NO" sz="1600" dirty="0"/>
              <a:t>3. Lag en metode som regner ut prisen på antall kaker kunden kjøper?</a:t>
            </a:r>
          </a:p>
          <a:p>
            <a:pPr algn="l">
              <a:lnSpc>
                <a:spcPct val="150000"/>
              </a:lnSpc>
            </a:pPr>
            <a:r>
              <a:rPr lang="nb-NO" sz="1600" dirty="0"/>
              <a:t>4. Lag en metode som sjekker om typen er </a:t>
            </a:r>
            <a:r>
              <a:rPr lang="nb-NO" sz="1600" dirty="0" err="1"/>
              <a:t>gullrotkake</a:t>
            </a:r>
            <a:r>
              <a:rPr lang="nb-NO" sz="1600" dirty="0"/>
              <a:t>, hvis ja </a:t>
            </a:r>
            <a:r>
              <a:rPr lang="nb-NO" sz="1600" dirty="0" err="1"/>
              <a:t>print</a:t>
            </a:r>
            <a:r>
              <a:rPr lang="nb-NO" sz="1600" dirty="0"/>
              <a:t> «Jeg vil kjøpe», hvis ikke «Nei, takk!».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October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20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598219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Access </a:t>
            </a:r>
            <a:r>
              <a:rPr lang="nb-NO" sz="3600" spc="-3" dirty="0" err="1"/>
              <a:t>modifiers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nb-NO" sz="3000" dirty="0"/>
              <a:t>private			</a:t>
            </a:r>
            <a:r>
              <a:rPr lang="nb-NO" sz="3000" dirty="0" err="1"/>
              <a:t>public</a:t>
            </a:r>
            <a:r>
              <a:rPr lang="nb-NO" sz="3000" dirty="0"/>
              <a:t>		</a:t>
            </a:r>
            <a:r>
              <a:rPr lang="nb-NO" sz="3000" dirty="0" err="1"/>
              <a:t>protected</a:t>
            </a:r>
            <a:endParaRPr lang="nb-NO" sz="3000" dirty="0"/>
          </a:p>
          <a:p>
            <a:pPr algn="l"/>
            <a:endParaRPr lang="nb-NO" sz="3000" dirty="0"/>
          </a:p>
          <a:p>
            <a:pPr algn="l"/>
            <a:r>
              <a:rPr lang="nb-NO" sz="1800" dirty="0"/>
              <a:t>Felt er alltid private.</a:t>
            </a:r>
          </a:p>
          <a:p>
            <a:pPr algn="l"/>
            <a:r>
              <a:rPr lang="en-GB" sz="1800" dirty="0"/>
              <a:t>public </a:t>
            </a:r>
            <a:r>
              <a:rPr lang="en-GB" sz="1800" dirty="0" err="1"/>
              <a:t>brukes</a:t>
            </a:r>
            <a:r>
              <a:rPr lang="en-GB" sz="1800" dirty="0"/>
              <a:t> </a:t>
            </a:r>
            <a:r>
              <a:rPr lang="en-GB" sz="1800" dirty="0" err="1"/>
              <a:t>vanligvis</a:t>
            </a:r>
            <a:r>
              <a:rPr lang="en-GB" sz="1800" dirty="0"/>
              <a:t> </a:t>
            </a:r>
            <a:r>
              <a:rPr lang="en-GB" sz="1800" dirty="0" err="1"/>
              <a:t>til</a:t>
            </a:r>
            <a:r>
              <a:rPr lang="en-GB" sz="1800" dirty="0"/>
              <a:t> </a:t>
            </a:r>
            <a:r>
              <a:rPr lang="en-GB" sz="1800" dirty="0" err="1"/>
              <a:t>klassene</a:t>
            </a:r>
            <a:r>
              <a:rPr lang="en-GB" sz="1800" dirty="0"/>
              <a:t>, </a:t>
            </a:r>
            <a:r>
              <a:rPr lang="en-GB" sz="1800" dirty="0" err="1"/>
              <a:t>og</a:t>
            </a:r>
            <a:r>
              <a:rPr lang="en-GB" sz="1800" dirty="0"/>
              <a:t> constructors.</a:t>
            </a:r>
          </a:p>
          <a:p>
            <a:pPr algn="l"/>
            <a:r>
              <a:rPr lang="en-GB" sz="1800" dirty="0" err="1"/>
              <a:t>Metodene</a:t>
            </a:r>
            <a:r>
              <a:rPr lang="en-GB" sz="1800" dirty="0"/>
              <a:t> </a:t>
            </a:r>
            <a:r>
              <a:rPr lang="en-GB" sz="1800" dirty="0" err="1"/>
              <a:t>kan</a:t>
            </a:r>
            <a:r>
              <a:rPr lang="en-GB" sz="1800" dirty="0"/>
              <a:t> </a:t>
            </a:r>
            <a:r>
              <a:rPr lang="en-GB" sz="1800" dirty="0" err="1"/>
              <a:t>være</a:t>
            </a:r>
            <a:r>
              <a:rPr lang="en-GB" sz="1800" dirty="0"/>
              <a:t>:</a:t>
            </a:r>
          </a:p>
          <a:p>
            <a:pPr algn="l"/>
            <a:r>
              <a:rPr lang="en-GB" sz="1800" dirty="0"/>
              <a:t>private (</a:t>
            </a:r>
            <a:r>
              <a:rPr lang="en-GB" sz="1800" dirty="0" err="1"/>
              <a:t>dersom</a:t>
            </a:r>
            <a:r>
              <a:rPr lang="en-GB" sz="1800" dirty="0"/>
              <a:t> den </a:t>
            </a:r>
            <a:r>
              <a:rPr lang="en-GB" sz="1800" dirty="0" err="1"/>
              <a:t>skal</a:t>
            </a:r>
            <a:r>
              <a:rPr lang="en-GB" sz="1800" dirty="0"/>
              <a:t> </a:t>
            </a:r>
            <a:r>
              <a:rPr lang="en-GB" sz="1800" dirty="0" err="1"/>
              <a:t>ikke</a:t>
            </a:r>
            <a:r>
              <a:rPr lang="en-GB" sz="1800" dirty="0"/>
              <a:t> </a:t>
            </a:r>
            <a:r>
              <a:rPr lang="en-GB" sz="1800" dirty="0" err="1"/>
              <a:t>brukes</a:t>
            </a:r>
            <a:r>
              <a:rPr lang="en-GB" sz="1800" dirty="0"/>
              <a:t> </a:t>
            </a:r>
            <a:r>
              <a:rPr lang="en-GB" sz="1800" dirty="0" err="1"/>
              <a:t>direkte</a:t>
            </a:r>
            <a:r>
              <a:rPr lang="en-GB" sz="1800" dirty="0"/>
              <a:t>, men </a:t>
            </a:r>
            <a:r>
              <a:rPr lang="en-GB" sz="1800" dirty="0" err="1"/>
              <a:t>skal</a:t>
            </a:r>
            <a:r>
              <a:rPr lang="en-GB" sz="1800" dirty="0"/>
              <a:t> </a:t>
            </a:r>
            <a:r>
              <a:rPr lang="en-GB" sz="1800" dirty="0" err="1"/>
              <a:t>kalles</a:t>
            </a:r>
            <a:r>
              <a:rPr lang="en-GB" sz="1800" dirty="0"/>
              <a:t> I et </a:t>
            </a:r>
            <a:r>
              <a:rPr lang="en-GB" sz="1800" dirty="0" err="1"/>
              <a:t>annet</a:t>
            </a:r>
            <a:r>
              <a:rPr lang="en-GB" sz="1800" dirty="0"/>
              <a:t> </a:t>
            </a:r>
            <a:r>
              <a:rPr lang="en-GB" sz="1800" dirty="0" err="1"/>
              <a:t>sted</a:t>
            </a:r>
            <a:r>
              <a:rPr lang="en-GB" sz="1800" dirty="0"/>
              <a:t>).</a:t>
            </a:r>
          </a:p>
          <a:p>
            <a:pPr algn="l"/>
            <a:r>
              <a:rPr lang="en-GB" sz="1800" dirty="0"/>
              <a:t>public (</a:t>
            </a:r>
            <a:r>
              <a:rPr lang="en-GB" sz="1800" dirty="0" err="1"/>
              <a:t>dersom</a:t>
            </a:r>
            <a:r>
              <a:rPr lang="en-GB" sz="1800" dirty="0"/>
              <a:t> vi </a:t>
            </a:r>
            <a:r>
              <a:rPr lang="en-GB" sz="1800" dirty="0" err="1"/>
              <a:t>ønsker</a:t>
            </a:r>
            <a:r>
              <a:rPr lang="en-GB" sz="1800" dirty="0"/>
              <a:t> å </a:t>
            </a:r>
            <a:r>
              <a:rPr lang="en-GB" sz="1800" dirty="0" err="1"/>
              <a:t>bruke</a:t>
            </a:r>
            <a:r>
              <a:rPr lang="en-GB" sz="1800" dirty="0"/>
              <a:t> den </a:t>
            </a:r>
            <a:r>
              <a:rPr lang="en-GB" sz="1800" dirty="0" err="1"/>
              <a:t>direkte</a:t>
            </a:r>
            <a:r>
              <a:rPr lang="en-GB" sz="1800" dirty="0"/>
              <a:t>).</a:t>
            </a:r>
          </a:p>
          <a:p>
            <a:pPr algn="l"/>
            <a:r>
              <a:rPr lang="en-GB" sz="1800" dirty="0"/>
              <a:t>protected (</a:t>
            </a:r>
            <a:r>
              <a:rPr lang="en-GB" sz="1800" dirty="0" err="1"/>
              <a:t>mest</a:t>
            </a:r>
            <a:r>
              <a:rPr lang="en-GB" sz="1800" dirty="0"/>
              <a:t> I ARV).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October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20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346442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Live-kode sammen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62" y="1803400"/>
            <a:ext cx="9059537" cy="3759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nb-NO" sz="2800" dirty="0"/>
              <a:t>Lag en metode som viser detaljer på hvordan å lage pizza fra bunnen?</a:t>
            </a:r>
          </a:p>
          <a:p>
            <a:pPr algn="l">
              <a:lnSpc>
                <a:spcPct val="150000"/>
              </a:lnSpc>
            </a:pPr>
            <a:r>
              <a:rPr lang="nb-NO" sz="2800" dirty="0"/>
              <a:t>Denne metoden kan være </a:t>
            </a:r>
            <a:r>
              <a:rPr lang="nb-NO" sz="2800" dirty="0" err="1"/>
              <a:t>public</a:t>
            </a:r>
            <a:r>
              <a:rPr lang="nb-NO" sz="2800" dirty="0"/>
              <a:t> fordi vi ønsker å få tak i den direkte. Mens den kan ha inni seg 2 private metoder som f.eks. (</a:t>
            </a:r>
            <a:r>
              <a:rPr lang="nb-NO" sz="2800" dirty="0" err="1"/>
              <a:t>lagDeig</a:t>
            </a:r>
            <a:r>
              <a:rPr lang="nb-NO" sz="2800" dirty="0"/>
              <a:t>, </a:t>
            </a:r>
            <a:r>
              <a:rPr lang="nb-NO" sz="2800" dirty="0" err="1"/>
              <a:t>lagSaus</a:t>
            </a:r>
            <a:r>
              <a:rPr lang="nb-NO" sz="28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October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20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00090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7336"/>
            <a:ext cx="12192000" cy="1140619"/>
          </a:xfrm>
        </p:spPr>
        <p:txBody>
          <a:bodyPr>
            <a:normAutofit/>
          </a:bodyPr>
          <a:lstStyle/>
          <a:p>
            <a:r>
              <a:rPr lang="nb-NO" sz="4800" dirty="0"/>
              <a:t>Litt om meg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Ammar Khaled Haddad (25).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Læringsassistent / IT og informasjonssystemer.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Går i tredje året.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Hadde ingen tidligere erfaringer innen IT fra før.</a:t>
            </a:r>
          </a:p>
          <a:p>
            <a:pPr algn="l">
              <a:lnSpc>
                <a:spcPct val="150000"/>
              </a:lnSpc>
            </a:pPr>
            <a:endParaRPr lang="en-GB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October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20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42024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en-GB" sz="3600" spc="-3" dirty="0" err="1">
                <a:solidFill>
                  <a:srgbClr val="D2002B"/>
                </a:solidFill>
              </a:rPr>
              <a:t>Forelesning</a:t>
            </a:r>
            <a:r>
              <a:rPr lang="en-GB" sz="3600" spc="177" dirty="0">
                <a:solidFill>
                  <a:srgbClr val="D2002B"/>
                </a:solidFill>
              </a:rPr>
              <a:t> </a:t>
            </a:r>
            <a:r>
              <a:rPr lang="en-GB" sz="3600" spc="-3" dirty="0"/>
              <a:t>1</a:t>
            </a:r>
            <a:r>
              <a:rPr lang="en-GB" sz="3600" spc="-3" dirty="0">
                <a:solidFill>
                  <a:srgbClr val="D2002B"/>
                </a:solidFill>
              </a:rPr>
              <a:t>: </a:t>
            </a:r>
            <a:r>
              <a:rPr lang="nb-NO" sz="3600" dirty="0"/>
              <a:t>Java programmering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Hva er Java?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Hvorfor lære Java?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Kjenne til Java biblioteket?</a:t>
            </a:r>
            <a:endParaRPr lang="en-GB" sz="30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000" dirty="0" err="1"/>
              <a:t>Må</a:t>
            </a:r>
            <a:r>
              <a:rPr lang="en-GB" sz="3000" dirty="0"/>
              <a:t> </a:t>
            </a:r>
            <a:r>
              <a:rPr lang="en-GB" sz="3000" dirty="0" err="1"/>
              <a:t>jeg</a:t>
            </a:r>
            <a:r>
              <a:rPr lang="en-GB" sz="3000" dirty="0"/>
              <a:t> </a:t>
            </a:r>
            <a:r>
              <a:rPr lang="en-GB" sz="3000" dirty="0" err="1"/>
              <a:t>lære</a:t>
            </a:r>
            <a:r>
              <a:rPr lang="en-GB" sz="3000" dirty="0"/>
              <a:t> </a:t>
            </a:r>
            <a:r>
              <a:rPr lang="en-GB" sz="3000" dirty="0" err="1"/>
              <a:t>andre</a:t>
            </a:r>
            <a:r>
              <a:rPr lang="en-GB" sz="3000" dirty="0"/>
              <a:t> </a:t>
            </a:r>
            <a:r>
              <a:rPr lang="nb-NO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programmeringsspråk?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200" dirty="0">
                <a:latin typeface="Calibri" panose="020F0502020204030204" pitchFamily="34" charset="0"/>
                <a:cs typeface="Arial" panose="020B0604020202020204" pitchFamily="34" charset="0"/>
              </a:rPr>
              <a:t>Hvordan bli flink i koding?</a:t>
            </a:r>
            <a:endParaRPr lang="nb-NO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October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20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50438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>
                <a:solidFill>
                  <a:srgbClr val="D2002B"/>
                </a:solidFill>
              </a:rPr>
              <a:t>Plan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 fontScale="55000" lnSpcReduction="20000"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Struktur (Class – Felt – </a:t>
            </a:r>
            <a:r>
              <a:rPr lang="nb-NO" sz="3000" dirty="0" err="1"/>
              <a:t>Constructor</a:t>
            </a:r>
            <a:r>
              <a:rPr lang="nb-NO" sz="3000" dirty="0"/>
              <a:t> - Metoder).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Data typer (Primitive mot Reference).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Operators (=, ==, ++, --, &amp;&amp;, </a:t>
            </a:r>
            <a:r>
              <a:rPr lang="en-GB" sz="3000" dirty="0"/>
              <a:t>||</a:t>
            </a:r>
            <a:r>
              <a:rPr lang="nb-NO" sz="3000" dirty="0"/>
              <a:t>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Debugging (Utskrift, bruke Debugger).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Testing (Enhetstesting, J-unit)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Kolleksjoner (</a:t>
            </a:r>
            <a:r>
              <a:rPr lang="nb-NO" sz="3000" dirty="0" err="1"/>
              <a:t>Array</a:t>
            </a:r>
            <a:r>
              <a:rPr lang="nb-NO" sz="3000" dirty="0"/>
              <a:t>, </a:t>
            </a:r>
            <a:r>
              <a:rPr lang="nb-NO" sz="3000" dirty="0" err="1"/>
              <a:t>ArrayList</a:t>
            </a:r>
            <a:r>
              <a:rPr lang="nb-NO" sz="3000" dirty="0"/>
              <a:t>, </a:t>
            </a:r>
            <a:r>
              <a:rPr lang="nb-NO" sz="3000" dirty="0" err="1"/>
              <a:t>HashMap</a:t>
            </a:r>
            <a:r>
              <a:rPr lang="nb-NO" sz="3000" dirty="0"/>
              <a:t>, </a:t>
            </a:r>
            <a:r>
              <a:rPr lang="nb-NO" sz="3000" dirty="0" err="1"/>
              <a:t>HashSet</a:t>
            </a:r>
            <a:r>
              <a:rPr lang="nb-NO" sz="3000" dirty="0"/>
              <a:t>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Loops (For-</a:t>
            </a:r>
            <a:r>
              <a:rPr lang="nb-NO" sz="3000" dirty="0" err="1"/>
              <a:t>Each</a:t>
            </a:r>
            <a:r>
              <a:rPr lang="nb-NO" sz="3000" dirty="0"/>
              <a:t>, For-Loop, </a:t>
            </a:r>
            <a:r>
              <a:rPr lang="nb-NO" sz="3000" dirty="0" err="1"/>
              <a:t>While</a:t>
            </a:r>
            <a:r>
              <a:rPr lang="nb-NO" sz="3000" dirty="0"/>
              <a:t>-loop, </a:t>
            </a:r>
            <a:r>
              <a:rPr lang="nb-NO" sz="3000" dirty="0" err="1"/>
              <a:t>Iterator</a:t>
            </a:r>
            <a:r>
              <a:rPr lang="nb-NO" sz="3000" dirty="0"/>
              <a:t>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Web applikasjon (</a:t>
            </a:r>
            <a:r>
              <a:rPr lang="nb-NO" sz="3000" dirty="0" err="1"/>
              <a:t>Servlet</a:t>
            </a:r>
            <a:r>
              <a:rPr lang="nb-NO" sz="3000" dirty="0"/>
              <a:t> </a:t>
            </a:r>
            <a:r>
              <a:rPr lang="nb-NO" sz="3000" dirty="0">
                <a:sym typeface="Wingdings" panose="05000000000000000000" pitchFamily="2" charset="2"/>
              </a:rPr>
              <a:t></a:t>
            </a:r>
            <a:r>
              <a:rPr lang="nb-NO" sz="3000" dirty="0"/>
              <a:t> </a:t>
            </a:r>
            <a:r>
              <a:rPr lang="nb-NO" sz="3000" dirty="0" err="1"/>
              <a:t>doGet</a:t>
            </a:r>
            <a:r>
              <a:rPr lang="nb-NO" sz="3000" dirty="0"/>
              <a:t>, </a:t>
            </a:r>
            <a:r>
              <a:rPr lang="nb-NO" sz="3000" dirty="0" err="1"/>
              <a:t>doPost</a:t>
            </a:r>
            <a:r>
              <a:rPr lang="nb-NO" sz="3000" dirty="0"/>
              <a:t>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October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20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08157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Class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50000"/>
              </a:lnSpc>
            </a:pPr>
            <a:r>
              <a:rPr lang="nb-NO" sz="3000" dirty="0"/>
              <a:t>Hvordan definere en JAVA klasse?</a:t>
            </a:r>
          </a:p>
          <a:p>
            <a:pPr algn="l">
              <a:lnSpc>
                <a:spcPct val="150000"/>
              </a:lnSpc>
            </a:pPr>
            <a:endParaRPr lang="nb-NO" sz="2600" dirty="0"/>
          </a:p>
          <a:p>
            <a:pPr algn="l">
              <a:lnSpc>
                <a:spcPct val="150000"/>
              </a:lnSpc>
            </a:pPr>
            <a:r>
              <a:rPr lang="nb-NO" sz="2600" dirty="0"/>
              <a:t>- Class og </a:t>
            </a:r>
            <a:r>
              <a:rPr lang="nb-NO" sz="2600" dirty="0" err="1"/>
              <a:t>Constructor</a:t>
            </a:r>
            <a:r>
              <a:rPr lang="nb-NO" sz="2600" dirty="0"/>
              <a:t> med STOR forbokstav.</a:t>
            </a:r>
          </a:p>
          <a:p>
            <a:pPr algn="l">
              <a:lnSpc>
                <a:spcPct val="150000"/>
              </a:lnSpc>
            </a:pPr>
            <a:r>
              <a:rPr lang="nb-NO" sz="2000" dirty="0">
                <a:solidFill>
                  <a:srgbClr val="FF0000"/>
                </a:solidFill>
              </a:rPr>
              <a:t>Eks</a:t>
            </a:r>
            <a:r>
              <a:rPr lang="nb-NO" sz="2000" dirty="0"/>
              <a:t> </a:t>
            </a:r>
            <a:r>
              <a:rPr lang="nb-NO" sz="2000" dirty="0">
                <a:sym typeface="Wingdings" panose="05000000000000000000" pitchFamily="2" charset="2"/>
              </a:rPr>
              <a:t> </a:t>
            </a:r>
            <a:r>
              <a:rPr lang="nb-NO" sz="2000" dirty="0" err="1"/>
              <a:t>class</a:t>
            </a:r>
            <a:r>
              <a:rPr lang="nb-NO" sz="2000" dirty="0"/>
              <a:t> Pizza { }</a:t>
            </a:r>
          </a:p>
          <a:p>
            <a:pPr algn="l">
              <a:lnSpc>
                <a:spcPct val="150000"/>
              </a:lnSpc>
            </a:pPr>
            <a:r>
              <a:rPr lang="nb-NO" sz="2000" dirty="0"/>
              <a:t>Hvis det er 2 ord eller flere så skrives det i </a:t>
            </a:r>
            <a:r>
              <a:rPr lang="nb-NO" sz="2000" dirty="0" err="1"/>
              <a:t>CamelCase</a:t>
            </a:r>
            <a:r>
              <a:rPr lang="nb-NO" sz="2000" dirty="0"/>
              <a:t>:</a:t>
            </a:r>
          </a:p>
          <a:p>
            <a:pPr algn="l">
              <a:lnSpc>
                <a:spcPct val="150000"/>
              </a:lnSpc>
            </a:pPr>
            <a:r>
              <a:rPr lang="nb-NO" sz="2000" dirty="0">
                <a:solidFill>
                  <a:srgbClr val="FF0000"/>
                </a:solidFill>
              </a:rPr>
              <a:t>Eks</a:t>
            </a:r>
            <a:r>
              <a:rPr lang="nb-NO" sz="2000" dirty="0"/>
              <a:t> </a:t>
            </a:r>
            <a:r>
              <a:rPr lang="nb-NO" sz="2000" dirty="0">
                <a:sym typeface="Wingdings" panose="05000000000000000000" pitchFamily="2" charset="2"/>
              </a:rPr>
              <a:t> </a:t>
            </a:r>
            <a:r>
              <a:rPr lang="nb-NO" sz="2000" dirty="0" err="1"/>
              <a:t>class</a:t>
            </a:r>
            <a:r>
              <a:rPr lang="nb-NO" sz="2000" dirty="0"/>
              <a:t> </a:t>
            </a:r>
            <a:r>
              <a:rPr lang="nb-NO" sz="2000" dirty="0" err="1"/>
              <a:t>HjelpeLærer</a:t>
            </a:r>
            <a:r>
              <a:rPr lang="nb-NO" sz="2000" dirty="0"/>
              <a:t> { }</a:t>
            </a:r>
          </a:p>
          <a:p>
            <a:pPr algn="l">
              <a:lnSpc>
                <a:spcPct val="150000"/>
              </a:lnSpc>
            </a:pPr>
            <a:r>
              <a:rPr lang="nb-NO" dirty="0"/>
              <a:t>- Felt og Metoder med LITEN forbokstav.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October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20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28796-1777-4521-B6DF-E4DE1F329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350" y="1098320"/>
            <a:ext cx="2762636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5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Data typer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 fontScale="55000" lnSpcReduction="20000"/>
          </a:bodyPr>
          <a:lstStyle/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Primitive</a:t>
            </a:r>
            <a:r>
              <a:rPr lang="nb-NO" sz="3000" dirty="0">
                <a:sym typeface="Wingdings" panose="05000000000000000000" pitchFamily="2" charset="2"/>
              </a:rPr>
              <a:t> (</a:t>
            </a:r>
            <a:r>
              <a:rPr lang="en-GB" sz="3000" dirty="0">
                <a:solidFill>
                  <a:srgbClr val="FF0000"/>
                </a:solidFill>
              </a:rPr>
              <a:t>int</a:t>
            </a:r>
            <a:r>
              <a:rPr lang="en-GB" sz="3000" dirty="0"/>
              <a:t>, </a:t>
            </a:r>
            <a:r>
              <a:rPr lang="en-GB" sz="3000" dirty="0">
                <a:solidFill>
                  <a:srgbClr val="FF0000"/>
                </a:solidFill>
              </a:rPr>
              <a:t>double</a:t>
            </a:r>
            <a:r>
              <a:rPr lang="en-GB" sz="3000" dirty="0"/>
              <a:t>, </a:t>
            </a:r>
            <a:r>
              <a:rPr lang="en-GB" sz="3000" dirty="0" err="1">
                <a:solidFill>
                  <a:srgbClr val="FF0000"/>
                </a:solidFill>
              </a:rPr>
              <a:t>boolean</a:t>
            </a:r>
            <a:r>
              <a:rPr lang="en-GB" sz="3000" dirty="0"/>
              <a:t>, </a:t>
            </a:r>
            <a:r>
              <a:rPr lang="en-GB" sz="3000" dirty="0">
                <a:solidFill>
                  <a:srgbClr val="FF0000"/>
                </a:solidFill>
              </a:rPr>
              <a:t>char</a:t>
            </a:r>
            <a:r>
              <a:rPr lang="en-GB" sz="3000" dirty="0">
                <a:solidFill>
                  <a:schemeClr val="tx1"/>
                </a:solidFill>
              </a:rPr>
              <a:t>):</a:t>
            </a:r>
          </a:p>
          <a:p>
            <a:pPr algn="l">
              <a:lnSpc>
                <a:spcPct val="150000"/>
              </a:lnSpc>
            </a:pPr>
            <a:r>
              <a:rPr lang="nb-NO" sz="3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Hva fikk du i karakter i </a:t>
            </a:r>
            <a:r>
              <a:rPr lang="nb-NO" sz="3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</a:t>
            </a:r>
            <a:r>
              <a:rPr lang="nb-NO" sz="3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</a:p>
          <a:p>
            <a:pPr algn="l">
              <a:lnSpc>
                <a:spcPct val="150000"/>
              </a:lnSpc>
            </a:pPr>
            <a:r>
              <a:rPr lang="nb-NO" sz="3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 du vært gift?</a:t>
            </a:r>
            <a:endParaRPr lang="nb-NO" sz="3000" dirty="0"/>
          </a:p>
          <a:p>
            <a:pPr algn="l">
              <a:lnSpc>
                <a:spcPct val="150000"/>
              </a:lnSpc>
            </a:pPr>
            <a:r>
              <a:rPr lang="nb-NO" sz="3000" dirty="0"/>
              <a:t>Hvor mange barn har du?</a:t>
            </a:r>
            <a:endParaRPr lang="en-GB" sz="3000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nb-NO" sz="3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Hvor mye veier du?</a:t>
            </a:r>
            <a:endParaRPr lang="en-GB" sz="3000" dirty="0">
              <a:solidFill>
                <a:srgbClr val="FF0000"/>
              </a:solidFill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Reference (objekt data type): Alle klasser i Java</a:t>
            </a:r>
            <a:endParaRPr lang="nb-NO" sz="30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nb-NO" sz="3000" dirty="0"/>
              <a:t>Hva er din e-post?</a:t>
            </a:r>
          </a:p>
          <a:p>
            <a:pPr algn="l">
              <a:lnSpc>
                <a:spcPct val="150000"/>
              </a:lnSpc>
            </a:pPr>
            <a:r>
              <a:rPr lang="nb-NO" sz="3600" b="1" dirty="0">
                <a:solidFill>
                  <a:srgbClr val="FF0000"/>
                </a:solidFill>
              </a:rPr>
              <a:t>NB:</a:t>
            </a:r>
            <a:r>
              <a:rPr lang="nb-NO" sz="3600" dirty="0"/>
              <a:t> Hver felt og metode må ha data type (primitive eller </a:t>
            </a:r>
            <a:r>
              <a:rPr lang="nb-NO" sz="3600" dirty="0" err="1"/>
              <a:t>reference</a:t>
            </a:r>
            <a:r>
              <a:rPr lang="nb-NO" sz="3600" dirty="0"/>
              <a:t>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October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20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1163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Felt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Hva</a:t>
            </a:r>
            <a:r>
              <a:rPr lang="en-GB" dirty="0"/>
              <a:t> </a:t>
            </a:r>
            <a:r>
              <a:rPr lang="en-GB" dirty="0" err="1"/>
              <a:t>brukes</a:t>
            </a:r>
            <a:r>
              <a:rPr lang="en-GB" dirty="0"/>
              <a:t> felt </a:t>
            </a:r>
            <a:r>
              <a:rPr lang="en-GB" dirty="0" err="1"/>
              <a:t>til</a:t>
            </a:r>
            <a:r>
              <a:rPr lang="en-GB" dirty="0"/>
              <a:t>?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Hvordan</a:t>
            </a:r>
            <a:r>
              <a:rPr lang="en-GB" dirty="0"/>
              <a:t> </a:t>
            </a:r>
            <a:r>
              <a:rPr lang="en-GB" dirty="0" err="1"/>
              <a:t>aksessere</a:t>
            </a:r>
            <a:r>
              <a:rPr lang="en-GB" dirty="0"/>
              <a:t> felt?</a:t>
            </a:r>
          </a:p>
          <a:p>
            <a:pPr algn="l">
              <a:lnSpc>
                <a:spcPct val="150000"/>
              </a:lnSpc>
            </a:pPr>
            <a:endParaRPr lang="nb-NO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October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20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3058F-64AA-4D66-97EB-DC21404A0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638" y="1295401"/>
            <a:ext cx="2857899" cy="438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1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/>
              <a:t>Constructor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Hva</a:t>
            </a:r>
            <a:r>
              <a:rPr lang="en-GB" dirty="0"/>
              <a:t> </a:t>
            </a:r>
            <a:r>
              <a:rPr lang="en-GB" dirty="0" err="1"/>
              <a:t>brukes</a:t>
            </a:r>
            <a:r>
              <a:rPr lang="en-GB" dirty="0"/>
              <a:t> Constructor </a:t>
            </a:r>
            <a:r>
              <a:rPr lang="en-GB" dirty="0" err="1"/>
              <a:t>til</a:t>
            </a:r>
            <a:r>
              <a:rPr lang="en-GB" dirty="0"/>
              <a:t>?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FF0000"/>
                </a:solidFill>
              </a:rPr>
              <a:t>Eks</a:t>
            </a:r>
            <a:r>
              <a:rPr lang="en-GB" b="1" dirty="0">
                <a:solidFill>
                  <a:srgbClr val="FF0000"/>
                </a:solidFill>
              </a:rPr>
              <a:t> 1:</a:t>
            </a:r>
          </a:p>
          <a:p>
            <a:pPr algn="l">
              <a:lnSpc>
                <a:spcPct val="150000"/>
              </a:lnSpc>
            </a:pPr>
            <a:r>
              <a:rPr lang="en-GB" sz="2000" dirty="0" err="1"/>
              <a:t>Vil</a:t>
            </a:r>
            <a:r>
              <a:rPr lang="en-GB" sz="2000" dirty="0"/>
              <a:t> du ha </a:t>
            </a:r>
            <a:r>
              <a:rPr lang="en-GB" sz="2000" dirty="0" err="1"/>
              <a:t>kake</a:t>
            </a:r>
            <a:r>
              <a:rPr lang="en-GB" sz="2000" dirty="0"/>
              <a:t>? </a:t>
            </a:r>
            <a:r>
              <a:rPr lang="en-GB" sz="2000" dirty="0" err="1"/>
              <a:t>Hva</a:t>
            </a:r>
            <a:r>
              <a:rPr lang="en-GB" sz="2000" dirty="0"/>
              <a:t> slags </a:t>
            </a:r>
            <a:r>
              <a:rPr lang="en-GB" sz="2000" dirty="0" err="1"/>
              <a:t>kake</a:t>
            </a:r>
            <a:r>
              <a:rPr lang="en-GB" sz="2000" dirty="0"/>
              <a:t> du </a:t>
            </a:r>
            <a:r>
              <a:rPr lang="en-GB" sz="2000" dirty="0" err="1"/>
              <a:t>vil</a:t>
            </a:r>
            <a:r>
              <a:rPr lang="en-GB" sz="2000" dirty="0"/>
              <a:t> ha?</a:t>
            </a:r>
          </a:p>
          <a:p>
            <a:pPr algn="l">
              <a:lnSpc>
                <a:spcPct val="150000"/>
              </a:lnSpc>
            </a:pPr>
            <a:r>
              <a:rPr lang="en-GB" sz="2000" dirty="0"/>
              <a:t>Her </a:t>
            </a:r>
            <a:r>
              <a:rPr lang="en-GB" sz="2000" dirty="0" err="1"/>
              <a:t>forventer</a:t>
            </a:r>
            <a:r>
              <a:rPr lang="en-GB" sz="2000" dirty="0"/>
              <a:t> </a:t>
            </a:r>
            <a:r>
              <a:rPr lang="en-GB" sz="2000" dirty="0" err="1"/>
              <a:t>jeg</a:t>
            </a:r>
            <a:r>
              <a:rPr lang="en-GB" sz="2000" dirty="0"/>
              <a:t> inputs </a:t>
            </a:r>
            <a:r>
              <a:rPr lang="en-GB" sz="2000" dirty="0" err="1"/>
              <a:t>dvs</a:t>
            </a:r>
            <a:r>
              <a:rPr lang="en-GB" sz="2000" dirty="0"/>
              <a:t>. </a:t>
            </a:r>
            <a:r>
              <a:rPr lang="en-GB" sz="2000" dirty="0" err="1"/>
              <a:t>parametere</a:t>
            </a:r>
            <a:r>
              <a:rPr lang="en-GB" sz="2000" dirty="0"/>
              <a:t> </a:t>
            </a:r>
            <a:r>
              <a:rPr lang="en-GB" sz="2000" dirty="0" err="1"/>
              <a:t>fordi</a:t>
            </a:r>
            <a:endParaRPr lang="en-GB" sz="2000" dirty="0"/>
          </a:p>
          <a:p>
            <a:pPr algn="l">
              <a:lnSpc>
                <a:spcPct val="150000"/>
              </a:lnSpc>
            </a:pPr>
            <a:r>
              <a:rPr lang="en-GB" sz="2000" dirty="0" err="1"/>
              <a:t>kunden</a:t>
            </a:r>
            <a:r>
              <a:rPr lang="en-GB" sz="2000" dirty="0"/>
              <a:t> </a:t>
            </a:r>
            <a:r>
              <a:rPr lang="en-GB" sz="2000" dirty="0" err="1"/>
              <a:t>skal</a:t>
            </a:r>
            <a:r>
              <a:rPr lang="en-GB" sz="2000" dirty="0"/>
              <a:t> </a:t>
            </a:r>
            <a:r>
              <a:rPr lang="en-GB" sz="2000" dirty="0" err="1"/>
              <a:t>selv</a:t>
            </a:r>
            <a:r>
              <a:rPr lang="en-GB" sz="2000" dirty="0"/>
              <a:t> </a:t>
            </a:r>
            <a:r>
              <a:rPr lang="en-GB" sz="2000" dirty="0" err="1"/>
              <a:t>velge</a:t>
            </a:r>
            <a:r>
              <a:rPr lang="en-GB" sz="2000" dirty="0"/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FF0000"/>
                </a:solidFill>
              </a:rPr>
              <a:t>Eks</a:t>
            </a:r>
            <a:r>
              <a:rPr lang="en-GB" b="1" dirty="0">
                <a:solidFill>
                  <a:srgbClr val="FF0000"/>
                </a:solidFill>
              </a:rPr>
              <a:t> 2:</a:t>
            </a:r>
            <a:endParaRPr lang="en-GB" dirty="0"/>
          </a:p>
          <a:p>
            <a:pPr algn="l">
              <a:lnSpc>
                <a:spcPct val="150000"/>
              </a:lnSpc>
            </a:pPr>
            <a:r>
              <a:rPr lang="en-GB" sz="2000" dirty="0"/>
              <a:t>Vi </a:t>
            </a:r>
            <a:r>
              <a:rPr lang="en-GB" sz="2000" dirty="0" err="1"/>
              <a:t>har</a:t>
            </a:r>
            <a:r>
              <a:rPr lang="en-GB" sz="2000" dirty="0"/>
              <a:t> </a:t>
            </a:r>
            <a:r>
              <a:rPr lang="en-GB" sz="2000" dirty="0" err="1"/>
              <a:t>kun</a:t>
            </a:r>
            <a:r>
              <a:rPr lang="en-GB" sz="2000" dirty="0"/>
              <a:t> store </a:t>
            </a:r>
            <a:r>
              <a:rPr lang="en-GB" sz="2000" dirty="0" err="1"/>
              <a:t>sjokoladekaker</a:t>
            </a:r>
            <a:r>
              <a:rPr lang="en-GB" sz="2000" dirty="0"/>
              <a:t>. </a:t>
            </a:r>
            <a:r>
              <a:rPr lang="en-GB" sz="2000" dirty="0" err="1"/>
              <a:t>Vil</a:t>
            </a:r>
            <a:r>
              <a:rPr lang="en-GB" sz="2000" dirty="0"/>
              <a:t> du ha?</a:t>
            </a:r>
          </a:p>
          <a:p>
            <a:pPr algn="l">
              <a:lnSpc>
                <a:spcPct val="150000"/>
              </a:lnSpc>
            </a:pPr>
            <a:r>
              <a:rPr lang="en-GB" sz="2000" dirty="0"/>
              <a:t>Her </a:t>
            </a:r>
            <a:r>
              <a:rPr lang="en-GB" sz="2000" dirty="0" err="1"/>
              <a:t>forventer</a:t>
            </a:r>
            <a:r>
              <a:rPr lang="en-GB" sz="2000" dirty="0"/>
              <a:t> </a:t>
            </a:r>
            <a:r>
              <a:rPr lang="en-GB" sz="2000" dirty="0" err="1"/>
              <a:t>jeg</a:t>
            </a:r>
            <a:r>
              <a:rPr lang="en-GB" sz="2000" dirty="0"/>
              <a:t> IKKE inputs, alt er </a:t>
            </a:r>
            <a:r>
              <a:rPr lang="en-GB" sz="2000" dirty="0" err="1"/>
              <a:t>predefinert</a:t>
            </a:r>
            <a:r>
              <a:rPr lang="en-GB" sz="20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>
                <a:latin typeface="Calibri"/>
                <a:cs typeface="Calibri"/>
              </a:rPr>
              <a:t>Wednesday</a:t>
            </a:r>
            <a:r>
              <a:rPr lang="en-GB" sz="1800" spc="-6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|</a:t>
            </a:r>
            <a:r>
              <a:rPr lang="en-GB" sz="1800" spc="-6">
                <a:latin typeface="Calibri"/>
                <a:cs typeface="Calibri"/>
              </a:rPr>
              <a:t> </a:t>
            </a:r>
            <a:r>
              <a:rPr lang="en-GB" sz="1800" spc="-3">
                <a:latin typeface="Calibri"/>
                <a:cs typeface="Calibri"/>
              </a:rPr>
              <a:t>October</a:t>
            </a:r>
            <a:r>
              <a:rPr lang="en-GB" sz="1800" spc="-6">
                <a:latin typeface="Calibri"/>
                <a:cs typeface="Calibri"/>
              </a:rPr>
              <a:t> </a:t>
            </a:r>
            <a:r>
              <a:rPr lang="en-GB" sz="1800" spc="-3">
                <a:latin typeface="Calibri"/>
                <a:cs typeface="Calibri"/>
              </a:rPr>
              <a:t>20</a:t>
            </a:r>
            <a:r>
              <a:rPr lang="en-GB" sz="1800" spc="-4" baseline="25462">
                <a:latin typeface="Calibri"/>
                <a:cs typeface="Calibri"/>
              </a:rPr>
              <a:t>th</a:t>
            </a:r>
            <a:r>
              <a:rPr lang="en-GB" sz="1800" spc="-3">
                <a:latin typeface="Calibri"/>
                <a:cs typeface="Calibri"/>
              </a:rPr>
              <a:t>, </a:t>
            </a:r>
            <a:r>
              <a:rPr lang="en-GB" sz="1800">
                <a:latin typeface="Calibri"/>
                <a:cs typeface="Calibri"/>
              </a:rPr>
              <a:t>2021</a:t>
            </a:r>
            <a:endParaRPr lang="en-GB" sz="18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238C2-8BDD-4729-8438-2982D5F66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58" y="1504135"/>
            <a:ext cx="4542427" cy="42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5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Objekter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Hvordan</a:t>
            </a:r>
            <a:r>
              <a:rPr lang="en-GB" dirty="0"/>
              <a:t> </a:t>
            </a:r>
            <a:r>
              <a:rPr lang="en-GB" dirty="0" err="1"/>
              <a:t>lage</a:t>
            </a:r>
            <a:r>
              <a:rPr lang="en-GB" dirty="0"/>
              <a:t> object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klasse</a:t>
            </a:r>
            <a:r>
              <a:rPr lang="en-GB" dirty="0"/>
              <a:t>?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30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October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20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624BB5-EDE0-4EB0-AE7E-E7E8E6637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341" y="2612326"/>
            <a:ext cx="6506483" cy="14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5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iA - Ly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smal_aase_kompetanse" id="{EE1CA585-96C9-6549-AD62-C1F98B70B7F0}" vid="{B4C9B46E-BCA9-8E4A-BF35-1DCCB59BA24C}"/>
    </a:ext>
  </a:extLst>
</a:theme>
</file>

<file path=ppt/theme/theme2.xml><?xml version="1.0" encoding="utf-8"?>
<a:theme xmlns:a="http://schemas.openxmlformats.org/drawingml/2006/main" name="UiA - mø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smal_aase_kompetanse" id="{EE1CA585-96C9-6549-AD62-C1F98B70B7F0}" vid="{B4C9B46E-BCA9-8E4A-BF35-1DCCB59BA24C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Office-tema</Template>
  <TotalTime>1364</TotalTime>
  <Words>1108</Words>
  <Application>Microsoft Office PowerPoint</Application>
  <PresentationFormat>Widescreen</PresentationFormat>
  <Paragraphs>150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Helvetica</vt:lpstr>
      <vt:lpstr>UiA - Lys</vt:lpstr>
      <vt:lpstr>UiA - mørk</vt:lpstr>
      <vt:lpstr>PowerPoint Presentation</vt:lpstr>
      <vt:lpstr>Litt om meg</vt:lpstr>
      <vt:lpstr>Forelesning 1: Java programmering</vt:lpstr>
      <vt:lpstr>Plan</vt:lpstr>
      <vt:lpstr>Class</vt:lpstr>
      <vt:lpstr>Data typer</vt:lpstr>
      <vt:lpstr>Felt</vt:lpstr>
      <vt:lpstr>Constructor</vt:lpstr>
      <vt:lpstr>Objekter</vt:lpstr>
      <vt:lpstr>Metoder</vt:lpstr>
      <vt:lpstr>Metoder</vt:lpstr>
      <vt:lpstr>Live-kode sammen</vt:lpstr>
      <vt:lpstr>Access modifiers</vt:lpstr>
      <vt:lpstr>Live-kode sammen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Thomas Eikeland Fiskå</dc:creator>
  <cp:lastModifiedBy>Ammar Haddad</cp:lastModifiedBy>
  <cp:revision>76</cp:revision>
  <dcterms:created xsi:type="dcterms:W3CDTF">2019-03-26T09:57:44Z</dcterms:created>
  <dcterms:modified xsi:type="dcterms:W3CDTF">2021-10-20T19:06:15Z</dcterms:modified>
</cp:coreProperties>
</file>