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-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6B27-36E3-4FBC-AF5A-A0FCBB614E2E}" type="datetimeFigureOut">
              <a:rPr lang="es-EC" smtClean="0"/>
              <a:t>27/2/2020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493DB-A15C-4153-A7FF-1CF2C31F982F}" type="slidenum">
              <a:rPr lang="es-EC" smtClean="0"/>
              <a:t>‹Nº›</a:t>
            </a:fld>
            <a:endParaRPr lang="es-EC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44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6B27-36E3-4FBC-AF5A-A0FCBB614E2E}" type="datetimeFigureOut">
              <a:rPr lang="es-EC" smtClean="0"/>
              <a:t>27/2/2020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493DB-A15C-4153-A7FF-1CF2C31F982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3132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6B27-36E3-4FBC-AF5A-A0FCBB614E2E}" type="datetimeFigureOut">
              <a:rPr lang="es-EC" smtClean="0"/>
              <a:t>27/2/2020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493DB-A15C-4153-A7FF-1CF2C31F982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0986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6B27-36E3-4FBC-AF5A-A0FCBB614E2E}" type="datetimeFigureOut">
              <a:rPr lang="es-EC" smtClean="0"/>
              <a:t>27/2/2020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493DB-A15C-4153-A7FF-1CF2C31F982F}" type="slidenum">
              <a:rPr lang="es-EC" smtClean="0"/>
              <a:t>‹Nº›</a:t>
            </a:fld>
            <a:endParaRPr lang="es-EC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0363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6B27-36E3-4FBC-AF5A-A0FCBB614E2E}" type="datetimeFigureOut">
              <a:rPr lang="es-EC" smtClean="0"/>
              <a:t>27/2/2020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493DB-A15C-4153-A7FF-1CF2C31F982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2622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6B27-36E3-4FBC-AF5A-A0FCBB614E2E}" type="datetimeFigureOut">
              <a:rPr lang="es-EC" smtClean="0"/>
              <a:t>27/2/2020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493DB-A15C-4153-A7FF-1CF2C31F982F}" type="slidenum">
              <a:rPr lang="es-EC" smtClean="0"/>
              <a:t>‹Nº›</a:t>
            </a:fld>
            <a:endParaRPr lang="es-EC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2673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6B27-36E3-4FBC-AF5A-A0FCBB614E2E}" type="datetimeFigureOut">
              <a:rPr lang="es-EC" smtClean="0"/>
              <a:t>27/2/2020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493DB-A15C-4153-A7FF-1CF2C31F982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99723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6B27-36E3-4FBC-AF5A-A0FCBB614E2E}" type="datetimeFigureOut">
              <a:rPr lang="es-EC" smtClean="0"/>
              <a:t>27/2/2020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493DB-A15C-4153-A7FF-1CF2C31F982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42718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6B27-36E3-4FBC-AF5A-A0FCBB614E2E}" type="datetimeFigureOut">
              <a:rPr lang="es-EC" smtClean="0"/>
              <a:t>27/2/2020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493DB-A15C-4153-A7FF-1CF2C31F982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2451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6B27-36E3-4FBC-AF5A-A0FCBB614E2E}" type="datetimeFigureOut">
              <a:rPr lang="es-EC" smtClean="0"/>
              <a:t>27/2/2020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493DB-A15C-4153-A7FF-1CF2C31F982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7248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6B27-36E3-4FBC-AF5A-A0FCBB614E2E}" type="datetimeFigureOut">
              <a:rPr lang="es-EC" smtClean="0"/>
              <a:t>27/2/2020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493DB-A15C-4153-A7FF-1CF2C31F982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6617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6B27-36E3-4FBC-AF5A-A0FCBB614E2E}" type="datetimeFigureOut">
              <a:rPr lang="es-EC" smtClean="0"/>
              <a:t>27/2/2020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493DB-A15C-4153-A7FF-1CF2C31F982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9088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6B27-36E3-4FBC-AF5A-A0FCBB614E2E}" type="datetimeFigureOut">
              <a:rPr lang="es-EC" smtClean="0"/>
              <a:t>27/2/2020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493DB-A15C-4153-A7FF-1CF2C31F982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8747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6B27-36E3-4FBC-AF5A-A0FCBB614E2E}" type="datetimeFigureOut">
              <a:rPr lang="es-EC" smtClean="0"/>
              <a:t>27/2/2020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493DB-A15C-4153-A7FF-1CF2C31F982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3812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6B27-36E3-4FBC-AF5A-A0FCBB614E2E}" type="datetimeFigureOut">
              <a:rPr lang="es-EC" smtClean="0"/>
              <a:t>27/2/2020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493DB-A15C-4153-A7FF-1CF2C31F982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3110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6B27-36E3-4FBC-AF5A-A0FCBB614E2E}" type="datetimeFigureOut">
              <a:rPr lang="es-EC" smtClean="0"/>
              <a:t>27/2/2020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493DB-A15C-4153-A7FF-1CF2C31F982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5016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6B27-36E3-4FBC-AF5A-A0FCBB614E2E}" type="datetimeFigureOut">
              <a:rPr lang="es-EC" smtClean="0"/>
              <a:t>27/2/2020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493DB-A15C-4153-A7FF-1CF2C31F982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9921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3E36B27-36E3-4FBC-AF5A-A0FCBB614E2E}" type="datetimeFigureOut">
              <a:rPr lang="es-EC" smtClean="0"/>
              <a:t>27/2/2020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FA493DB-A15C-4153-A7FF-1CF2C31F982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887851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5976" y="338958"/>
            <a:ext cx="10751043" cy="1784132"/>
          </a:xfrm>
        </p:spPr>
        <p:txBody>
          <a:bodyPr>
            <a:normAutofit fontScale="90000"/>
          </a:bodyPr>
          <a:lstStyle/>
          <a:p>
            <a:r>
              <a:rPr lang="es-EC" dirty="0"/>
              <a:t>pÁgina web sobre la concientización  del medio ambiente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79108" y="5728138"/>
            <a:ext cx="9542355" cy="630621"/>
          </a:xfrm>
        </p:spPr>
        <p:txBody>
          <a:bodyPr>
            <a:normAutofit fontScale="70000" lnSpcReduction="20000"/>
          </a:bodyPr>
          <a:lstStyle/>
          <a:p>
            <a:r>
              <a:rPr lang="es-EC" sz="3100" dirty="0">
                <a:solidFill>
                  <a:schemeClr val="tx1"/>
                </a:solidFill>
              </a:rPr>
              <a:t>Integrantes : </a:t>
            </a:r>
            <a:r>
              <a:rPr lang="es-EC" sz="3100" dirty="0" err="1">
                <a:solidFill>
                  <a:schemeClr val="tx1"/>
                </a:solidFill>
              </a:rPr>
              <a:t>Henrry</a:t>
            </a:r>
            <a:r>
              <a:rPr lang="es-EC" sz="3100" dirty="0">
                <a:solidFill>
                  <a:schemeClr val="tx1"/>
                </a:solidFill>
              </a:rPr>
              <a:t> Alvarado , </a:t>
            </a:r>
            <a:r>
              <a:rPr lang="es-EC" sz="3100" dirty="0" err="1">
                <a:solidFill>
                  <a:schemeClr val="tx1"/>
                </a:solidFill>
              </a:rPr>
              <a:t>Sebastian</a:t>
            </a:r>
            <a:r>
              <a:rPr lang="es-EC" sz="3100" dirty="0">
                <a:solidFill>
                  <a:schemeClr val="tx1"/>
                </a:solidFill>
              </a:rPr>
              <a:t> </a:t>
            </a:r>
            <a:r>
              <a:rPr lang="es-EC" sz="3100" dirty="0" err="1">
                <a:solidFill>
                  <a:schemeClr val="tx1"/>
                </a:solidFill>
              </a:rPr>
              <a:t>Manobanda</a:t>
            </a:r>
            <a:r>
              <a:rPr lang="es-EC" sz="3100" dirty="0">
                <a:solidFill>
                  <a:schemeClr val="tx1"/>
                </a:solidFill>
              </a:rPr>
              <a:t>  , Joel cruz</a:t>
            </a:r>
          </a:p>
          <a:p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928" y="2039007"/>
            <a:ext cx="4843955" cy="32293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38128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8965" y="334108"/>
            <a:ext cx="10058400" cy="1339948"/>
          </a:xfrm>
        </p:spPr>
        <p:txBody>
          <a:bodyPr>
            <a:normAutofit/>
          </a:bodyPr>
          <a:lstStyle/>
          <a:p>
            <a:pPr algn="ctr"/>
            <a:r>
              <a:rPr lang="es-EC" sz="4400" dirty="0"/>
              <a:t>Conclusiones 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68714" y="1435395"/>
            <a:ext cx="10682483" cy="5088497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EC" sz="2800" dirty="0">
                <a:solidFill>
                  <a:schemeClr val="tx1"/>
                </a:solidFill>
              </a:rPr>
              <a:t>la página web contiene una información muy relevante acerca del medio ambiente que a través del juego de trivia logra concientizar a las personas , ya que la página interactúa con el usuario de una manera muy amigable.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EC" sz="2800" dirty="0">
                <a:solidFill>
                  <a:schemeClr val="tx1"/>
                </a:solidFill>
              </a:rPr>
              <a:t> la página web resultó muy útil  para las personas que la visitan por que informa con datos reales para la concientizar sobre el cuidado del medio ambiente.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EC" sz="2800" dirty="0">
                <a:solidFill>
                  <a:schemeClr val="tx1"/>
                </a:solidFill>
              </a:rPr>
              <a:t> Se obtuvo mayor conocimiento de como crear páginas web. </a:t>
            </a:r>
          </a:p>
        </p:txBody>
      </p:sp>
    </p:spTree>
    <p:extLst>
      <p:ext uri="{BB962C8B-B14F-4D97-AF65-F5344CB8AC3E}">
        <p14:creationId xmlns:p14="http://schemas.microsoft.com/office/powerpoint/2010/main" val="187558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307427"/>
            <a:ext cx="10058400" cy="2743200"/>
          </a:xfrm>
        </p:spPr>
        <p:txBody>
          <a:bodyPr>
            <a:normAutofit/>
          </a:bodyPr>
          <a:lstStyle/>
          <a:p>
            <a:pPr algn="ctr"/>
            <a:r>
              <a:rPr lang="es-EC" sz="4800" dirty="0"/>
              <a:t>Gracias por su atención </a:t>
            </a:r>
          </a:p>
        </p:txBody>
      </p:sp>
      <p:pic>
        <p:nvPicPr>
          <p:cNvPr id="1026" name="Picture 2" descr="Resultado de imagen para imagenes de medio ambien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2" y="2786555"/>
            <a:ext cx="6096000" cy="34194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45938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6572" y="314726"/>
            <a:ext cx="8534400" cy="1507067"/>
          </a:xfrm>
        </p:spPr>
        <p:txBody>
          <a:bodyPr/>
          <a:lstStyle/>
          <a:p>
            <a:pPr algn="ctr"/>
            <a:r>
              <a:rPr lang="es-EC" sz="4800" dirty="0"/>
              <a:t>Introducción</a:t>
            </a:r>
            <a:r>
              <a:rPr lang="es-EC" dirty="0"/>
              <a:t> 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725214" y="2364827"/>
            <a:ext cx="105103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2800" dirty="0"/>
              <a:t>El medio ambiente es el espacio o entorno en el que se desarrollan los seres vivos y que permite la interacción de los mismos. Sin embargo no solo está conformado por seres vivos , sino también por elementos abióticos, en la mayoría de los casos esta noción del medio ambiente se relaciona con la naturaleza y con los productos naturales que consumimos. </a:t>
            </a:r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626109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-81456"/>
            <a:ext cx="10058400" cy="2743200"/>
          </a:xfrm>
        </p:spPr>
        <p:txBody>
          <a:bodyPr>
            <a:normAutofit/>
          </a:bodyPr>
          <a:lstStyle/>
          <a:p>
            <a:pPr algn="ctr"/>
            <a:r>
              <a:rPr lang="es-EC" sz="4800" dirty="0"/>
              <a:t>Planteamiento del proyecto integrador 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4212" y="2338550"/>
            <a:ext cx="10656450" cy="4325007"/>
          </a:xfrm>
        </p:spPr>
        <p:txBody>
          <a:bodyPr>
            <a:normAutofit/>
          </a:bodyPr>
          <a:lstStyle/>
          <a:p>
            <a:pPr lvl="0" algn="just"/>
            <a:r>
              <a:rPr lang="es-ES_tradnl" sz="2300" dirty="0">
                <a:solidFill>
                  <a:schemeClr val="tx1"/>
                </a:solidFill>
              </a:rPr>
              <a:t>En la actualidad el medio ambiente cada vez se deteriora más por el daño causado por los humanos y a medida que la población comenzó a crecer y aumentar la tecnología, el impacto sobre el medio ambiente comenzó a ser mayor y más nocivo, y a este paso nos ponemos un límite muy corto a nuestras vidas ya que si no lo cuidamos debidamente y no tomamos las medidas respectivas por proteger el medio ambiente terminaremos en muy malas condiciones. Por eso es muy importante concientizar y aprender sobre el medio ambiente, y ahora más que tenemos la tecnología de nuestro lado para poder llegar a todas partes del mundo mediante una página web que pueda interactuar con el usuario.</a:t>
            </a:r>
            <a:endParaRPr lang="es-EC" sz="2300" dirty="0">
              <a:solidFill>
                <a:schemeClr val="tx1"/>
              </a:solidFill>
            </a:endParaRP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050794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258614"/>
          </a:xfrm>
        </p:spPr>
        <p:txBody>
          <a:bodyPr>
            <a:normAutofit/>
          </a:bodyPr>
          <a:lstStyle/>
          <a:p>
            <a:pPr algn="ctr"/>
            <a:r>
              <a:rPr lang="es-EC" sz="4000" dirty="0"/>
              <a:t>Objetivo general 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88709" y="2102069"/>
            <a:ext cx="9973278" cy="4049986"/>
          </a:xfrm>
        </p:spPr>
        <p:txBody>
          <a:bodyPr/>
          <a:lstStyle/>
          <a:p>
            <a:pPr lvl="0" algn="just"/>
            <a:r>
              <a:rPr lang="es-ES_tradnl" sz="2800" dirty="0">
                <a:solidFill>
                  <a:schemeClr val="tx1"/>
                </a:solidFill>
              </a:rPr>
              <a:t>Concientizar a las personas sobre el cuidado del medio ambiente , mediante la información del juego de trivia con preguntas y puntuaciones para ayudar a preservar el medio ambiente . </a:t>
            </a:r>
            <a:endParaRPr lang="es-EC" sz="2800" dirty="0">
              <a:solidFill>
                <a:schemeClr val="tx1"/>
              </a:solidFill>
            </a:endParaRP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246696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826" y="517635"/>
            <a:ext cx="10058400" cy="1573924"/>
          </a:xfrm>
        </p:spPr>
        <p:txBody>
          <a:bodyPr>
            <a:normAutofit/>
          </a:bodyPr>
          <a:lstStyle/>
          <a:p>
            <a:pPr algn="ctr"/>
            <a:r>
              <a:rPr lang="es-EC" sz="4400" dirty="0"/>
              <a:t>Objetivos específicos 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85035" y="1581805"/>
            <a:ext cx="10687982" cy="4367049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s-EC" sz="2800" dirty="0">
                <a:solidFill>
                  <a:schemeClr val="tx1"/>
                </a:solidFill>
              </a:rPr>
              <a:t>Desarrollar una página web mediante el lenguaje de programación JavaScript y HTML para informar sobre el cuidado del medio ambiente 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C" sz="2800" dirty="0">
                <a:solidFill>
                  <a:schemeClr val="tx1"/>
                </a:solidFill>
              </a:rPr>
              <a:t>Compartir la información a todo el mundo a través de una página web interactiva , de la importancia del medio ambiente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C" sz="2800" dirty="0">
                <a:solidFill>
                  <a:schemeClr val="tx1"/>
                </a:solidFill>
              </a:rPr>
              <a:t>Aprender más sobre el desarrollo de páginas web .</a:t>
            </a:r>
          </a:p>
        </p:txBody>
      </p:sp>
    </p:spTree>
    <p:extLst>
      <p:ext uri="{BB962C8B-B14F-4D97-AF65-F5344CB8AC3E}">
        <p14:creationId xmlns:p14="http://schemas.microsoft.com/office/powerpoint/2010/main" val="2652502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8502" y="370490"/>
            <a:ext cx="10058400" cy="1700048"/>
          </a:xfrm>
        </p:spPr>
        <p:txBody>
          <a:bodyPr>
            <a:normAutofit/>
          </a:bodyPr>
          <a:lstStyle/>
          <a:p>
            <a:pPr algn="ctr"/>
            <a:r>
              <a:rPr lang="es-EC" sz="4000" dirty="0"/>
              <a:t>Características del sistema 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739708" y="2070538"/>
            <a:ext cx="8535988" cy="1879600"/>
          </a:xfrm>
        </p:spPr>
        <p:txBody>
          <a:bodyPr/>
          <a:lstStyle/>
          <a:p>
            <a:pPr lvl="0" algn="just"/>
            <a:r>
              <a:rPr lang="es-ES_tradnl" dirty="0">
                <a:solidFill>
                  <a:schemeClr val="tx1"/>
                </a:solidFill>
              </a:rPr>
              <a:t>La página web estará comprendida principalmente por información del medio ambiente en el que el usuario podrá seleccionar a que parte dirigirse la cual puede ser al juego de la trivia o a los contactos de la página web.</a:t>
            </a:r>
            <a:endParaRPr lang="es-EC" dirty="0">
              <a:solidFill>
                <a:schemeClr val="tx1"/>
              </a:solidFill>
            </a:endParaRPr>
          </a:p>
          <a:p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9926" r="1049" b="5376"/>
          <a:stretch/>
        </p:blipFill>
        <p:spPr>
          <a:xfrm>
            <a:off x="3033794" y="3652670"/>
            <a:ext cx="5947816" cy="28637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4065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337" y="359980"/>
            <a:ext cx="10058400" cy="1605455"/>
          </a:xfrm>
        </p:spPr>
        <p:txBody>
          <a:bodyPr/>
          <a:lstStyle/>
          <a:p>
            <a:pPr algn="ctr"/>
            <a:r>
              <a:rPr lang="es-EC" dirty="0"/>
              <a:t>Consejos para el cuidado del medio ambiente 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571543" y="1444735"/>
            <a:ext cx="8535988" cy="1879600"/>
          </a:xfrm>
        </p:spPr>
        <p:txBody>
          <a:bodyPr/>
          <a:lstStyle/>
          <a:p>
            <a:pPr algn="just"/>
            <a:r>
              <a:rPr lang="es-EC" dirty="0">
                <a:solidFill>
                  <a:schemeClr val="tx1"/>
                </a:solidFill>
              </a:rPr>
              <a:t>Esta parte de la página web esta comprendida uno serie de consejos para la gente que visite la página web pueda concientizar acerca del cuidado del medio ambiente 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9931" r="1496" b="5380"/>
          <a:stretch/>
        </p:blipFill>
        <p:spPr>
          <a:xfrm>
            <a:off x="2285539" y="3203027"/>
            <a:ext cx="7107996" cy="34374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81930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472965"/>
            <a:ext cx="10058400" cy="1200807"/>
          </a:xfrm>
        </p:spPr>
        <p:txBody>
          <a:bodyPr>
            <a:normAutofit/>
          </a:bodyPr>
          <a:lstStyle/>
          <a:p>
            <a:pPr algn="ctr"/>
            <a:r>
              <a:rPr lang="es-EC" sz="4000" dirty="0"/>
              <a:t>Juego : trivia 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58087" y="1171904"/>
            <a:ext cx="10310648" cy="1879600"/>
          </a:xfrm>
        </p:spPr>
        <p:txBody>
          <a:bodyPr/>
          <a:lstStyle/>
          <a:p>
            <a:pPr algn="just"/>
            <a:r>
              <a:rPr lang="es-EC" dirty="0">
                <a:solidFill>
                  <a:schemeClr val="tx1"/>
                </a:solidFill>
              </a:rPr>
              <a:t>En esta parte de la página web se representa  una trivia con la que el usuario podrá interactuar a través de preguntas y puntuaciones sobre el cuidado del medio ambiente.  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9617" b="6734"/>
          <a:stretch/>
        </p:blipFill>
        <p:spPr>
          <a:xfrm>
            <a:off x="2128258" y="2942896"/>
            <a:ext cx="7170307" cy="33738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8917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578069"/>
            <a:ext cx="10058400" cy="1295400"/>
          </a:xfrm>
        </p:spPr>
        <p:txBody>
          <a:bodyPr/>
          <a:lstStyle/>
          <a:p>
            <a:pPr algn="ctr"/>
            <a:r>
              <a:rPr lang="es-EC" dirty="0"/>
              <a:t>Contactos 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756268" y="1240088"/>
            <a:ext cx="8535988" cy="1879600"/>
          </a:xfrm>
        </p:spPr>
        <p:txBody>
          <a:bodyPr/>
          <a:lstStyle/>
          <a:p>
            <a:pPr algn="just"/>
            <a:r>
              <a:rPr lang="es-EC" dirty="0">
                <a:solidFill>
                  <a:schemeClr val="tx1"/>
                </a:solidFill>
              </a:rPr>
              <a:t>La página web muestra las diferentes maneras de contactar con los administradores o entidades.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" t="10502" r="1184" b="5978"/>
          <a:stretch/>
        </p:blipFill>
        <p:spPr>
          <a:xfrm>
            <a:off x="2113619" y="3119688"/>
            <a:ext cx="7387733" cy="35123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97520450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204</TotalTime>
  <Words>511</Words>
  <Application>Microsoft Office PowerPoint</Application>
  <PresentationFormat>Panorámica</PresentationFormat>
  <Paragraphs>25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Century Gothic</vt:lpstr>
      <vt:lpstr>Wingdings</vt:lpstr>
      <vt:lpstr>Wingdings 3</vt:lpstr>
      <vt:lpstr>Sector</vt:lpstr>
      <vt:lpstr>pÁgina web sobre la concientización  del medio ambiente </vt:lpstr>
      <vt:lpstr>Introducción </vt:lpstr>
      <vt:lpstr>Planteamiento del proyecto integrador </vt:lpstr>
      <vt:lpstr>Objetivo general </vt:lpstr>
      <vt:lpstr>Objetivos específicos </vt:lpstr>
      <vt:lpstr>Características del sistema </vt:lpstr>
      <vt:lpstr>Consejos para el cuidado del medio ambiente </vt:lpstr>
      <vt:lpstr>Juego : trivia </vt:lpstr>
      <vt:lpstr>Contactos </vt:lpstr>
      <vt:lpstr>Conclusiones </vt:lpstr>
      <vt:lpstr>Gracias por su atención </vt:lpstr>
    </vt:vector>
  </TitlesOfParts>
  <Company>eXit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pagina web sobre la conceintizacion  del medio ambiente</dc:title>
  <dc:creator>USUARIO</dc:creator>
  <cp:lastModifiedBy>Henrry HD</cp:lastModifiedBy>
  <cp:revision>18</cp:revision>
  <dcterms:created xsi:type="dcterms:W3CDTF">2020-02-25T21:51:14Z</dcterms:created>
  <dcterms:modified xsi:type="dcterms:W3CDTF">2020-02-27T17:21:18Z</dcterms:modified>
</cp:coreProperties>
</file>