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F738-1153-4AC2-F4F8-03F97B5A0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185D6-B12F-BB25-3204-75740562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ED17-3B9C-53A3-CA61-31412F18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3086-42A0-1568-988A-C55E70E3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9C23-92F5-3369-536F-C6CB70B2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6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8DEF-B563-C525-58FE-BC4A06A3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2B59C-BB47-1CEE-E34A-66754DB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6AD4-02F2-EB77-1E8D-5B001FCD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F0FB-66EE-F502-BDC6-00509B63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1A75-570E-BBA4-5314-DA9E062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1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6EE75-DACB-6E3A-B76E-833594FEA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78590-62FD-EE49-A357-898136CC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081E-65CB-3BAE-7C1A-42D34E42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3F0B-C349-61C9-DD17-8D0E853D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1EDF-9272-0B38-E685-992BD52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77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2701-FB9E-101E-680B-6107A642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E7EF-2EE7-CF73-D7E8-D8982CB2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B23B-E5B3-F0EA-5C47-1112D799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E25C-41BB-9633-AB92-FE0FFE62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9B39-7BF9-3DEE-DCBD-91556177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1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04A3-3436-9358-8419-5C09B20B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DE99-46E9-E282-FD3D-A8A24E71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B214-0B76-8331-820A-D6ADEEB3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0FEA-836C-B4FC-1645-DC555225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D98E-D2F0-D053-498E-E6FBD8C3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5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8167-2433-2D5A-9EA4-E4BCD3B3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3226-8176-07BC-53CA-050B1094F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CBB73-0D39-F311-54E1-F08DDE18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FA9A0-79BE-313A-AF7A-20FDB71D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0885A-4EC4-3E6E-488D-967B89D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87A8-7EC7-DBA8-D6EF-8DBEBDC1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5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5586-3583-E8E9-91B2-BAF68FC6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9F3F-98E9-C345-7BED-1DF77CDE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5C349-3D50-A3E5-A572-D6749A5D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4929D-4E67-41F0-2DA6-C26ED6A3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689D5-5210-CCB6-945B-7B5A9743D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D0A32-5859-C465-5C5E-41EA030F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5E6EE-3033-BB96-E3B7-49B972A2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71B12-B1BB-58D4-E4A1-98EA4A31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29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B080-B0DD-D60E-41F4-618C85E6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A6988-06B5-4A76-6F0C-47962645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5EAF-0C8F-734D-8E96-CCA173EF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41407-C75F-3A07-3FF2-9FAD513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1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3ECA3-EB94-714E-EA0A-E50DECD7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A1B2B-3E18-2CD9-809B-3EDF27CA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12039-7698-9AA5-4030-3EC3635B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64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AACB-7A2E-58D0-20DF-E201A390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C71E-A2D6-D91F-A178-CD31BAC8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74282-497D-F4D5-7A12-A6F2F6EA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C5CE-6295-0B57-8427-43D6962B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CCDF4-7D48-FC47-D074-181ACE5A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9EF6-E1E8-FBC9-857E-ECCAC26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46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8770-B3C4-3CC9-227C-69848697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B54E4-2DF9-EB05-AD84-E19F2170D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23971-2665-D170-FD2A-5D68C7C9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5B2C-3038-CDC0-772B-C93CD8E1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2590-0F13-027C-B7A1-A752CD6E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0280-EDB0-4761-D979-85B5D14D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8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19E36-557B-28CE-FF3B-DA455B77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596F4-229D-535C-D763-2771B3EF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E835-C054-83E8-3AFE-DCFC67528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9F6F-B095-4319-AE26-74FEB9872D4C}" type="datetimeFigureOut">
              <a:rPr lang="en-AU" smtClean="0"/>
              <a:t>2023-08-17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7E95-2629-B6E5-4F68-78CD961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CCF8-45C5-7398-C1AE-0989B31F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A7E0-A272-4EC7-8836-4575CC1CAE8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9BB71-FB32-0723-EA39-C64A78820A8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52275" y="190500"/>
            <a:ext cx="7302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0BB83-307E-55CB-B9DC-F1F8C53AAD0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52275" y="6484620"/>
            <a:ext cx="7302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23176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docs/websit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51B2-E32B-CAE7-5B1E-359423BA0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AED dashboard mock-up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D591E-B6C5-761B-B68E-D644C22A9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Initial draft content</a:t>
            </a:r>
          </a:p>
        </p:txBody>
      </p:sp>
    </p:spTree>
    <p:extLst>
      <p:ext uri="{BB962C8B-B14F-4D97-AF65-F5344CB8AC3E}">
        <p14:creationId xmlns:p14="http://schemas.microsoft.com/office/powerpoint/2010/main" val="59330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AEA-4B36-6F2E-47DB-098F7351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4E77-CBA6-A073-7E8D-86D67FE6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402" cy="4351338"/>
          </a:xfrm>
        </p:spPr>
        <p:txBody>
          <a:bodyPr/>
          <a:lstStyle/>
          <a:p>
            <a:r>
              <a:rPr lang="en-AU" dirty="0">
                <a:hlinkClick r:id="rId2"/>
              </a:rPr>
              <a:t>Quarto website</a:t>
            </a:r>
            <a:endParaRPr lang="en-AU" dirty="0"/>
          </a:p>
          <a:p>
            <a:r>
              <a:rPr lang="en-AU" dirty="0" err="1"/>
              <a:t>Highcharter</a:t>
            </a:r>
            <a:r>
              <a:rPr lang="en-AU" dirty="0"/>
              <a:t> charts</a:t>
            </a:r>
          </a:p>
          <a:p>
            <a:r>
              <a:rPr lang="en-AU" dirty="0"/>
              <a:t>No backend – static site</a:t>
            </a:r>
          </a:p>
          <a:p>
            <a:r>
              <a:rPr lang="en-AU" dirty="0"/>
              <a:t>Data processing in 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6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4CDB-6E4D-FD61-A725-FB2BF7EB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CE16-F25A-E4A5-ED59-F9ECFB53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Employment &amp; income</a:t>
            </a:r>
          </a:p>
          <a:p>
            <a:r>
              <a:rPr lang="en-AU" dirty="0"/>
              <a:t>Aboriginal firms</a:t>
            </a:r>
          </a:p>
          <a:p>
            <a:r>
              <a:rPr lang="en-AU" dirty="0"/>
              <a:t>Skills and education</a:t>
            </a:r>
          </a:p>
          <a:p>
            <a:r>
              <a:rPr lang="en-AU" dirty="0"/>
              <a:t>Aboriginal </a:t>
            </a:r>
            <a:r>
              <a:rPr lang="en-AU" dirty="0" err="1"/>
              <a:t>edu</a:t>
            </a:r>
            <a:r>
              <a:rPr lang="en-AU" dirty="0"/>
              <a:t>/emp lifecycle</a:t>
            </a:r>
          </a:p>
          <a:p>
            <a:r>
              <a:rPr lang="en-AU" dirty="0"/>
              <a:t>Aboriginal policy audit</a:t>
            </a:r>
          </a:p>
        </p:txBody>
      </p:sp>
    </p:spTree>
    <p:extLst>
      <p:ext uri="{BB962C8B-B14F-4D97-AF65-F5344CB8AC3E}">
        <p14:creationId xmlns:p14="http://schemas.microsoft.com/office/powerpoint/2010/main" val="30133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4CDB-6E4D-FD61-A725-FB2BF7EB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CE16-F25A-E4A5-ED59-F9ECFB53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Employment &amp; income </a:t>
            </a:r>
            <a:r>
              <a:rPr lang="en-AU"/>
              <a:t>– Census </a:t>
            </a:r>
            <a:r>
              <a:rPr lang="en-AU" dirty="0"/>
              <a:t>scaled with LFS or wage price index</a:t>
            </a:r>
          </a:p>
          <a:p>
            <a:r>
              <a:rPr lang="en-AU" dirty="0"/>
              <a:t>Aboriginal firms – I-BLADE</a:t>
            </a:r>
          </a:p>
          <a:p>
            <a:r>
              <a:rPr lang="en-AU" dirty="0"/>
              <a:t>Skills and education - Census</a:t>
            </a:r>
          </a:p>
          <a:p>
            <a:r>
              <a:rPr lang="en-AU" dirty="0"/>
              <a:t>Aboriginal </a:t>
            </a:r>
            <a:r>
              <a:rPr lang="en-AU" dirty="0" err="1"/>
              <a:t>edu</a:t>
            </a:r>
            <a:r>
              <a:rPr lang="en-AU" dirty="0"/>
              <a:t>/emp lifecycle - LSAY</a:t>
            </a:r>
          </a:p>
          <a:p>
            <a:r>
              <a:rPr lang="en-AU" dirty="0"/>
              <a:t>Aboriginal policy audit – Budget paper 3</a:t>
            </a:r>
          </a:p>
        </p:txBody>
      </p:sp>
    </p:spTree>
    <p:extLst>
      <p:ext uri="{BB962C8B-B14F-4D97-AF65-F5344CB8AC3E}">
        <p14:creationId xmlns:p14="http://schemas.microsoft.com/office/powerpoint/2010/main" val="295089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AED dashboard mock-up</vt:lpstr>
      <vt:lpstr>Technical approach</vt:lpstr>
      <vt:lpstr>Content categories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 dashboard mock-up</dc:title>
  <dc:creator>Henry S McMillan (DJSIR)</dc:creator>
  <cp:lastModifiedBy>Henry S McMillan (DJSIR)</cp:lastModifiedBy>
  <cp:revision>2</cp:revision>
  <dcterms:created xsi:type="dcterms:W3CDTF">2023-08-17T05:09:47Z</dcterms:created>
  <dcterms:modified xsi:type="dcterms:W3CDTF">2023-08-17T05:21:01Z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0a4df9-c942-4b09-b23a-6c1023f6de27_Enabled">
    <vt:lpwstr>true</vt:lpwstr>
  </property>
  <property fmtid="{D5CDD505-2E9C-101B-9397-08002B2CF9AE}" pid="3" name="MSIP_Label_d00a4df9-c942-4b09-b23a-6c1023f6de27_SetDate">
    <vt:lpwstr>2023-08-17T05:19:48Z</vt:lpwstr>
  </property>
  <property fmtid="{D5CDD505-2E9C-101B-9397-08002B2CF9AE}" pid="4" name="MSIP_Label_d00a4df9-c942-4b09-b23a-6c1023f6de27_Method">
    <vt:lpwstr>Privileged</vt:lpwstr>
  </property>
  <property fmtid="{D5CDD505-2E9C-101B-9397-08002B2CF9AE}" pid="5" name="MSIP_Label_d00a4df9-c942-4b09-b23a-6c1023f6de27_Name">
    <vt:lpwstr>Official (DJPR)</vt:lpwstr>
  </property>
  <property fmtid="{D5CDD505-2E9C-101B-9397-08002B2CF9AE}" pid="6" name="MSIP_Label_d00a4df9-c942-4b09-b23a-6c1023f6de27_SiteId">
    <vt:lpwstr>722ea0be-3e1c-4b11-ad6f-9401d6856e24</vt:lpwstr>
  </property>
  <property fmtid="{D5CDD505-2E9C-101B-9397-08002B2CF9AE}" pid="7" name="MSIP_Label_d00a4df9-c942-4b09-b23a-6c1023f6de27_ActionId">
    <vt:lpwstr>c2ef22c1-e1d8-47ae-a470-e22b382ea6f6</vt:lpwstr>
  </property>
  <property fmtid="{D5CDD505-2E9C-101B-9397-08002B2CF9AE}" pid="8" name="MSIP_Label_d00a4df9-c942-4b09-b23a-6c1023f6de27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OFFICIAL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OFFICIAL</vt:lpwstr>
  </property>
</Properties>
</file>