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261dc7e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261dc7e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261dc7ed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261dc7ed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261dc7ed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261dc7ed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261dc7ed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261dc7ed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261dc7ed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261dc7ed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261dc7ed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261dc7ed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261dc7ed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261dc7ed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900" y="151642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75" y="3975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613" y="32718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975" y="39362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500" y="32718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650" y="7114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100" y="3975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675" y="24419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625" y="43279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00" y="31454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50" y="205637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450" y="57667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350" y="1016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100" y="2212850"/>
            <a:ext cx="717800" cy="7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900" y="151642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75" y="3975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613" y="32718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975" y="39362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500" y="32718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650" y="7114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100" y="3975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675" y="24419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625" y="43279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00" y="3145450"/>
            <a:ext cx="717800" cy="7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4"/>
          <p:cNvCxnSpPr>
            <a:stCxn id="83" idx="2"/>
            <a:endCxn id="73" idx="0"/>
          </p:cNvCxnSpPr>
          <p:nvPr/>
        </p:nvCxnSpPr>
        <p:spPr>
          <a:xfrm>
            <a:off x="4572075" y="2923600"/>
            <a:ext cx="111000" cy="105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 flipH="1">
            <a:off x="2875750" y="2914675"/>
            <a:ext cx="1456200" cy="145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/>
          <p:nvPr/>
        </p:nvCxnSpPr>
        <p:spPr>
          <a:xfrm>
            <a:off x="4925400" y="2840250"/>
            <a:ext cx="953100" cy="47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50" y="205637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450" y="57667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350" y="1016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100" y="2212850"/>
            <a:ext cx="717800" cy="7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900" y="151642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75" y="3975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613" y="32718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975" y="39362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500" y="32718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650" y="7114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100" y="3975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675" y="24419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625" y="43279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00" y="3145450"/>
            <a:ext cx="717800" cy="7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5"/>
          <p:cNvCxnSpPr>
            <a:stCxn id="105" idx="2"/>
            <a:endCxn id="95" idx="0"/>
          </p:cNvCxnSpPr>
          <p:nvPr/>
        </p:nvCxnSpPr>
        <p:spPr>
          <a:xfrm>
            <a:off x="4572075" y="2923600"/>
            <a:ext cx="111000" cy="105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5098350" y="2122250"/>
            <a:ext cx="1054200" cy="57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endCxn id="105" idx="1"/>
          </p:cNvCxnSpPr>
          <p:nvPr/>
        </p:nvCxnSpPr>
        <p:spPr>
          <a:xfrm flipH="1" rot="10800000">
            <a:off x="1335500" y="2571750"/>
            <a:ext cx="2877600" cy="63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/>
          <p:nvPr/>
        </p:nvCxnSpPr>
        <p:spPr>
          <a:xfrm flipH="1">
            <a:off x="2875750" y="2914675"/>
            <a:ext cx="1456200" cy="145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4925400" y="2840250"/>
            <a:ext cx="953100" cy="47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50" y="205637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450" y="576675"/>
            <a:ext cx="717800" cy="7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5"/>
          <p:cNvCxnSpPr>
            <a:stCxn id="110" idx="3"/>
          </p:cNvCxnSpPr>
          <p:nvPr/>
        </p:nvCxnSpPr>
        <p:spPr>
          <a:xfrm>
            <a:off x="1456750" y="2408150"/>
            <a:ext cx="2554800" cy="2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350" y="1016400"/>
            <a:ext cx="717800" cy="7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5"/>
          <p:cNvCxnSpPr>
            <a:stCxn id="113" idx="3"/>
          </p:cNvCxnSpPr>
          <p:nvPr/>
        </p:nvCxnSpPr>
        <p:spPr>
          <a:xfrm>
            <a:off x="2165150" y="1368175"/>
            <a:ext cx="2055300" cy="93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100" y="2212850"/>
            <a:ext cx="717800" cy="7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900" y="151642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75" y="3975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613" y="32718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975" y="39362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500" y="32718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650" y="7114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100" y="3975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675" y="24419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625" y="43279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00" y="3145450"/>
            <a:ext cx="717800" cy="7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6"/>
          <p:cNvCxnSpPr>
            <a:stCxn id="131" idx="2"/>
            <a:endCxn id="121" idx="0"/>
          </p:cNvCxnSpPr>
          <p:nvPr/>
        </p:nvCxnSpPr>
        <p:spPr>
          <a:xfrm>
            <a:off x="4572075" y="2923600"/>
            <a:ext cx="111000" cy="105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6"/>
          <p:cNvCxnSpPr/>
          <p:nvPr/>
        </p:nvCxnSpPr>
        <p:spPr>
          <a:xfrm flipH="1">
            <a:off x="5098350" y="2122250"/>
            <a:ext cx="1054200" cy="57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6"/>
          <p:cNvCxnSpPr>
            <a:endCxn id="131" idx="1"/>
          </p:cNvCxnSpPr>
          <p:nvPr/>
        </p:nvCxnSpPr>
        <p:spPr>
          <a:xfrm flipH="1" rot="10800000">
            <a:off x="1335500" y="2571750"/>
            <a:ext cx="2877600" cy="63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6"/>
          <p:cNvCxnSpPr/>
          <p:nvPr/>
        </p:nvCxnSpPr>
        <p:spPr>
          <a:xfrm flipH="1">
            <a:off x="2875750" y="2914675"/>
            <a:ext cx="1456200" cy="145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6"/>
          <p:cNvCxnSpPr/>
          <p:nvPr/>
        </p:nvCxnSpPr>
        <p:spPr>
          <a:xfrm>
            <a:off x="4925400" y="2840250"/>
            <a:ext cx="953100" cy="47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6"/>
          <p:cNvCxnSpPr>
            <a:stCxn id="122" idx="1"/>
            <a:endCxn id="129" idx="3"/>
          </p:cNvCxnSpPr>
          <p:nvPr/>
        </p:nvCxnSpPr>
        <p:spPr>
          <a:xfrm rot="10800000">
            <a:off x="1301413" y="3497325"/>
            <a:ext cx="754200" cy="12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6"/>
          <p:cNvCxnSpPr>
            <a:stCxn id="121" idx="3"/>
            <a:endCxn id="126" idx="1"/>
          </p:cNvCxnSpPr>
          <p:nvPr/>
        </p:nvCxnSpPr>
        <p:spPr>
          <a:xfrm>
            <a:off x="5041975" y="4327175"/>
            <a:ext cx="271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50" y="205637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450" y="576675"/>
            <a:ext cx="717800" cy="7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6"/>
          <p:cNvCxnSpPr>
            <a:stCxn id="138" idx="3"/>
          </p:cNvCxnSpPr>
          <p:nvPr/>
        </p:nvCxnSpPr>
        <p:spPr>
          <a:xfrm>
            <a:off x="1456750" y="2408150"/>
            <a:ext cx="2554800" cy="2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350" y="1016400"/>
            <a:ext cx="717800" cy="7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6"/>
          <p:cNvCxnSpPr>
            <a:stCxn id="141" idx="3"/>
          </p:cNvCxnSpPr>
          <p:nvPr/>
        </p:nvCxnSpPr>
        <p:spPr>
          <a:xfrm flipH="1" rot="10800000">
            <a:off x="2165150" y="1012675"/>
            <a:ext cx="1324200" cy="35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6"/>
          <p:cNvCxnSpPr>
            <a:stCxn id="141" idx="3"/>
          </p:cNvCxnSpPr>
          <p:nvPr/>
        </p:nvCxnSpPr>
        <p:spPr>
          <a:xfrm>
            <a:off x="2165150" y="1368175"/>
            <a:ext cx="2055300" cy="93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4" name="Google Shape;14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100" y="2212850"/>
            <a:ext cx="717800" cy="7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900" y="151642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75" y="3975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613" y="32718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975" y="39362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500" y="32718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650" y="7114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100" y="3975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675" y="24419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625" y="43279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00" y="3145450"/>
            <a:ext cx="717800" cy="7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7"/>
          <p:cNvCxnSpPr>
            <a:stCxn id="160" idx="2"/>
            <a:endCxn id="150" idx="0"/>
          </p:cNvCxnSpPr>
          <p:nvPr/>
        </p:nvCxnSpPr>
        <p:spPr>
          <a:xfrm>
            <a:off x="4572075" y="2923600"/>
            <a:ext cx="111000" cy="105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7"/>
          <p:cNvCxnSpPr/>
          <p:nvPr/>
        </p:nvCxnSpPr>
        <p:spPr>
          <a:xfrm flipH="1">
            <a:off x="5098350" y="2122250"/>
            <a:ext cx="1054200" cy="57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7"/>
          <p:cNvCxnSpPr>
            <a:endCxn id="160" idx="1"/>
          </p:cNvCxnSpPr>
          <p:nvPr/>
        </p:nvCxnSpPr>
        <p:spPr>
          <a:xfrm flipH="1" rot="10800000">
            <a:off x="1335500" y="2571750"/>
            <a:ext cx="2877600" cy="63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7"/>
          <p:cNvCxnSpPr/>
          <p:nvPr/>
        </p:nvCxnSpPr>
        <p:spPr>
          <a:xfrm flipH="1">
            <a:off x="2875750" y="2914675"/>
            <a:ext cx="1456200" cy="145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7"/>
          <p:cNvCxnSpPr/>
          <p:nvPr/>
        </p:nvCxnSpPr>
        <p:spPr>
          <a:xfrm>
            <a:off x="4925400" y="2840250"/>
            <a:ext cx="953100" cy="47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7"/>
          <p:cNvCxnSpPr>
            <a:stCxn id="151" idx="1"/>
            <a:endCxn id="158" idx="3"/>
          </p:cNvCxnSpPr>
          <p:nvPr/>
        </p:nvCxnSpPr>
        <p:spPr>
          <a:xfrm rot="10800000">
            <a:off x="1301413" y="3497325"/>
            <a:ext cx="754200" cy="12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7"/>
          <p:cNvCxnSpPr>
            <a:stCxn id="150" idx="3"/>
            <a:endCxn id="155" idx="1"/>
          </p:cNvCxnSpPr>
          <p:nvPr/>
        </p:nvCxnSpPr>
        <p:spPr>
          <a:xfrm>
            <a:off x="5041975" y="4327175"/>
            <a:ext cx="271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7"/>
          <p:cNvCxnSpPr>
            <a:stCxn id="155" idx="0"/>
            <a:endCxn id="156" idx="2"/>
          </p:cNvCxnSpPr>
          <p:nvPr/>
        </p:nvCxnSpPr>
        <p:spPr>
          <a:xfrm rot="10800000">
            <a:off x="7844600" y="3145300"/>
            <a:ext cx="269400" cy="83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50" y="205637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450" y="576675"/>
            <a:ext cx="717800" cy="7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7"/>
          <p:cNvCxnSpPr>
            <a:stCxn id="168" idx="3"/>
          </p:cNvCxnSpPr>
          <p:nvPr/>
        </p:nvCxnSpPr>
        <p:spPr>
          <a:xfrm>
            <a:off x="1456750" y="2408150"/>
            <a:ext cx="2554800" cy="2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350" y="1016400"/>
            <a:ext cx="717800" cy="7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7"/>
          <p:cNvCxnSpPr>
            <a:stCxn id="171" idx="3"/>
          </p:cNvCxnSpPr>
          <p:nvPr/>
        </p:nvCxnSpPr>
        <p:spPr>
          <a:xfrm flipH="1" rot="10800000">
            <a:off x="2165150" y="1012675"/>
            <a:ext cx="1324200" cy="35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7"/>
          <p:cNvCxnSpPr>
            <a:stCxn id="171" idx="3"/>
          </p:cNvCxnSpPr>
          <p:nvPr/>
        </p:nvCxnSpPr>
        <p:spPr>
          <a:xfrm>
            <a:off x="2165150" y="1368175"/>
            <a:ext cx="2055300" cy="93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4" name="Google Shape;1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100" y="2212850"/>
            <a:ext cx="717800" cy="7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900" y="151642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75" y="3975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613" y="32718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975" y="39362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500" y="32718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650" y="7114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100" y="3975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675" y="24419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625" y="43279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00" y="3145450"/>
            <a:ext cx="717800" cy="7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8"/>
          <p:cNvCxnSpPr>
            <a:stCxn id="190" idx="2"/>
            <a:endCxn id="180" idx="0"/>
          </p:cNvCxnSpPr>
          <p:nvPr/>
        </p:nvCxnSpPr>
        <p:spPr>
          <a:xfrm>
            <a:off x="4572075" y="2923600"/>
            <a:ext cx="111000" cy="105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8"/>
          <p:cNvCxnSpPr/>
          <p:nvPr/>
        </p:nvCxnSpPr>
        <p:spPr>
          <a:xfrm flipH="1">
            <a:off x="5098350" y="2122250"/>
            <a:ext cx="1054200" cy="57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8"/>
          <p:cNvCxnSpPr>
            <a:endCxn id="190" idx="1"/>
          </p:cNvCxnSpPr>
          <p:nvPr/>
        </p:nvCxnSpPr>
        <p:spPr>
          <a:xfrm flipH="1" rot="10800000">
            <a:off x="1335500" y="2571750"/>
            <a:ext cx="2877600" cy="63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8"/>
          <p:cNvCxnSpPr/>
          <p:nvPr/>
        </p:nvCxnSpPr>
        <p:spPr>
          <a:xfrm flipH="1">
            <a:off x="2875750" y="2914675"/>
            <a:ext cx="1456200" cy="145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8"/>
          <p:cNvCxnSpPr/>
          <p:nvPr/>
        </p:nvCxnSpPr>
        <p:spPr>
          <a:xfrm>
            <a:off x="4925400" y="2840250"/>
            <a:ext cx="953100" cy="47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8"/>
          <p:cNvCxnSpPr>
            <a:stCxn id="181" idx="1"/>
            <a:endCxn id="188" idx="3"/>
          </p:cNvCxnSpPr>
          <p:nvPr/>
        </p:nvCxnSpPr>
        <p:spPr>
          <a:xfrm rot="10800000">
            <a:off x="1301413" y="3497325"/>
            <a:ext cx="754200" cy="12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8"/>
          <p:cNvCxnSpPr>
            <a:stCxn id="180" idx="3"/>
            <a:endCxn id="185" idx="1"/>
          </p:cNvCxnSpPr>
          <p:nvPr/>
        </p:nvCxnSpPr>
        <p:spPr>
          <a:xfrm>
            <a:off x="5041975" y="4327175"/>
            <a:ext cx="271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8"/>
          <p:cNvCxnSpPr>
            <a:stCxn id="185" idx="0"/>
            <a:endCxn id="186" idx="2"/>
          </p:cNvCxnSpPr>
          <p:nvPr/>
        </p:nvCxnSpPr>
        <p:spPr>
          <a:xfrm rot="10800000">
            <a:off x="7844600" y="3145300"/>
            <a:ext cx="269400" cy="83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8"/>
          <p:cNvCxnSpPr>
            <a:stCxn id="186" idx="0"/>
            <a:endCxn id="184" idx="2"/>
          </p:cNvCxnSpPr>
          <p:nvPr/>
        </p:nvCxnSpPr>
        <p:spPr>
          <a:xfrm flipH="1" rot="10800000">
            <a:off x="7844575" y="1415000"/>
            <a:ext cx="113100" cy="102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9" name="Google Shape;1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50" y="205637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450" y="576675"/>
            <a:ext cx="717800" cy="7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18"/>
          <p:cNvCxnSpPr>
            <a:stCxn id="199" idx="3"/>
          </p:cNvCxnSpPr>
          <p:nvPr/>
        </p:nvCxnSpPr>
        <p:spPr>
          <a:xfrm>
            <a:off x="1456750" y="2408150"/>
            <a:ext cx="2554800" cy="2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2" name="Google Shape;2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350" y="1016400"/>
            <a:ext cx="717800" cy="7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18"/>
          <p:cNvCxnSpPr>
            <a:stCxn id="202" idx="3"/>
          </p:cNvCxnSpPr>
          <p:nvPr/>
        </p:nvCxnSpPr>
        <p:spPr>
          <a:xfrm flipH="1" rot="10800000">
            <a:off x="2165150" y="1012675"/>
            <a:ext cx="1324200" cy="35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8"/>
          <p:cNvCxnSpPr>
            <a:stCxn id="202" idx="3"/>
          </p:cNvCxnSpPr>
          <p:nvPr/>
        </p:nvCxnSpPr>
        <p:spPr>
          <a:xfrm>
            <a:off x="2165150" y="1368175"/>
            <a:ext cx="2055300" cy="93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5" name="Google Shape;2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100" y="2212850"/>
            <a:ext cx="717800" cy="7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350" y="1016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900" y="151642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75" y="3975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613" y="32718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975" y="39362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50" y="2056375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500" y="32718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650" y="7114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100" y="39754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675" y="24419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625" y="432790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00" y="3145450"/>
            <a:ext cx="717800" cy="7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450" y="576675"/>
            <a:ext cx="717800" cy="7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19"/>
          <p:cNvCxnSpPr>
            <a:stCxn id="215" idx="3"/>
          </p:cNvCxnSpPr>
          <p:nvPr/>
        </p:nvCxnSpPr>
        <p:spPr>
          <a:xfrm>
            <a:off x="1456750" y="2408150"/>
            <a:ext cx="2554800" cy="2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9"/>
          <p:cNvCxnSpPr>
            <a:stCxn id="225" idx="2"/>
            <a:endCxn id="212" idx="0"/>
          </p:cNvCxnSpPr>
          <p:nvPr/>
        </p:nvCxnSpPr>
        <p:spPr>
          <a:xfrm>
            <a:off x="4572075" y="2923600"/>
            <a:ext cx="111000" cy="105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9"/>
          <p:cNvCxnSpPr/>
          <p:nvPr/>
        </p:nvCxnSpPr>
        <p:spPr>
          <a:xfrm flipH="1">
            <a:off x="5098350" y="2122250"/>
            <a:ext cx="1054200" cy="57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9"/>
          <p:cNvCxnSpPr>
            <a:stCxn id="210" idx="3"/>
          </p:cNvCxnSpPr>
          <p:nvPr/>
        </p:nvCxnSpPr>
        <p:spPr>
          <a:xfrm flipH="1" rot="10800000">
            <a:off x="2165150" y="1012675"/>
            <a:ext cx="1324200" cy="35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19"/>
          <p:cNvCxnSpPr>
            <a:endCxn id="225" idx="1"/>
          </p:cNvCxnSpPr>
          <p:nvPr/>
        </p:nvCxnSpPr>
        <p:spPr>
          <a:xfrm flipH="1" rot="10800000">
            <a:off x="1335500" y="2571750"/>
            <a:ext cx="2877600" cy="63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19"/>
          <p:cNvCxnSpPr/>
          <p:nvPr/>
        </p:nvCxnSpPr>
        <p:spPr>
          <a:xfrm flipH="1">
            <a:off x="2875750" y="2914675"/>
            <a:ext cx="1456200" cy="145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19"/>
          <p:cNvCxnSpPr/>
          <p:nvPr/>
        </p:nvCxnSpPr>
        <p:spPr>
          <a:xfrm>
            <a:off x="4925400" y="2840250"/>
            <a:ext cx="953100" cy="47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9"/>
          <p:cNvCxnSpPr>
            <a:stCxn id="213" idx="1"/>
            <a:endCxn id="221" idx="3"/>
          </p:cNvCxnSpPr>
          <p:nvPr/>
        </p:nvCxnSpPr>
        <p:spPr>
          <a:xfrm rot="10800000">
            <a:off x="1301413" y="3497325"/>
            <a:ext cx="754200" cy="12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9"/>
          <p:cNvCxnSpPr>
            <a:stCxn id="210" idx="3"/>
          </p:cNvCxnSpPr>
          <p:nvPr/>
        </p:nvCxnSpPr>
        <p:spPr>
          <a:xfrm>
            <a:off x="2165150" y="1368175"/>
            <a:ext cx="2055300" cy="93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9"/>
          <p:cNvCxnSpPr>
            <a:stCxn id="212" idx="3"/>
            <a:endCxn id="218" idx="1"/>
          </p:cNvCxnSpPr>
          <p:nvPr/>
        </p:nvCxnSpPr>
        <p:spPr>
          <a:xfrm>
            <a:off x="5041975" y="4327175"/>
            <a:ext cx="271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19"/>
          <p:cNvCxnSpPr>
            <a:stCxn id="218" idx="0"/>
            <a:endCxn id="219" idx="2"/>
          </p:cNvCxnSpPr>
          <p:nvPr/>
        </p:nvCxnSpPr>
        <p:spPr>
          <a:xfrm rot="10800000">
            <a:off x="7844600" y="3145300"/>
            <a:ext cx="269400" cy="83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9"/>
          <p:cNvCxnSpPr>
            <a:stCxn id="219" idx="0"/>
            <a:endCxn id="217" idx="2"/>
          </p:cNvCxnSpPr>
          <p:nvPr/>
        </p:nvCxnSpPr>
        <p:spPr>
          <a:xfrm flipH="1" rot="10800000">
            <a:off x="7844575" y="1415000"/>
            <a:ext cx="113100" cy="102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9"/>
          <p:cNvCxnSpPr/>
          <p:nvPr/>
        </p:nvCxnSpPr>
        <p:spPr>
          <a:xfrm flipH="1">
            <a:off x="4709450" y="1312850"/>
            <a:ext cx="320400" cy="87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7" name="Google Shape;2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100" y="2212850"/>
            <a:ext cx="717800" cy="7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