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1"/>
  </p:notesMasterIdLst>
  <p:handoutMasterIdLst>
    <p:handoutMasterId r:id="rId12"/>
  </p:handoutMasterIdLst>
  <p:sldIdLst>
    <p:sldId id="256" r:id="rId5"/>
    <p:sldId id="257" r:id="rId6"/>
    <p:sldId id="258" r:id="rId7"/>
    <p:sldId id="260" r:id="rId8"/>
    <p:sldId id="265" r:id="rId9"/>
    <p:sldId id="264" r:id="rId10"/>
  </p:sldIdLst>
  <p:sldSz cx="12192000" cy="6858000"/>
  <p:notesSz cx="6858000" cy="9144000"/>
  <p:custShowLst>
    <p:custShow name="Presentación personalizada 1" id="0">
      <p:sldLst>
        <p:sld r:id="rId5"/>
        <p:sld r:id="rId6"/>
        <p:sld r:id="rId7"/>
        <p:sld r:id="rId8"/>
        <p:sld r:id="rId9"/>
        <p:sld r:id="rId10"/>
      </p:sldLst>
    </p:custShow>
  </p:custShowLst>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899" autoAdjust="0"/>
  </p:normalViewPr>
  <p:slideViewPr>
    <p:cSldViewPr snapToGrid="0">
      <p:cViewPr varScale="1">
        <p:scale>
          <a:sx n="72" d="100"/>
          <a:sy n="72" d="100"/>
        </p:scale>
        <p:origin x="642" y="78"/>
      </p:cViewPr>
      <p:guideLst>
        <p:guide orient="horz" pos="2160"/>
        <p:guide pos="3840"/>
      </p:guideLst>
    </p:cSldViewPr>
  </p:slideViewPr>
  <p:notesTextViewPr>
    <p:cViewPr>
      <p:scale>
        <a:sx n="1" d="1"/>
        <a:sy n="1" d="1"/>
      </p:scale>
      <p:origin x="0" y="0"/>
    </p:cViewPr>
  </p:notesTextViewPr>
  <p:notesViewPr>
    <p:cSldViewPr snapToGrid="0">
      <p:cViewPr varScale="1">
        <p:scale>
          <a:sx n="77" d="100"/>
          <a:sy n="77" d="100"/>
        </p:scale>
        <p:origin x="399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44EA90-306F-45C7-8AEA-F0890CB16039}" type="datetime1">
              <a:rPr lang="es-ES" smtClean="0"/>
              <a:t>18/09/2023</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2A7EAC-D564-4069-B91B-517386FC9FEB}" type="slidenum">
              <a:rPr lang="es-ES" smtClean="0"/>
              <a:t>‹Nº›</a:t>
            </a:fld>
            <a:endParaRPr lang="es-ES" dirty="0"/>
          </a:p>
        </p:txBody>
      </p:sp>
    </p:spTree>
    <p:extLst>
      <p:ext uri="{BB962C8B-B14F-4D97-AF65-F5344CB8AC3E}">
        <p14:creationId xmlns:p14="http://schemas.microsoft.com/office/powerpoint/2010/main" val="712625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2A226-B20B-4D06-8640-8814B3489581}" type="datetime1">
              <a:rPr lang="es-ES" smtClean="0"/>
              <a:pPr/>
              <a:t>18/09/2023</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dirty="0"/>
              <a:t>Editar el estilo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83E773-7C4B-4260-8A45-886C6E4C8EB6}" type="slidenum">
              <a:rPr lang="es-ES" noProof="0" smtClean="0"/>
              <a:t>‹Nº›</a:t>
            </a:fld>
            <a:endParaRPr lang="es-ES" noProof="0" dirty="0"/>
          </a:p>
        </p:txBody>
      </p:sp>
    </p:spTree>
    <p:extLst>
      <p:ext uri="{BB962C8B-B14F-4D97-AF65-F5344CB8AC3E}">
        <p14:creationId xmlns:p14="http://schemas.microsoft.com/office/powerpoint/2010/main" val="2986838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583E773-7C4B-4260-8A45-886C6E4C8EB6}" type="slidenum">
              <a:rPr lang="es-ES" smtClean="0"/>
              <a:t>1</a:t>
            </a:fld>
            <a:endParaRPr lang="es-ES" dirty="0"/>
          </a:p>
        </p:txBody>
      </p:sp>
    </p:spTree>
    <p:extLst>
      <p:ext uri="{BB962C8B-B14F-4D97-AF65-F5344CB8AC3E}">
        <p14:creationId xmlns:p14="http://schemas.microsoft.com/office/powerpoint/2010/main" val="2120960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583E773-7C4B-4260-8A45-886C6E4C8EB6}" type="slidenum">
              <a:rPr lang="es-ES" smtClean="0"/>
              <a:t>2</a:t>
            </a:fld>
            <a:endParaRPr lang="es-ES" dirty="0"/>
          </a:p>
        </p:txBody>
      </p:sp>
    </p:spTree>
    <p:extLst>
      <p:ext uri="{BB962C8B-B14F-4D97-AF65-F5344CB8AC3E}">
        <p14:creationId xmlns:p14="http://schemas.microsoft.com/office/powerpoint/2010/main" val="963218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583E773-7C4B-4260-8A45-886C6E4C8EB6}" type="slidenum">
              <a:rPr lang="es-ES" smtClean="0"/>
              <a:t>3</a:t>
            </a:fld>
            <a:endParaRPr lang="es-ES" dirty="0"/>
          </a:p>
        </p:txBody>
      </p:sp>
    </p:spTree>
    <p:extLst>
      <p:ext uri="{BB962C8B-B14F-4D97-AF65-F5344CB8AC3E}">
        <p14:creationId xmlns:p14="http://schemas.microsoft.com/office/powerpoint/2010/main" val="2222909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583E773-7C4B-4260-8A45-886C6E4C8EB6}" type="slidenum">
              <a:rPr lang="es-ES" smtClean="0"/>
              <a:t>4</a:t>
            </a:fld>
            <a:endParaRPr lang="es-ES" dirty="0"/>
          </a:p>
        </p:txBody>
      </p:sp>
    </p:spTree>
    <p:extLst>
      <p:ext uri="{BB962C8B-B14F-4D97-AF65-F5344CB8AC3E}">
        <p14:creationId xmlns:p14="http://schemas.microsoft.com/office/powerpoint/2010/main" val="2438967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583E773-7C4B-4260-8A45-886C6E4C8EB6}" type="slidenum">
              <a:rPr lang="es-ES" smtClean="0"/>
              <a:t>5</a:t>
            </a:fld>
            <a:endParaRPr lang="es-ES" dirty="0"/>
          </a:p>
        </p:txBody>
      </p:sp>
    </p:spTree>
    <p:extLst>
      <p:ext uri="{BB962C8B-B14F-4D97-AF65-F5344CB8AC3E}">
        <p14:creationId xmlns:p14="http://schemas.microsoft.com/office/powerpoint/2010/main" val="216528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lgn="ctr">
              <a:defRPr sz="3800">
                <a:solidFill>
                  <a:srgbClr val="262626"/>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2695194" y="4352544"/>
            <a:ext cx="6801612" cy="1239894"/>
          </a:xfrm>
          <a:noFill/>
        </p:spPr>
        <p:txBody>
          <a:bodyPr rtlCol="0">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7" name="Marcador de fecha 6"/>
          <p:cNvSpPr>
            <a:spLocks noGrp="1"/>
          </p:cNvSpPr>
          <p:nvPr>
            <p:ph type="dt" sz="half" idx="10"/>
          </p:nvPr>
        </p:nvSpPr>
        <p:spPr/>
        <p:txBody>
          <a:bodyPr rtlCol="0"/>
          <a:lstStyle/>
          <a:p>
            <a:pPr rtl="0"/>
            <a:fld id="{57471103-BF6F-4523-9C54-5778E416DB58}" type="datetime1">
              <a:rPr lang="es-ES" noProof="0" smtClean="0"/>
              <a:t>18/09/2023</a:t>
            </a:fld>
            <a:endParaRPr lang="es-ES" noProof="0" dirty="0"/>
          </a:p>
        </p:txBody>
      </p:sp>
      <p:sp>
        <p:nvSpPr>
          <p:cNvPr id="8" name="Marcador de pie de página 7"/>
          <p:cNvSpPr>
            <a:spLocks noGrp="1"/>
          </p:cNvSpPr>
          <p:nvPr>
            <p:ph type="ftr" sz="quarter" idx="11"/>
          </p:nvPr>
        </p:nvSpPr>
        <p:spPr/>
        <p:txBody>
          <a:bodyPr rtlCol="0"/>
          <a:lstStyle/>
          <a:p>
            <a:pPr rtl="0"/>
            <a:r>
              <a:rPr lang="es-ES" noProof="0" dirty="0"/>
              <a:t>
              </a:t>
            </a:r>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827077819"/>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61C921E0-F9B3-4702-8EC0-299925A79D98}" type="datetime1">
              <a:rPr lang="es-ES" noProof="0" smtClean="0"/>
              <a:t>18/09/2023</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
              </a:t>
            </a:r>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2738428708"/>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653112" y="937260"/>
            <a:ext cx="1298608" cy="498348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2231136" y="937260"/>
            <a:ext cx="6198489" cy="4983480"/>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2178A963-0DBC-4F57-AC62-29DD17473BF1}" type="datetime1">
              <a:rPr lang="es-ES" noProof="0" smtClean="0"/>
              <a:t>18/09/2023</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
              </a:t>
            </a:r>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3422238629"/>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p:cNvSpPr>
            <a:spLocks noGrp="1"/>
          </p:cNvSpPr>
          <p:nvPr>
            <p:ph type="dt" sz="half" idx="10"/>
          </p:nvPr>
        </p:nvSpPr>
        <p:spPr/>
        <p:txBody>
          <a:bodyPr rtlCol="0"/>
          <a:lstStyle/>
          <a:p>
            <a:pPr rtl="0"/>
            <a:fld id="{498DF8EB-855A-4C83-AF3D-50B349D4E538}" type="datetime1">
              <a:rPr lang="es-ES" noProof="0" smtClean="0"/>
              <a:t>18/09/2023</a:t>
            </a:fld>
            <a:endParaRPr lang="es-ES" noProof="0" dirty="0"/>
          </a:p>
        </p:txBody>
      </p:sp>
      <p:sp>
        <p:nvSpPr>
          <p:cNvPr id="8" name="Marcador de pie de página 7"/>
          <p:cNvSpPr>
            <a:spLocks noGrp="1"/>
          </p:cNvSpPr>
          <p:nvPr>
            <p:ph type="ftr" sz="quarter" idx="11"/>
          </p:nvPr>
        </p:nvSpPr>
        <p:spPr/>
        <p:txBody>
          <a:bodyPr rtlCol="0"/>
          <a:lstStyle/>
          <a:p>
            <a:pPr rtl="0"/>
            <a:r>
              <a:rPr lang="es-ES" noProof="0" dirty="0"/>
              <a:t>
              </a:t>
            </a:r>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1182275349"/>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defRPr sz="3800">
                <a:solidFill>
                  <a:srgbClr val="262626"/>
                </a:solidFill>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2695194" y="4352465"/>
            <a:ext cx="6801612" cy="1265082"/>
          </a:xfrm>
        </p:spPr>
        <p:txBody>
          <a:bodyPr rtlCol="0"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7" name="Marcador de fecha 6"/>
          <p:cNvSpPr>
            <a:spLocks noGrp="1"/>
          </p:cNvSpPr>
          <p:nvPr>
            <p:ph type="dt" sz="half" idx="10"/>
          </p:nvPr>
        </p:nvSpPr>
        <p:spPr/>
        <p:txBody>
          <a:bodyPr rtlCol="0"/>
          <a:lstStyle/>
          <a:p>
            <a:pPr rtl="0"/>
            <a:fld id="{9E9B2C39-3850-493C-952C-ECB939438560}" type="datetime1">
              <a:rPr lang="es-ES" noProof="0" smtClean="0"/>
              <a:t>18/09/2023</a:t>
            </a:fld>
            <a:endParaRPr lang="es-ES" noProof="0" dirty="0"/>
          </a:p>
        </p:txBody>
      </p:sp>
      <p:sp>
        <p:nvSpPr>
          <p:cNvPr id="8" name="Marcador de pie de página 7"/>
          <p:cNvSpPr>
            <a:spLocks noGrp="1"/>
          </p:cNvSpPr>
          <p:nvPr>
            <p:ph type="ftr" sz="quarter" idx="11"/>
          </p:nvPr>
        </p:nvSpPr>
        <p:spPr/>
        <p:txBody>
          <a:bodyPr rtlCol="0"/>
          <a:lstStyle/>
          <a:p>
            <a:pPr rtl="0"/>
            <a:r>
              <a:rPr lang="es-ES" noProof="0" dirty="0"/>
              <a:t>
              </a:t>
            </a:r>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2828561162"/>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581912" y="2638044"/>
            <a:ext cx="4271771" cy="310198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338315" y="2638044"/>
            <a:ext cx="4270247" cy="310198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fecha 7"/>
          <p:cNvSpPr>
            <a:spLocks noGrp="1"/>
          </p:cNvSpPr>
          <p:nvPr>
            <p:ph type="dt" sz="half" idx="10"/>
          </p:nvPr>
        </p:nvSpPr>
        <p:spPr/>
        <p:txBody>
          <a:bodyPr rtlCol="0"/>
          <a:lstStyle/>
          <a:p>
            <a:pPr rtl="0"/>
            <a:fld id="{1D5FC420-51AA-4FAF-95BB-30176D68DEE8}" type="datetime1">
              <a:rPr lang="es-ES" noProof="0" smtClean="0"/>
              <a:t>18/09/2023</a:t>
            </a:fld>
            <a:endParaRPr lang="es-ES" noProof="0" dirty="0"/>
          </a:p>
        </p:txBody>
      </p:sp>
      <p:sp>
        <p:nvSpPr>
          <p:cNvPr id="9" name="Marcador de pie de página 8"/>
          <p:cNvSpPr>
            <a:spLocks noGrp="1"/>
          </p:cNvSpPr>
          <p:nvPr>
            <p:ph type="ftr" sz="quarter" idx="11"/>
          </p:nvPr>
        </p:nvSpPr>
        <p:spPr/>
        <p:txBody>
          <a:bodyPr rtlCol="0"/>
          <a:lstStyle/>
          <a:p>
            <a:pPr rtl="0"/>
            <a:r>
              <a:rPr lang="es-ES" noProof="0" dirty="0"/>
              <a:t>
              </a:t>
            </a:r>
          </a:p>
        </p:txBody>
      </p:sp>
      <p:sp>
        <p:nvSpPr>
          <p:cNvPr id="10" name="Marcador de posición de número de diapositiva 9"/>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2366587135"/>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Marcador de posición de texto 2"/>
          <p:cNvSpPr>
            <a:spLocks noGrp="1"/>
          </p:cNvSpPr>
          <p:nvPr>
            <p:ph type="body" idx="1"/>
          </p:nvPr>
        </p:nvSpPr>
        <p:spPr>
          <a:xfrm>
            <a:off x="158343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583436" y="3143250"/>
            <a:ext cx="4270248" cy="2596776"/>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osición de contenido 5"/>
          <p:cNvSpPr>
            <a:spLocks noGrp="1"/>
          </p:cNvSpPr>
          <p:nvPr>
            <p:ph sz="quarter" idx="4"/>
          </p:nvPr>
        </p:nvSpPr>
        <p:spPr>
          <a:xfrm>
            <a:off x="6338316" y="3143250"/>
            <a:ext cx="4253484" cy="2596776"/>
          </a:xfrm>
        </p:spPr>
        <p:txBody>
          <a:bodyPr rtlCol="0"/>
          <a:lstStyle>
            <a:lvl5pPr>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11" name="Marcador de posición de texto 4"/>
          <p:cNvSpPr>
            <a:spLocks noGrp="1"/>
          </p:cNvSpPr>
          <p:nvPr>
            <p:ph type="body" sz="quarter" idx="13"/>
          </p:nvPr>
        </p:nvSpPr>
        <p:spPr>
          <a:xfrm>
            <a:off x="633831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7" name="Marcador de fecha 6"/>
          <p:cNvSpPr>
            <a:spLocks noGrp="1"/>
          </p:cNvSpPr>
          <p:nvPr>
            <p:ph type="dt" sz="half" idx="10"/>
          </p:nvPr>
        </p:nvSpPr>
        <p:spPr/>
        <p:txBody>
          <a:bodyPr rtlCol="0"/>
          <a:lstStyle/>
          <a:p>
            <a:pPr rtl="0"/>
            <a:fld id="{98F8B10C-B5AA-496A-AB83-56DD82CCA5A4}" type="datetime1">
              <a:rPr lang="es-ES" noProof="0" smtClean="0"/>
              <a:t>18/09/2023</a:t>
            </a:fld>
            <a:endParaRPr lang="es-ES" noProof="0" dirty="0"/>
          </a:p>
        </p:txBody>
      </p:sp>
      <p:sp>
        <p:nvSpPr>
          <p:cNvPr id="8" name="Marcador de pie de página 7"/>
          <p:cNvSpPr>
            <a:spLocks noGrp="1"/>
          </p:cNvSpPr>
          <p:nvPr>
            <p:ph type="ftr" sz="quarter" idx="11"/>
          </p:nvPr>
        </p:nvSpPr>
        <p:spPr/>
        <p:txBody>
          <a:bodyPr rtlCol="0"/>
          <a:lstStyle/>
          <a:p>
            <a:pPr rtl="0"/>
            <a:r>
              <a:rPr lang="es-ES" noProof="0" dirty="0"/>
              <a:t>
              </a:t>
            </a:r>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ES" noProof="0" smtClean="0"/>
              <a:pPr rtl="0"/>
              <a:t>‹Nº›</a:t>
            </a:fld>
            <a:endParaRPr lang="es-ES" noProof="0" dirty="0"/>
          </a:p>
        </p:txBody>
      </p:sp>
      <p:sp>
        <p:nvSpPr>
          <p:cNvPr id="10" name="Título 9"/>
          <p:cNvSpPr>
            <a:spLocks noGrp="1"/>
          </p:cNvSpPr>
          <p:nvPr>
            <p:ph type="title"/>
          </p:nvPr>
        </p:nvSpPr>
        <p:spPr/>
        <p:txBody>
          <a:bodyPr rtlCol="0"/>
          <a:lstStyle/>
          <a:p>
            <a:pPr rtl="0"/>
            <a:r>
              <a:rPr lang="es-ES" noProof="0"/>
              <a:t>Haga clic para modificar el estilo de título del patrón</a:t>
            </a:r>
            <a:endParaRPr lang="es-ES" noProof="0" dirty="0"/>
          </a:p>
        </p:txBody>
      </p:sp>
    </p:spTree>
    <p:extLst>
      <p:ext uri="{BB962C8B-B14F-4D97-AF65-F5344CB8AC3E}">
        <p14:creationId xmlns:p14="http://schemas.microsoft.com/office/powerpoint/2010/main" val="558899309"/>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p>
            <a:pPr rtl="0"/>
            <a:fld id="{A5E055F8-74A9-4173-B5CF-879C893039BB}" type="datetime1">
              <a:rPr lang="es-ES" noProof="0" smtClean="0"/>
              <a:t>18/09/2023</a:t>
            </a:fld>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
              </a:t>
            </a:r>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70077691"/>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26141DB3-9D6D-4B67-A217-70651BDEF77B}" type="datetime1">
              <a:rPr lang="es-ES" noProof="0" smtClean="0"/>
              <a:t>18/09/2023</a:t>
            </a:fld>
            <a:endParaRPr lang="es-ES" noProof="0" dirty="0"/>
          </a:p>
        </p:txBody>
      </p:sp>
      <p:sp>
        <p:nvSpPr>
          <p:cNvPr id="3" name="Marcador de posición de pie de página 2"/>
          <p:cNvSpPr>
            <a:spLocks noGrp="1"/>
          </p:cNvSpPr>
          <p:nvPr>
            <p:ph type="ftr" sz="quarter" idx="11"/>
          </p:nvPr>
        </p:nvSpPr>
        <p:spPr/>
        <p:txBody>
          <a:bodyPr rtlCol="0"/>
          <a:lstStyle/>
          <a:p>
            <a:pPr rtl="0"/>
            <a:r>
              <a:rPr lang="es-ES" noProof="0" dirty="0"/>
              <a:t>
              </a:t>
            </a:r>
          </a:p>
        </p:txBody>
      </p:sp>
      <p:sp>
        <p:nvSpPr>
          <p:cNvPr id="4" name="Marcador de número de diapositiva 3"/>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2359989425"/>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ángulo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bwMode="blackWhite">
          <a:xfrm>
            <a:off x="804672" y="2243828"/>
            <a:ext cx="4486656" cy="1141497"/>
          </a:xfrm>
          <a:solidFill>
            <a:srgbClr val="FFFFFF"/>
          </a:solidFill>
          <a:ln>
            <a:solidFill>
              <a:srgbClr val="404040"/>
            </a:solidFill>
          </a:ln>
        </p:spPr>
        <p:txBody>
          <a:bodyPr rtlCol="0" anchor="ctr" anchorCtr="1">
            <a:normAutofit/>
          </a:bodyPr>
          <a:lstStyle>
            <a:lvl1pPr>
              <a:defRPr sz="2200">
                <a:solidFill>
                  <a:srgbClr val="262626"/>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6736080" y="804672"/>
            <a:ext cx="4815840" cy="5248656"/>
          </a:xfrm>
        </p:spPr>
        <p:txBody>
          <a:bodyPr rtlCol="0">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1115568" y="3549918"/>
            <a:ext cx="3794760" cy="2194036"/>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9" name="Marcador de fecha 8"/>
          <p:cNvSpPr>
            <a:spLocks noGrp="1"/>
          </p:cNvSpPr>
          <p:nvPr>
            <p:ph type="dt" sz="half" idx="10"/>
          </p:nvPr>
        </p:nvSpPr>
        <p:spPr/>
        <p:txBody>
          <a:bodyPr rtlCol="0"/>
          <a:lstStyle/>
          <a:p>
            <a:pPr rtl="0"/>
            <a:fld id="{3B2F7798-4E4E-464F-96F9-7EFD6F0AD4BD}" type="datetime1">
              <a:rPr lang="es-ES" noProof="0" smtClean="0"/>
              <a:t>18/09/2023</a:t>
            </a:fld>
            <a:endParaRPr lang="es-ES" noProof="0" dirty="0"/>
          </a:p>
        </p:txBody>
      </p:sp>
      <p:sp>
        <p:nvSpPr>
          <p:cNvPr id="10" name="Marcador de pie de página 9"/>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es-ES" noProof="0" dirty="0"/>
              <a:t>
              </a:t>
            </a:r>
          </a:p>
        </p:txBody>
      </p:sp>
      <p:sp>
        <p:nvSpPr>
          <p:cNvPr id="11" name="Marcador de número de diapositiva 10"/>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1205352504"/>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18" name="Rectángulo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bwMode="blackWhite">
          <a:xfrm>
            <a:off x="808523" y="2243828"/>
            <a:ext cx="4494998" cy="1134640"/>
          </a:xfrm>
          <a:solidFill>
            <a:srgbClr val="FFFFFF"/>
          </a:solidFill>
          <a:ln>
            <a:solidFill>
              <a:srgbClr val="404040"/>
            </a:solidFill>
          </a:ln>
        </p:spPr>
        <p:txBody>
          <a:bodyPr rtlCol="0" anchor="ctr" anchorCtr="1">
            <a:noAutofit/>
          </a:bodyPr>
          <a:lstStyle>
            <a:lvl1pPr>
              <a:defRPr sz="2200">
                <a:solidFill>
                  <a:srgbClr val="262626"/>
                </a:solidFill>
              </a:defRPr>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6095999" y="0"/>
            <a:ext cx="6102097" cy="6858000"/>
          </a:xfrm>
          <a:solidFill>
            <a:schemeClr val="bg1">
              <a:lumMod val="75000"/>
            </a:schemeClr>
          </a:solidFill>
        </p:spPr>
        <p:txBody>
          <a:bodyPr rtlCol="0"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dirty="0"/>
              <a:t>Haga clic en el icono para agregar una imagen</a:t>
            </a:r>
          </a:p>
        </p:txBody>
      </p:sp>
      <p:sp>
        <p:nvSpPr>
          <p:cNvPr id="4" name="Marcador de posición de texto 3"/>
          <p:cNvSpPr>
            <a:spLocks noGrp="1"/>
          </p:cNvSpPr>
          <p:nvPr>
            <p:ph type="body" sz="half" idx="2"/>
          </p:nvPr>
        </p:nvSpPr>
        <p:spPr>
          <a:xfrm>
            <a:off x="1115568" y="3549918"/>
            <a:ext cx="3794760" cy="2194037"/>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8" name="Marcador de fecha 7"/>
          <p:cNvSpPr>
            <a:spLocks noGrp="1"/>
          </p:cNvSpPr>
          <p:nvPr>
            <p:ph type="dt" sz="half" idx="10"/>
          </p:nvPr>
        </p:nvSpPr>
        <p:spPr/>
        <p:txBody>
          <a:bodyPr rtlCol="0"/>
          <a:lstStyle>
            <a:lvl1pPr>
              <a:defRPr>
                <a:solidFill>
                  <a:srgbClr val="FFFFFF"/>
                </a:solidFill>
                <a:effectLst>
                  <a:outerShdw blurRad="50800" dist="38100" dir="2700000" algn="tl" rotWithShape="0">
                    <a:prstClr val="black">
                      <a:alpha val="43000"/>
                    </a:prstClr>
                  </a:outerShdw>
                </a:effectLst>
              </a:defRPr>
            </a:lvl1pPr>
          </a:lstStyle>
          <a:p>
            <a:pPr rtl="0"/>
            <a:fld id="{CB86E2E8-7102-4A1A-AF5B-45BB32A33A1B}" type="datetime1">
              <a:rPr lang="es-ES" noProof="0" smtClean="0"/>
              <a:t>18/09/2023</a:t>
            </a:fld>
            <a:endParaRPr lang="es-ES" noProof="0" dirty="0"/>
          </a:p>
        </p:txBody>
      </p:sp>
      <p:sp>
        <p:nvSpPr>
          <p:cNvPr id="9" name="Marcador de posición de pie de página 8"/>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es-ES" noProof="0" dirty="0"/>
              <a:t>
              </a:t>
            </a:r>
          </a:p>
        </p:txBody>
      </p:sp>
      <p:sp>
        <p:nvSpPr>
          <p:cNvPr id="10" name="Marcador de número de diapositiva 9"/>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1947789576"/>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rtl="0"/>
            <a:fld id="{F9BA73C7-9371-4491-AB0C-39991AAC6058}" type="datetime1">
              <a:rPr lang="es-ES" noProof="0" smtClean="0"/>
              <a:t>18/09/2023</a:t>
            </a:fld>
            <a:endParaRPr lang="es-ES" noProof="0" dirty="0"/>
          </a:p>
        </p:txBody>
      </p:sp>
      <p:sp>
        <p:nvSpPr>
          <p:cNvPr id="5" name="Marcador de posición de pie de página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rtl="0"/>
            <a:r>
              <a:rPr lang="es-ES" noProof="0" dirty="0"/>
              <a:t>
              </a:t>
            </a:r>
          </a:p>
        </p:txBody>
      </p:sp>
      <p:sp>
        <p:nvSpPr>
          <p:cNvPr id="6" name="Marcador de posición de número de diapositiva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900" spc="0" baseline="0">
                <a:solidFill>
                  <a:srgbClr val="FFFFFF"/>
                </a:solidFill>
              </a:defRPr>
            </a:lvl1pPr>
          </a:lstStyle>
          <a:p>
            <a:fld id="{6D22F896-40B5-4ADD-8801-0D06FADFA095}" type="slidenum">
              <a:rPr lang="es-ES" noProof="0" smtClean="0"/>
              <a:pPr/>
              <a:t>‹Nº›</a:t>
            </a:fld>
            <a:endParaRPr lang="es-ES" noProof="0" dirty="0"/>
          </a:p>
        </p:txBody>
      </p:sp>
    </p:spTree>
    <p:extLst>
      <p:ext uri="{BB962C8B-B14F-4D97-AF65-F5344CB8AC3E}">
        <p14:creationId xmlns:p14="http://schemas.microsoft.com/office/powerpoint/2010/main" val="2865901181"/>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0E78D6-F072-48E7-8270-20EFBDD26F36}"/>
              </a:ext>
            </a:extLst>
          </p:cNvPr>
          <p:cNvSpPr>
            <a:spLocks noGrp="1"/>
          </p:cNvSpPr>
          <p:nvPr>
            <p:ph type="ctrTitle"/>
          </p:nvPr>
        </p:nvSpPr>
        <p:spPr>
          <a:xfrm>
            <a:off x="1484242" y="1644860"/>
            <a:ext cx="3687418" cy="1645920"/>
          </a:xfrm>
          <a:noFill/>
          <a:ln>
            <a:solidFill>
              <a:schemeClr val="tx1"/>
            </a:solidFill>
          </a:ln>
          <a:effectLst>
            <a:glow rad="152400">
              <a:schemeClr val="tx1">
                <a:alpha val="13000"/>
              </a:schemeClr>
            </a:glow>
          </a:effectLst>
        </p:spPr>
        <p:txBody>
          <a:bodyPr rtlCol="0">
            <a:normAutofit/>
          </a:bodyPr>
          <a:lstStyle/>
          <a:p>
            <a:pPr rtl="0"/>
            <a:r>
              <a:rPr lang="es-ES" sz="3000" dirty="0">
                <a:solidFill>
                  <a:schemeClr val="tx1"/>
                </a:solidFill>
              </a:rPr>
              <a:t>Cooperativa de servicios y conexión</a:t>
            </a:r>
          </a:p>
        </p:txBody>
      </p:sp>
      <p:pic>
        <p:nvPicPr>
          <p:cNvPr id="8" name="Imagen 7">
            <a:extLst>
              <a:ext uri="{FF2B5EF4-FFF2-40B4-BE49-F238E27FC236}">
                <a16:creationId xmlns:a16="http://schemas.microsoft.com/office/drawing/2014/main" id="{9B9D70F3-6A00-C1BA-3050-521D284187E5}"/>
              </a:ext>
            </a:extLst>
          </p:cNvPr>
          <p:cNvPicPr>
            <a:picLocks noChangeAspect="1"/>
          </p:cNvPicPr>
          <p:nvPr/>
        </p:nvPicPr>
        <p:blipFill>
          <a:blip r:embed="rId3"/>
          <a:stretch>
            <a:fillRect/>
          </a:stretch>
        </p:blipFill>
        <p:spPr>
          <a:xfrm>
            <a:off x="1242237" y="3429000"/>
            <a:ext cx="4171429" cy="1480378"/>
          </a:xfrm>
          <a:prstGeom prst="rect">
            <a:avLst/>
          </a:prstGeom>
        </p:spPr>
      </p:pic>
      <p:pic>
        <p:nvPicPr>
          <p:cNvPr id="11" name="Imagen 10">
            <a:extLst>
              <a:ext uri="{FF2B5EF4-FFF2-40B4-BE49-F238E27FC236}">
                <a16:creationId xmlns:a16="http://schemas.microsoft.com/office/drawing/2014/main" id="{74B5F3C2-DC8A-064B-CE47-C66A0F5EE190}"/>
              </a:ext>
            </a:extLst>
          </p:cNvPr>
          <p:cNvPicPr>
            <a:picLocks noChangeAspect="1"/>
          </p:cNvPicPr>
          <p:nvPr/>
        </p:nvPicPr>
        <p:blipFill>
          <a:blip r:embed="rId4"/>
          <a:stretch>
            <a:fillRect/>
          </a:stretch>
        </p:blipFill>
        <p:spPr>
          <a:xfrm>
            <a:off x="6096000" y="0"/>
            <a:ext cx="6096000" cy="6858000"/>
          </a:xfrm>
          <a:prstGeom prst="rect">
            <a:avLst/>
          </a:prstGeom>
        </p:spPr>
      </p:pic>
    </p:spTree>
    <p:extLst>
      <p:ext uri="{BB962C8B-B14F-4D97-AF65-F5344CB8AC3E}">
        <p14:creationId xmlns:p14="http://schemas.microsoft.com/office/powerpoint/2010/main" val="834050406"/>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9DE503-F7C2-4A40-83F4-4DE931E7D9DE}"/>
              </a:ext>
            </a:extLst>
          </p:cNvPr>
          <p:cNvSpPr>
            <a:spLocks noGrp="1"/>
          </p:cNvSpPr>
          <p:nvPr>
            <p:ph type="title"/>
          </p:nvPr>
        </p:nvSpPr>
        <p:spPr>
          <a:xfrm>
            <a:off x="1525039" y="1672740"/>
            <a:ext cx="3363974" cy="1495794"/>
          </a:xfrm>
          <a:noFill/>
          <a:ln>
            <a:solidFill>
              <a:schemeClr val="bg1"/>
            </a:solidFill>
          </a:ln>
          <a:effectLst>
            <a:glow rad="152400">
              <a:schemeClr val="bg1">
                <a:alpha val="13000"/>
              </a:schemeClr>
            </a:glow>
          </a:effectLst>
        </p:spPr>
        <p:txBody>
          <a:bodyPr wrap="square" rtlCol="0">
            <a:normAutofit/>
          </a:bodyPr>
          <a:lstStyle/>
          <a:p>
            <a:pPr rtl="0"/>
            <a:r>
              <a:rPr lang="es-ES" dirty="0">
                <a:solidFill>
                  <a:schemeClr val="tx2"/>
                </a:solidFill>
              </a:rPr>
              <a:t>OBJETIVOS</a:t>
            </a:r>
            <a:r>
              <a:rPr lang="es-ES" dirty="0">
                <a:solidFill>
                  <a:schemeClr val="bg1"/>
                </a:solidFill>
              </a:rPr>
              <a:t>O OBJETIVO</a:t>
            </a:r>
          </a:p>
        </p:txBody>
      </p:sp>
      <p:pic>
        <p:nvPicPr>
          <p:cNvPr id="6" name="Imagen 5">
            <a:extLst>
              <a:ext uri="{FF2B5EF4-FFF2-40B4-BE49-F238E27FC236}">
                <a16:creationId xmlns:a16="http://schemas.microsoft.com/office/drawing/2014/main" id="{72509133-B5A3-FCB7-123B-AD7B12C8426B}"/>
              </a:ext>
            </a:extLst>
          </p:cNvPr>
          <p:cNvPicPr>
            <a:picLocks noChangeAspect="1"/>
          </p:cNvPicPr>
          <p:nvPr/>
        </p:nvPicPr>
        <p:blipFill>
          <a:blip r:embed="rId3"/>
          <a:stretch>
            <a:fillRect/>
          </a:stretch>
        </p:blipFill>
        <p:spPr>
          <a:xfrm>
            <a:off x="6096000" y="0"/>
            <a:ext cx="6096000" cy="6858000"/>
          </a:xfrm>
          <a:prstGeom prst="rect">
            <a:avLst/>
          </a:prstGeom>
        </p:spPr>
      </p:pic>
      <p:sp>
        <p:nvSpPr>
          <p:cNvPr id="14" name="Rectángulo 13">
            <a:extLst>
              <a:ext uri="{FF2B5EF4-FFF2-40B4-BE49-F238E27FC236}">
                <a16:creationId xmlns:a16="http://schemas.microsoft.com/office/drawing/2014/main" id="{B06DF387-59D2-0DC1-C563-194C6773524B}"/>
              </a:ext>
            </a:extLst>
          </p:cNvPr>
          <p:cNvSpPr/>
          <p:nvPr/>
        </p:nvSpPr>
        <p:spPr>
          <a:xfrm>
            <a:off x="185530" y="2627076"/>
            <a:ext cx="5751443" cy="1815882"/>
          </a:xfrm>
          <a:prstGeom prst="rect">
            <a:avLst/>
          </a:prstGeom>
          <a:noFill/>
        </p:spPr>
        <p:txBody>
          <a:bodyPr wrap="square" lIns="91440" tIns="45720" rIns="91440" bIns="45720">
            <a:spAutoFit/>
          </a:bodyPr>
          <a:lstStyle/>
          <a:p>
            <a:pPr algn="ctr"/>
            <a:r>
              <a:rPr lang="es-ES" sz="16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Otorgar una herramienta para que los usuarios puedan</a:t>
            </a:r>
          </a:p>
          <a:p>
            <a:pPr algn="ctr"/>
            <a:r>
              <a:rPr lang="es-ES" sz="16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adquirir servicios de manera rápida y sencilla, pudiendo llevar un control de aquellos que tenga contratados así como de cualquier novedad respecto al estado de los mismos.  </a:t>
            </a:r>
          </a:p>
          <a:p>
            <a:pPr algn="ctr"/>
            <a:endParaRPr lang="es-ES" sz="16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ctr"/>
            <a:r>
              <a:rPr lang="es-ES" sz="16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También para que </a:t>
            </a:r>
            <a:r>
              <a:rPr lang="es-ES" sz="16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aquellos que brindan los servicios, les sea lo más ameno posible, así como rentable e intuitivo.</a:t>
            </a:r>
          </a:p>
        </p:txBody>
      </p:sp>
    </p:spTree>
    <p:extLst>
      <p:ext uri="{BB962C8B-B14F-4D97-AF65-F5344CB8AC3E}">
        <p14:creationId xmlns:p14="http://schemas.microsoft.com/office/powerpoint/2010/main" val="3424314505"/>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78894-19E5-4916-B37E-B4A80B9B8D52}"/>
              </a:ext>
            </a:extLst>
          </p:cNvPr>
          <p:cNvSpPr>
            <a:spLocks noGrp="1"/>
          </p:cNvSpPr>
          <p:nvPr>
            <p:ph type="title"/>
          </p:nvPr>
        </p:nvSpPr>
        <p:spPr>
          <a:xfrm>
            <a:off x="7916128" y="2681103"/>
            <a:ext cx="3363974" cy="1495794"/>
          </a:xfrm>
          <a:noFill/>
          <a:ln>
            <a:solidFill>
              <a:srgbClr val="FFFFFF"/>
            </a:solidFill>
          </a:ln>
          <a:effectLst>
            <a:glow rad="152400">
              <a:schemeClr val="bg1">
                <a:alpha val="13000"/>
              </a:schemeClr>
            </a:glow>
          </a:effectLst>
        </p:spPr>
        <p:txBody>
          <a:bodyPr wrap="square" rtlCol="0">
            <a:normAutofit/>
          </a:bodyPr>
          <a:lstStyle/>
          <a:p>
            <a:pPr rtl="0"/>
            <a:r>
              <a:rPr lang="es-ES" dirty="0">
                <a:solidFill>
                  <a:srgbClr val="FFFFFF"/>
                </a:solidFill>
              </a:rPr>
              <a:t>CONCEPTOS</a:t>
            </a:r>
          </a:p>
        </p:txBody>
      </p:sp>
      <p:sp>
        <p:nvSpPr>
          <p:cNvPr id="4" name="Marcador de contenido 3">
            <a:extLst>
              <a:ext uri="{FF2B5EF4-FFF2-40B4-BE49-F238E27FC236}">
                <a16:creationId xmlns:a16="http://schemas.microsoft.com/office/drawing/2014/main" id="{7AA9F68A-E14D-57FC-6A1B-41699536C4CC}"/>
              </a:ext>
            </a:extLst>
          </p:cNvPr>
          <p:cNvSpPr>
            <a:spLocks noGrp="1"/>
          </p:cNvSpPr>
          <p:nvPr>
            <p:ph idx="1"/>
          </p:nvPr>
        </p:nvSpPr>
        <p:spPr>
          <a:xfrm>
            <a:off x="234396" y="798029"/>
            <a:ext cx="6791325" cy="5924550"/>
          </a:xfrm>
        </p:spPr>
        <p:txBody>
          <a:bodyPr>
            <a:noAutofit/>
          </a:bodyPr>
          <a:lstStyle/>
          <a:p>
            <a:pPr>
              <a:buFont typeface="Wingdings" panose="05000000000000000000" pitchFamily="2" charset="2"/>
              <a:buChar char="ü"/>
            </a:pPr>
            <a:r>
              <a:rPr lang="es-MX" sz="1400" dirty="0"/>
              <a:t>Accesibilidad a servicios y su respectiva información: En CSYC, nos gusta que el usuario sepa y se informe sobre qué esta contratando. Tenemos varias pestañas dedicadas a esto mismo para cada uno de los servicios y los planes ofrecidos, que serán gestionadas por el administrador.</a:t>
            </a:r>
          </a:p>
          <a:p>
            <a:pPr>
              <a:buFont typeface="Wingdings" panose="05000000000000000000" pitchFamily="2" charset="2"/>
              <a:buChar char="ü"/>
            </a:pPr>
            <a:r>
              <a:rPr lang="es-MX" sz="1400" dirty="0"/>
              <a:t>Diseño intuitivo y fácil de usar: Ligado al punto anterior, hemos optado por un diseño sencillo pero potente al mismo tiempo, especialmente diseñado para aquellos que no estén muy familiarizados con la tecnología. Ellos serán capaces de navegar fácilmente, informarse, y tener un control total sobre sus consumos.</a:t>
            </a:r>
          </a:p>
          <a:p>
            <a:pPr>
              <a:buFont typeface="Wingdings" panose="05000000000000000000" pitchFamily="2" charset="2"/>
              <a:buChar char="ü"/>
            </a:pPr>
            <a:r>
              <a:rPr lang="es-MX" sz="1400" dirty="0"/>
              <a:t>Pagos sencillos y únicos: Creemos que entre más sencillo sea el proceso de pago, más atractivo este termina siendo. Por eso contamos con una pasarela de Mercado Pago, uno de los sistemas de vanguardia respecto a transacciones seguras. </a:t>
            </a:r>
          </a:p>
          <a:p>
            <a:pPr>
              <a:buFont typeface="Wingdings" panose="05000000000000000000" pitchFamily="2" charset="2"/>
              <a:buChar char="ü"/>
            </a:pPr>
            <a:r>
              <a:rPr lang="es-MX" sz="1400" dirty="0"/>
              <a:t>Conexión entre usuarios – Ofertas de Compra y Venta: Para nosotros, generar oportunidades entre la comunidad es un punto muy importante. Por eso, hemos creado una sección de avisos clasificados, donde nuestros miembros pueden realizar ofertas de trabajo, de ambas partes, así como de compra y venta de artículos</a:t>
            </a:r>
          </a:p>
          <a:p>
            <a:pPr>
              <a:buFont typeface="Wingdings" panose="05000000000000000000" pitchFamily="2" charset="2"/>
              <a:buChar char="ü"/>
            </a:pPr>
            <a:r>
              <a:rPr lang="es-MX" sz="1400" dirty="0"/>
              <a:t>Fácil de administrar y controlar: Del lado del administrador, este tendrá total control sobre los acontecimientos de la página, ya sea agregando/removiendo servicios, o combos/planes, posteos en la sección de clasificados, o usuarios que incumplan las normas de servicio. </a:t>
            </a:r>
            <a:endParaRPr lang="es-AR" sz="1400" dirty="0"/>
          </a:p>
        </p:txBody>
      </p:sp>
    </p:spTree>
    <p:extLst>
      <p:ext uri="{BB962C8B-B14F-4D97-AF65-F5344CB8AC3E}">
        <p14:creationId xmlns:p14="http://schemas.microsoft.com/office/powerpoint/2010/main" val="4128952323"/>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F70220-677A-411B-B416-94321A555329}"/>
              </a:ext>
            </a:extLst>
          </p:cNvPr>
          <p:cNvSpPr>
            <a:spLocks noGrp="1"/>
          </p:cNvSpPr>
          <p:nvPr>
            <p:ph type="title"/>
          </p:nvPr>
        </p:nvSpPr>
        <p:spPr>
          <a:xfrm>
            <a:off x="6182263" y="327847"/>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pPr rtl="0"/>
            <a:r>
              <a:rPr lang="es-ES" dirty="0">
                <a:solidFill>
                  <a:schemeClr val="bg1"/>
                </a:solidFill>
              </a:rPr>
              <a:t>REQUISITOS TECH y </a:t>
            </a:r>
            <a:r>
              <a:rPr lang="es-ES" dirty="0">
                <a:solidFill>
                  <a:schemeClr val="tx2"/>
                </a:solidFill>
              </a:rPr>
              <a:t>funcionalidades </a:t>
            </a:r>
          </a:p>
        </p:txBody>
      </p:sp>
      <p:pic>
        <p:nvPicPr>
          <p:cNvPr id="4" name="Imagen 3" descr="Mano con bolígrafo que apunta a números financiero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pic>
        <p:nvPicPr>
          <p:cNvPr id="9" name="Imagen 8">
            <a:extLst>
              <a:ext uri="{FF2B5EF4-FFF2-40B4-BE49-F238E27FC236}">
                <a16:creationId xmlns:a16="http://schemas.microsoft.com/office/drawing/2014/main" id="{7B8643D0-A4E5-2559-9ABE-97856758B627}"/>
              </a:ext>
            </a:extLst>
          </p:cNvPr>
          <p:cNvPicPr>
            <a:picLocks noChangeAspect="1"/>
          </p:cNvPicPr>
          <p:nvPr/>
        </p:nvPicPr>
        <p:blipFill>
          <a:blip r:embed="rId4"/>
          <a:srcRect/>
          <a:stretch/>
        </p:blipFill>
        <p:spPr>
          <a:xfrm>
            <a:off x="4828845" y="1738581"/>
            <a:ext cx="7158607" cy="3848714"/>
          </a:xfrm>
          <a:prstGeom prst="rect">
            <a:avLst/>
          </a:prstGeom>
        </p:spPr>
      </p:pic>
      <p:pic>
        <p:nvPicPr>
          <p:cNvPr id="5" name="Imagen 4">
            <a:extLst>
              <a:ext uri="{FF2B5EF4-FFF2-40B4-BE49-F238E27FC236}">
                <a16:creationId xmlns:a16="http://schemas.microsoft.com/office/drawing/2014/main" id="{CF7621BC-C8DC-5F90-46E5-6B8FB86DC9E3}"/>
              </a:ext>
            </a:extLst>
          </p:cNvPr>
          <p:cNvPicPr>
            <a:picLocks noChangeAspect="1"/>
          </p:cNvPicPr>
          <p:nvPr/>
        </p:nvPicPr>
        <p:blipFill rotWithShape="1">
          <a:blip r:embed="rId5"/>
          <a:srcRect l="45678"/>
          <a:stretch/>
        </p:blipFill>
        <p:spPr>
          <a:xfrm>
            <a:off x="-1965278" y="-10"/>
            <a:ext cx="6622623" cy="6858000"/>
          </a:xfrm>
          <a:prstGeom prst="rect">
            <a:avLst/>
          </a:prstGeom>
        </p:spPr>
      </p:pic>
    </p:spTree>
    <p:extLst>
      <p:ext uri="{BB962C8B-B14F-4D97-AF65-F5344CB8AC3E}">
        <p14:creationId xmlns:p14="http://schemas.microsoft.com/office/powerpoint/2010/main" val="2673849116"/>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F70220-677A-411B-B416-94321A555329}"/>
              </a:ext>
            </a:extLst>
          </p:cNvPr>
          <p:cNvSpPr>
            <a:spLocks noGrp="1"/>
          </p:cNvSpPr>
          <p:nvPr>
            <p:ph type="title"/>
          </p:nvPr>
        </p:nvSpPr>
        <p:spPr>
          <a:xfrm>
            <a:off x="5305425" y="302501"/>
            <a:ext cx="6010275"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pPr rtl="0"/>
            <a:r>
              <a:rPr lang="es-ES" dirty="0">
                <a:solidFill>
                  <a:schemeClr val="tx2"/>
                </a:solidFill>
              </a:rPr>
              <a:t>ASPECTOS Y FUNCIONES GENERALES</a:t>
            </a:r>
          </a:p>
        </p:txBody>
      </p:sp>
      <p:sp>
        <p:nvSpPr>
          <p:cNvPr id="3" name="Marcador de contenido 2">
            <a:extLst>
              <a:ext uri="{FF2B5EF4-FFF2-40B4-BE49-F238E27FC236}">
                <a16:creationId xmlns:a16="http://schemas.microsoft.com/office/drawing/2014/main" id="{667D1328-A694-4327-A93A-3D919FD65B27}"/>
              </a:ext>
            </a:extLst>
          </p:cNvPr>
          <p:cNvSpPr>
            <a:spLocks noGrp="1"/>
          </p:cNvSpPr>
          <p:nvPr>
            <p:ph idx="1"/>
          </p:nvPr>
        </p:nvSpPr>
        <p:spPr>
          <a:xfrm>
            <a:off x="5305425" y="1670943"/>
            <a:ext cx="2628899" cy="4698123"/>
          </a:xfrm>
        </p:spPr>
        <p:txBody>
          <a:bodyPr rtlCol="0">
            <a:noAutofit/>
          </a:bodyPr>
          <a:lstStyle/>
          <a:p>
            <a:pPr marL="0" indent="0" rtl="0">
              <a:buNone/>
            </a:pPr>
            <a:r>
              <a:rPr lang="es-MX" sz="1200" dirty="0">
                <a:solidFill>
                  <a:schemeClr val="tx2"/>
                </a:solidFill>
              </a:rPr>
              <a:t>SECCIONES:</a:t>
            </a:r>
          </a:p>
          <a:p>
            <a:pPr marL="0" indent="0" rtl="0">
              <a:buNone/>
            </a:pPr>
            <a:r>
              <a:rPr lang="es-MX" sz="1200" dirty="0" err="1">
                <a:solidFill>
                  <a:schemeClr val="tx2"/>
                </a:solidFill>
              </a:rPr>
              <a:t>Landing</a:t>
            </a:r>
            <a:r>
              <a:rPr lang="es-MX" sz="1200" dirty="0">
                <a:solidFill>
                  <a:schemeClr val="tx2"/>
                </a:solidFill>
              </a:rPr>
              <a:t> Page</a:t>
            </a:r>
          </a:p>
          <a:p>
            <a:pPr marL="0" indent="0" rtl="0">
              <a:buNone/>
            </a:pPr>
            <a:r>
              <a:rPr lang="es-MX" sz="1200" dirty="0">
                <a:solidFill>
                  <a:schemeClr val="tx2"/>
                </a:solidFill>
              </a:rPr>
              <a:t>Contacto</a:t>
            </a:r>
          </a:p>
          <a:p>
            <a:pPr marL="0" indent="0" rtl="0">
              <a:buNone/>
            </a:pPr>
            <a:r>
              <a:rPr lang="es-MX" sz="1200" dirty="0">
                <a:solidFill>
                  <a:schemeClr val="tx2"/>
                </a:solidFill>
              </a:rPr>
              <a:t>Servicios + Individuales</a:t>
            </a:r>
          </a:p>
          <a:p>
            <a:pPr marL="0" indent="0" rtl="0">
              <a:buNone/>
            </a:pPr>
            <a:r>
              <a:rPr lang="es-MX" sz="1200" dirty="0">
                <a:solidFill>
                  <a:schemeClr val="tx2"/>
                </a:solidFill>
              </a:rPr>
              <a:t>Clasificados</a:t>
            </a:r>
          </a:p>
          <a:p>
            <a:pPr marL="0" indent="0" rtl="0">
              <a:buNone/>
            </a:pPr>
            <a:r>
              <a:rPr lang="es-MX" sz="1200" dirty="0">
                <a:solidFill>
                  <a:schemeClr val="tx2"/>
                </a:solidFill>
              </a:rPr>
              <a:t>Perfil de Usuario</a:t>
            </a:r>
          </a:p>
          <a:p>
            <a:pPr marL="0" indent="0" rtl="0">
              <a:buNone/>
            </a:pPr>
            <a:endParaRPr lang="es-MX" sz="1200" dirty="0">
              <a:solidFill>
                <a:schemeClr val="tx2"/>
              </a:solidFill>
            </a:endParaRPr>
          </a:p>
          <a:p>
            <a:pPr marL="0" indent="0" rtl="0">
              <a:buNone/>
            </a:pPr>
            <a:endParaRPr lang="es-MX" sz="1200" dirty="0">
              <a:solidFill>
                <a:schemeClr val="tx2"/>
              </a:solidFill>
            </a:endParaRPr>
          </a:p>
          <a:p>
            <a:pPr marL="0" indent="0">
              <a:buFont typeface="Arial" panose="020B0604020202020204" pitchFamily="34" charset="0"/>
              <a:buNone/>
            </a:pPr>
            <a:r>
              <a:rPr lang="es-MX" sz="1200" dirty="0">
                <a:solidFill>
                  <a:schemeClr val="tx2"/>
                </a:solidFill>
              </a:rPr>
              <a:t>INTEGRACIONES </a:t>
            </a:r>
          </a:p>
          <a:p>
            <a:r>
              <a:rPr lang="es-MX" sz="1200" dirty="0" err="1">
                <a:solidFill>
                  <a:schemeClr val="tx2"/>
                </a:solidFill>
              </a:rPr>
              <a:t>Firebase</a:t>
            </a:r>
            <a:endParaRPr lang="es-MX" sz="1200" dirty="0">
              <a:solidFill>
                <a:schemeClr val="tx2"/>
              </a:solidFill>
            </a:endParaRPr>
          </a:p>
          <a:p>
            <a:r>
              <a:rPr lang="es-MX" sz="1200" dirty="0">
                <a:solidFill>
                  <a:schemeClr val="tx2"/>
                </a:solidFill>
              </a:rPr>
              <a:t>Auth0</a:t>
            </a:r>
          </a:p>
          <a:p>
            <a:r>
              <a:rPr lang="es-MX" sz="1200" dirty="0">
                <a:solidFill>
                  <a:schemeClr val="tx2"/>
                </a:solidFill>
              </a:rPr>
              <a:t>Mercado Pago</a:t>
            </a:r>
          </a:p>
          <a:p>
            <a:r>
              <a:rPr lang="es-MX" sz="1200" dirty="0" err="1">
                <a:solidFill>
                  <a:schemeClr val="tx2"/>
                </a:solidFill>
              </a:rPr>
              <a:t>Nodemailer</a:t>
            </a:r>
            <a:endParaRPr lang="es-ES" sz="1200" dirty="0">
              <a:solidFill>
                <a:schemeClr val="tx2"/>
              </a:solidFill>
            </a:endParaRPr>
          </a:p>
          <a:p>
            <a:pPr marL="0" indent="0" rtl="0">
              <a:buNone/>
            </a:pPr>
            <a:endParaRPr lang="es-MX" sz="1200" dirty="0">
              <a:solidFill>
                <a:schemeClr val="bg1"/>
              </a:solidFill>
            </a:endParaRPr>
          </a:p>
          <a:p>
            <a:pPr marL="0" indent="0" rtl="0">
              <a:buNone/>
            </a:pPr>
            <a:endParaRPr lang="es-ES" sz="1200" dirty="0">
              <a:solidFill>
                <a:schemeClr val="bg1"/>
              </a:solidFill>
            </a:endParaRPr>
          </a:p>
        </p:txBody>
      </p:sp>
      <p:pic>
        <p:nvPicPr>
          <p:cNvPr id="4" name="Imagen 3" descr="Mano con bolígrafo que apunta a números financiero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
        <p:nvSpPr>
          <p:cNvPr id="5" name="Marcador de contenido 2">
            <a:extLst>
              <a:ext uri="{FF2B5EF4-FFF2-40B4-BE49-F238E27FC236}">
                <a16:creationId xmlns:a16="http://schemas.microsoft.com/office/drawing/2014/main" id="{7854F428-2350-430D-11BC-D07C03552C15}"/>
              </a:ext>
            </a:extLst>
          </p:cNvPr>
          <p:cNvSpPr txBox="1">
            <a:spLocks/>
          </p:cNvSpPr>
          <p:nvPr/>
        </p:nvSpPr>
        <p:spPr>
          <a:xfrm>
            <a:off x="8686801" y="1670943"/>
            <a:ext cx="2628899" cy="469812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s-MX" sz="1200" dirty="0">
                <a:solidFill>
                  <a:schemeClr val="tx2"/>
                </a:solidFill>
              </a:rPr>
              <a:t>PANEL ADMINISTRATIVO</a:t>
            </a:r>
          </a:p>
          <a:p>
            <a:r>
              <a:rPr lang="es-MX" sz="1200" dirty="0">
                <a:solidFill>
                  <a:schemeClr val="tx2"/>
                </a:solidFill>
              </a:rPr>
              <a:t>Servicios activos en la página</a:t>
            </a:r>
          </a:p>
          <a:p>
            <a:r>
              <a:rPr lang="es-MX" sz="1200" dirty="0">
                <a:solidFill>
                  <a:schemeClr val="tx2"/>
                </a:solidFill>
              </a:rPr>
              <a:t>Añadir – Remover estos últimos</a:t>
            </a:r>
          </a:p>
          <a:p>
            <a:r>
              <a:rPr lang="es-MX" sz="1200" dirty="0">
                <a:solidFill>
                  <a:schemeClr val="tx2"/>
                </a:solidFill>
              </a:rPr>
              <a:t>Baneo de Usuarios</a:t>
            </a:r>
          </a:p>
          <a:p>
            <a:r>
              <a:rPr lang="es-MX" sz="1200" dirty="0">
                <a:solidFill>
                  <a:schemeClr val="tx2"/>
                </a:solidFill>
              </a:rPr>
              <a:t>Borrar Publicaciones</a:t>
            </a:r>
          </a:p>
          <a:p>
            <a:r>
              <a:rPr lang="es-MX" sz="1200" dirty="0">
                <a:solidFill>
                  <a:schemeClr val="tx2"/>
                </a:solidFill>
              </a:rPr>
              <a:t>Designar administradores</a:t>
            </a:r>
          </a:p>
          <a:p>
            <a:endParaRPr lang="es-MX" sz="1200" dirty="0">
              <a:solidFill>
                <a:schemeClr val="tx2"/>
              </a:solidFill>
            </a:endParaRPr>
          </a:p>
          <a:p>
            <a:pPr marL="0" indent="0" rtl="0">
              <a:buNone/>
            </a:pPr>
            <a:r>
              <a:rPr lang="es-ES" sz="1200" dirty="0">
                <a:solidFill>
                  <a:schemeClr val="tx2"/>
                </a:solidFill>
              </a:rPr>
              <a:t>PERFIL DE USUARIO: </a:t>
            </a:r>
          </a:p>
          <a:p>
            <a:r>
              <a:rPr lang="es-ES" sz="1200" dirty="0">
                <a:solidFill>
                  <a:schemeClr val="tx2"/>
                </a:solidFill>
              </a:rPr>
              <a:t>Datos personales</a:t>
            </a:r>
          </a:p>
          <a:p>
            <a:r>
              <a:rPr lang="es-ES" sz="1200" dirty="0">
                <a:solidFill>
                  <a:schemeClr val="tx2"/>
                </a:solidFill>
              </a:rPr>
              <a:t>Clasificados activos</a:t>
            </a:r>
          </a:p>
          <a:p>
            <a:r>
              <a:rPr lang="es-ES" sz="1200" dirty="0">
                <a:solidFill>
                  <a:schemeClr val="tx2"/>
                </a:solidFill>
              </a:rPr>
              <a:t>Servicios activos e información de los mismos</a:t>
            </a:r>
          </a:p>
          <a:p>
            <a:endParaRPr lang="es-ES" sz="1200" dirty="0">
              <a:solidFill>
                <a:schemeClr val="tx2"/>
              </a:solidFill>
            </a:endParaRPr>
          </a:p>
        </p:txBody>
      </p:sp>
      <p:pic>
        <p:nvPicPr>
          <p:cNvPr id="6" name="Imagen 5">
            <a:extLst>
              <a:ext uri="{FF2B5EF4-FFF2-40B4-BE49-F238E27FC236}">
                <a16:creationId xmlns:a16="http://schemas.microsoft.com/office/drawing/2014/main" id="{E6B59F98-A035-AE10-58C3-587696334DF0}"/>
              </a:ext>
            </a:extLst>
          </p:cNvPr>
          <p:cNvPicPr>
            <a:picLocks noChangeAspect="1"/>
          </p:cNvPicPr>
          <p:nvPr/>
        </p:nvPicPr>
        <p:blipFill rotWithShape="1">
          <a:blip r:embed="rId4"/>
          <a:srcRect l="45678"/>
          <a:stretch/>
        </p:blipFill>
        <p:spPr>
          <a:xfrm>
            <a:off x="-1965278" y="-10"/>
            <a:ext cx="6622623" cy="6858000"/>
          </a:xfrm>
          <a:prstGeom prst="rect">
            <a:avLst/>
          </a:prstGeom>
        </p:spPr>
      </p:pic>
    </p:spTree>
    <p:extLst>
      <p:ext uri="{BB962C8B-B14F-4D97-AF65-F5344CB8AC3E}">
        <p14:creationId xmlns:p14="http://schemas.microsoft.com/office/powerpoint/2010/main" val="1022676757"/>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54E7E817-FD19-F209-D9C5-BFD90F854D89}"/>
              </a:ext>
            </a:extLst>
          </p:cNvPr>
          <p:cNvSpPr>
            <a:spLocks noGrp="1"/>
          </p:cNvSpPr>
          <p:nvPr>
            <p:ph type="title"/>
          </p:nvPr>
        </p:nvSpPr>
        <p:spPr>
          <a:xfrm>
            <a:off x="439577" y="2624781"/>
            <a:ext cx="4487333" cy="2473993"/>
          </a:xfrm>
          <a:noFill/>
          <a:ln>
            <a:solidFill>
              <a:schemeClr val="bg1"/>
            </a:solidFill>
          </a:ln>
          <a:effectLst>
            <a:glow rad="152400">
              <a:schemeClr val="bg1">
                <a:alpha val="13000"/>
              </a:schemeClr>
            </a:glow>
          </a:effectLst>
        </p:spPr>
        <p:txBody>
          <a:bodyPr wrap="square" rtlCol="0">
            <a:normAutofit fontScale="90000"/>
          </a:bodyPr>
          <a:lstStyle/>
          <a:p>
            <a:pPr rtl="0"/>
            <a:r>
              <a:rPr lang="es-ES" b="1" i="1" u="sng" dirty="0">
                <a:solidFill>
                  <a:schemeClr val="tx2"/>
                </a:solidFill>
              </a:rPr>
              <a:t>Integrantes</a:t>
            </a:r>
            <a:r>
              <a:rPr lang="es-ES" dirty="0">
                <a:solidFill>
                  <a:schemeClr val="tx2"/>
                </a:solidFill>
              </a:rPr>
              <a:t>:</a:t>
            </a:r>
            <a:br>
              <a:rPr lang="es-ES" dirty="0">
                <a:solidFill>
                  <a:schemeClr val="tx2"/>
                </a:solidFill>
              </a:rPr>
            </a:br>
            <a:br>
              <a:rPr lang="es-ES" dirty="0">
                <a:solidFill>
                  <a:schemeClr val="tx2"/>
                </a:solidFill>
              </a:rPr>
            </a:br>
            <a:br>
              <a:rPr lang="es-ES" dirty="0">
                <a:solidFill>
                  <a:schemeClr val="tx2"/>
                </a:solidFill>
              </a:rPr>
            </a:br>
            <a:br>
              <a:rPr lang="es-ES" dirty="0">
                <a:solidFill>
                  <a:schemeClr val="tx2"/>
                </a:solidFill>
              </a:rPr>
            </a:br>
            <a:r>
              <a:rPr lang="es-ES" dirty="0">
                <a:solidFill>
                  <a:schemeClr val="tx2"/>
                </a:solidFill>
              </a:rPr>
              <a:t>facundo vies</a:t>
            </a:r>
            <a:br>
              <a:rPr lang="es-ES" dirty="0">
                <a:solidFill>
                  <a:schemeClr val="tx2"/>
                </a:solidFill>
              </a:rPr>
            </a:br>
            <a:br>
              <a:rPr lang="es-ES" dirty="0">
                <a:solidFill>
                  <a:schemeClr val="tx2"/>
                </a:solidFill>
              </a:rPr>
            </a:br>
            <a:r>
              <a:rPr lang="es-ES" dirty="0">
                <a:solidFill>
                  <a:schemeClr val="tx2"/>
                </a:solidFill>
              </a:rPr>
              <a:t>Dario Pérez</a:t>
            </a:r>
            <a:br>
              <a:rPr lang="es-ES" dirty="0">
                <a:solidFill>
                  <a:schemeClr val="tx2"/>
                </a:solidFill>
              </a:rPr>
            </a:br>
            <a:br>
              <a:rPr lang="es-ES" dirty="0">
                <a:solidFill>
                  <a:schemeClr val="tx2"/>
                </a:solidFill>
              </a:rPr>
            </a:br>
            <a:r>
              <a:rPr lang="es-ES" dirty="0" err="1">
                <a:solidFill>
                  <a:schemeClr val="tx2"/>
                </a:solidFill>
              </a:rPr>
              <a:t>paolo</a:t>
            </a:r>
            <a:r>
              <a:rPr lang="es-ES" dirty="0">
                <a:solidFill>
                  <a:schemeClr val="tx2"/>
                </a:solidFill>
              </a:rPr>
              <a:t> </a:t>
            </a:r>
            <a:r>
              <a:rPr lang="es-ES" dirty="0" err="1">
                <a:solidFill>
                  <a:schemeClr val="tx2"/>
                </a:solidFill>
              </a:rPr>
              <a:t>suarez</a:t>
            </a:r>
            <a:br>
              <a:rPr lang="es-ES" dirty="0">
                <a:solidFill>
                  <a:schemeClr val="tx2"/>
                </a:solidFill>
              </a:rPr>
            </a:br>
            <a:br>
              <a:rPr lang="es-ES" dirty="0">
                <a:solidFill>
                  <a:schemeClr val="tx2"/>
                </a:solidFill>
              </a:rPr>
            </a:br>
            <a:r>
              <a:rPr lang="es-ES" dirty="0">
                <a:solidFill>
                  <a:schemeClr val="tx2"/>
                </a:solidFill>
              </a:rPr>
              <a:t>Cristian Barth</a:t>
            </a:r>
            <a:br>
              <a:rPr lang="es-ES" dirty="0">
                <a:solidFill>
                  <a:schemeClr val="tx2"/>
                </a:solidFill>
              </a:rPr>
            </a:br>
            <a:br>
              <a:rPr lang="es-ES" dirty="0">
                <a:solidFill>
                  <a:schemeClr val="tx2"/>
                </a:solidFill>
              </a:rPr>
            </a:br>
            <a:r>
              <a:rPr lang="es-ES" dirty="0" err="1">
                <a:solidFill>
                  <a:schemeClr val="tx2"/>
                </a:solidFill>
              </a:rPr>
              <a:t>jesus</a:t>
            </a:r>
            <a:r>
              <a:rPr lang="es-ES" dirty="0">
                <a:solidFill>
                  <a:schemeClr val="tx2"/>
                </a:solidFill>
              </a:rPr>
              <a:t> Ernesto muñoz</a:t>
            </a:r>
            <a:br>
              <a:rPr lang="es-ES" dirty="0">
                <a:solidFill>
                  <a:schemeClr val="tx2"/>
                </a:solidFill>
              </a:rPr>
            </a:br>
            <a:br>
              <a:rPr lang="es-ES" dirty="0">
                <a:solidFill>
                  <a:schemeClr val="tx2"/>
                </a:solidFill>
              </a:rPr>
            </a:br>
            <a:r>
              <a:rPr lang="es-ES" dirty="0">
                <a:solidFill>
                  <a:schemeClr val="tx2"/>
                </a:solidFill>
              </a:rPr>
              <a:t>lucas </a:t>
            </a:r>
            <a:r>
              <a:rPr lang="es-ES" dirty="0" err="1">
                <a:solidFill>
                  <a:schemeClr val="tx2"/>
                </a:solidFill>
              </a:rPr>
              <a:t>righi</a:t>
            </a:r>
            <a:br>
              <a:rPr lang="es-ES" dirty="0">
                <a:solidFill>
                  <a:schemeClr val="tx2"/>
                </a:solidFill>
              </a:rPr>
            </a:br>
            <a:br>
              <a:rPr lang="es-ES" dirty="0">
                <a:solidFill>
                  <a:schemeClr val="tx2"/>
                </a:solidFill>
              </a:rPr>
            </a:br>
            <a:r>
              <a:rPr lang="es-ES" dirty="0" err="1">
                <a:solidFill>
                  <a:schemeClr val="tx2"/>
                </a:solidFill>
              </a:rPr>
              <a:t>jeison</a:t>
            </a:r>
            <a:r>
              <a:rPr lang="es-ES" dirty="0">
                <a:solidFill>
                  <a:schemeClr val="tx2"/>
                </a:solidFill>
              </a:rPr>
              <a:t> </a:t>
            </a:r>
            <a:r>
              <a:rPr lang="es-ES" dirty="0" err="1">
                <a:solidFill>
                  <a:schemeClr val="tx2"/>
                </a:solidFill>
              </a:rPr>
              <a:t>duvan</a:t>
            </a:r>
            <a:r>
              <a:rPr lang="es-ES" dirty="0">
                <a:solidFill>
                  <a:schemeClr val="tx2"/>
                </a:solidFill>
              </a:rPr>
              <a:t> </a:t>
            </a:r>
            <a:r>
              <a:rPr lang="es-ES" dirty="0" err="1">
                <a:solidFill>
                  <a:schemeClr val="tx2"/>
                </a:solidFill>
              </a:rPr>
              <a:t>ramirez</a:t>
            </a:r>
            <a:br>
              <a:rPr lang="es-ES" dirty="0">
                <a:solidFill>
                  <a:schemeClr val="tx2"/>
                </a:solidFill>
              </a:rPr>
            </a:br>
            <a:br>
              <a:rPr lang="es-ES" dirty="0">
                <a:solidFill>
                  <a:schemeClr val="tx2"/>
                </a:solidFill>
              </a:rPr>
            </a:br>
            <a:br>
              <a:rPr lang="es-ES" dirty="0">
                <a:solidFill>
                  <a:schemeClr val="tx2"/>
                </a:solidFill>
              </a:rPr>
            </a:br>
            <a:endParaRPr lang="es-ES" dirty="0">
              <a:solidFill>
                <a:schemeClr val="tx2"/>
              </a:solidFill>
            </a:endParaRPr>
          </a:p>
        </p:txBody>
      </p:sp>
      <p:pic>
        <p:nvPicPr>
          <p:cNvPr id="5" name="Imagen 4">
            <a:extLst>
              <a:ext uri="{FF2B5EF4-FFF2-40B4-BE49-F238E27FC236}">
                <a16:creationId xmlns:a16="http://schemas.microsoft.com/office/drawing/2014/main" id="{9F2A1DC2-36F1-DBD5-E76C-F5F4F31A4742}"/>
              </a:ext>
            </a:extLst>
          </p:cNvPr>
          <p:cNvPicPr>
            <a:picLocks noChangeAspect="1"/>
          </p:cNvPicPr>
          <p:nvPr/>
        </p:nvPicPr>
        <p:blipFill>
          <a:blip r:embed="rId2"/>
          <a:stretch>
            <a:fillRect/>
          </a:stretch>
        </p:blipFill>
        <p:spPr>
          <a:xfrm>
            <a:off x="7450727" y="2624781"/>
            <a:ext cx="4171429" cy="1480378"/>
          </a:xfrm>
          <a:prstGeom prst="rect">
            <a:avLst/>
          </a:prstGeom>
        </p:spPr>
      </p:pic>
    </p:spTree>
    <p:extLst>
      <p:ext uri="{BB962C8B-B14F-4D97-AF65-F5344CB8AC3E}">
        <p14:creationId xmlns:p14="http://schemas.microsoft.com/office/powerpoint/2010/main" val="1057342584"/>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
</file>

<file path=ppt/theme/theme1.xml><?xml version="1.0" encoding="utf-8"?>
<a:theme xmlns:a="http://schemas.openxmlformats.org/drawingml/2006/main" name="Paquete">
  <a:themeElements>
    <a:clrScheme name="Personalizado 1">
      <a:dk1>
        <a:srgbClr val="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17AD15-0DEB-4851-82A2-261C041346DD}">
  <ds:schemaRefs>
    <ds:schemaRef ds:uri="http://schemas.microsoft.com/sharepoint/v3/contenttype/forms"/>
  </ds:schemaRefs>
</ds:datastoreItem>
</file>

<file path=customXml/itemProps2.xml><?xml version="1.0" encoding="utf-8"?>
<ds:datastoreItem xmlns:ds="http://schemas.openxmlformats.org/officeDocument/2006/customXml" ds:itemID="{620ED59B-F67D-4B99-A0A7-E5237FF5810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2736BCB-6CE4-414B-B2BE-1DA087E521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1042</TotalTime>
  <Words>423</Words>
  <Application>Microsoft Office PowerPoint</Application>
  <PresentationFormat>Panorámica</PresentationFormat>
  <Paragraphs>44</Paragraphs>
  <Slides>6</Slides>
  <Notes>5</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Títulos de diapositiva</vt:lpstr>
      </vt:variant>
      <vt:variant>
        <vt:i4>6</vt:i4>
      </vt:variant>
      <vt:variant>
        <vt:lpstr>Presentaciones personalizadas</vt:lpstr>
      </vt:variant>
      <vt:variant>
        <vt:i4>1</vt:i4>
      </vt:variant>
    </vt:vector>
  </HeadingPairs>
  <TitlesOfParts>
    <vt:vector size="13" baseType="lpstr">
      <vt:lpstr>Arial</vt:lpstr>
      <vt:lpstr>Calibri</vt:lpstr>
      <vt:lpstr>Franklin Gothic Book</vt:lpstr>
      <vt:lpstr>Franklin Gothic Medium</vt:lpstr>
      <vt:lpstr>Wingdings</vt:lpstr>
      <vt:lpstr>Paquete</vt:lpstr>
      <vt:lpstr>Cooperativa de servicios y conexión</vt:lpstr>
      <vt:lpstr>OBJETIVOSO OBJETIVO</vt:lpstr>
      <vt:lpstr>CONCEPTOS</vt:lpstr>
      <vt:lpstr>REQUISITOS TECH y funcionalidades </vt:lpstr>
      <vt:lpstr>ASPECTOS Y FUNCIONES GENERALES</vt:lpstr>
      <vt:lpstr>Integrantes:    facundo vies  Dario Pérez  paolo suarez  Cristian Barth  jesus Ernesto muñoz  lucas righi  jeison duvan ramirez   </vt:lpstr>
      <vt:lpstr>Presentación personalizada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paquete financiero</dc:title>
  <dc:creator>melissa lopez</dc:creator>
  <cp:lastModifiedBy>Dario Pérez</cp:lastModifiedBy>
  <cp:revision>13</cp:revision>
  <dcterms:created xsi:type="dcterms:W3CDTF">2023-08-12T16:26:36Z</dcterms:created>
  <dcterms:modified xsi:type="dcterms:W3CDTF">2023-09-18T19:27:07Z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