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6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6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3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0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8185-5249-423F-B4DF-67B24478A0FA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4B2F-A12D-410E-9F46-2AC2EEB46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42416"/>
            <a:ext cx="8326012" cy="6573167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4429125" y="4391026"/>
            <a:ext cx="3324225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4429124" y="3505200"/>
            <a:ext cx="3324225" cy="533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9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5" y="2419476"/>
            <a:ext cx="8323809" cy="2019048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023771" y="2781699"/>
            <a:ext cx="8139404" cy="399651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16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37653"/>
            <a:ext cx="8324850" cy="658177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943618" y="1410099"/>
            <a:ext cx="2980807" cy="647301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6181143" y="2924580"/>
            <a:ext cx="4057651" cy="26588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5953644" y="4077511"/>
            <a:ext cx="247650" cy="24683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6781801" y="1362827"/>
            <a:ext cx="1943100" cy="370922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/>
          <p:cNvSpPr/>
          <p:nvPr/>
        </p:nvSpPr>
        <p:spPr>
          <a:xfrm>
            <a:off x="1943618" y="2801161"/>
            <a:ext cx="4057651" cy="26588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2029342" y="2191708"/>
            <a:ext cx="2714107" cy="256217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35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5" y="2452809"/>
            <a:ext cx="8323809" cy="1952381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118500" y="3029349"/>
            <a:ext cx="8139404" cy="342502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1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89" y="0"/>
            <a:ext cx="10317422" cy="6858000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5981701" y="3867902"/>
            <a:ext cx="1571624" cy="208798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1543051" y="1448551"/>
            <a:ext cx="647699" cy="256423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6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51" y="2367095"/>
            <a:ext cx="2838450" cy="2124076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4891216" y="3057719"/>
            <a:ext cx="1028701" cy="742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21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4" y="138525"/>
            <a:ext cx="8324850" cy="65817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943618" y="1447799"/>
            <a:ext cx="723382" cy="238677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5496444" y="1686476"/>
            <a:ext cx="247650" cy="1590124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5744094" y="2677277"/>
            <a:ext cx="1923531" cy="237373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1932994" y="1662591"/>
            <a:ext cx="2972381" cy="256217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6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60" y="918812"/>
            <a:ext cx="5781675" cy="501967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286644" y="1829552"/>
            <a:ext cx="2742681" cy="284998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6372744" y="1096127"/>
            <a:ext cx="761481" cy="351673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47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28" y="2476619"/>
            <a:ext cx="5657143" cy="1904762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6310441" y="3429000"/>
            <a:ext cx="1028701" cy="742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89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33" y="138525"/>
            <a:ext cx="8334375" cy="65817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943618" y="1410099"/>
            <a:ext cx="2980807" cy="647301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6781801" y="1362827"/>
            <a:ext cx="1943100" cy="370922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1943618" y="2178305"/>
            <a:ext cx="3876157" cy="1450720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1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89" y="2443286"/>
            <a:ext cx="2847975" cy="19716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467349" y="3162422"/>
            <a:ext cx="1028701" cy="742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47" y="2314714"/>
            <a:ext cx="3161905" cy="2228571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29124" y="3533897"/>
            <a:ext cx="2924176" cy="714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4" y="138525"/>
            <a:ext cx="8324850" cy="65817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4128947"/>
            <a:ext cx="2743200" cy="2238375"/>
          </a:xfrm>
          <a:prstGeom prst="rect">
            <a:avLst/>
          </a:prstGeom>
        </p:spPr>
      </p:pic>
      <p:sp>
        <p:nvSpPr>
          <p:cNvPr id="4" name="四角形: 角を丸くする 3"/>
          <p:cNvSpPr/>
          <p:nvPr/>
        </p:nvSpPr>
        <p:spPr>
          <a:xfrm>
            <a:off x="1943619" y="2133999"/>
            <a:ext cx="3095106" cy="1133076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4810126" y="1410099"/>
            <a:ext cx="1943100" cy="300168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4677292" y="3510791"/>
            <a:ext cx="4409557" cy="2937633"/>
          </a:xfrm>
          <a:prstGeom prst="roundRect">
            <a:avLst>
              <a:gd name="adj" fmla="val 39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1943619" y="1410099"/>
            <a:ext cx="2866506" cy="61463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/>
          <p:cNvSpPr/>
          <p:nvPr/>
        </p:nvSpPr>
        <p:spPr>
          <a:xfrm>
            <a:off x="5038725" y="2966907"/>
            <a:ext cx="2217207" cy="300168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79" y="1005208"/>
            <a:ext cx="3362325" cy="460057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3114676" y="4992141"/>
            <a:ext cx="1647824" cy="313926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60" y="1004566"/>
            <a:ext cx="3362325" cy="4600576"/>
          </a:xfrm>
          <a:prstGeom prst="rect">
            <a:avLst/>
          </a:prstGeom>
        </p:spPr>
      </p:pic>
      <p:sp>
        <p:nvSpPr>
          <p:cNvPr id="7" name="矢印: 右 6"/>
          <p:cNvSpPr/>
          <p:nvPr/>
        </p:nvSpPr>
        <p:spPr>
          <a:xfrm>
            <a:off x="5815794" y="2890516"/>
            <a:ext cx="257175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6457951" y="1725066"/>
            <a:ext cx="3083134" cy="275184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66" y="2300428"/>
            <a:ext cx="2066925" cy="225742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062666" y="3276722"/>
            <a:ext cx="1028701" cy="742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46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4" y="138525"/>
            <a:ext cx="8324850" cy="65817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8248651" y="1381524"/>
            <a:ext cx="1943100" cy="370922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1961569" y="2153049"/>
            <a:ext cx="8144456" cy="843268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1943618" y="1410099"/>
            <a:ext cx="2952231" cy="61463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1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09" y="2438524"/>
            <a:ext cx="2352381" cy="1980952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115444" y="2753124"/>
            <a:ext cx="2028306" cy="1323576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18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94" y="138525"/>
            <a:ext cx="8324850" cy="65817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1943618" y="1410099"/>
            <a:ext cx="2980807" cy="647301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6201293" y="2782111"/>
            <a:ext cx="4057651" cy="26588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5953644" y="4077511"/>
            <a:ext cx="247650" cy="24683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6781801" y="1362827"/>
            <a:ext cx="1943100" cy="370922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/>
          <p:cNvSpPr/>
          <p:nvPr/>
        </p:nvSpPr>
        <p:spPr>
          <a:xfrm>
            <a:off x="1943618" y="2801161"/>
            <a:ext cx="4057651" cy="265889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/>
          <p:cNvSpPr/>
          <p:nvPr/>
        </p:nvSpPr>
        <p:spPr>
          <a:xfrm>
            <a:off x="2029342" y="2191708"/>
            <a:ext cx="2714107" cy="256217"/>
          </a:xfrm>
          <a:prstGeom prst="roundRect">
            <a:avLst>
              <a:gd name="adj" fmla="val 82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ワイド画面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41</cp:revision>
  <dcterms:created xsi:type="dcterms:W3CDTF">2017-05-25T08:30:32Z</dcterms:created>
  <dcterms:modified xsi:type="dcterms:W3CDTF">2017-05-26T08:20:22Z</dcterms:modified>
</cp:coreProperties>
</file>