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5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9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4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5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15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44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68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72D9-333E-44B6-BA65-1FAB8CBD4C51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FCC-AC70-4C40-8228-A0BCD864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0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/>
          <p:cNvGrpSpPr/>
          <p:nvPr/>
        </p:nvGrpSpPr>
        <p:grpSpPr>
          <a:xfrm>
            <a:off x="1062841" y="1432049"/>
            <a:ext cx="4236961" cy="3830005"/>
            <a:chOff x="1062841" y="1432049"/>
            <a:chExt cx="4236961" cy="3830005"/>
          </a:xfrm>
        </p:grpSpPr>
        <p:sp>
          <p:nvSpPr>
            <p:cNvPr id="4" name="正方形/長方形 3"/>
            <p:cNvSpPr/>
            <p:nvPr/>
          </p:nvSpPr>
          <p:spPr>
            <a:xfrm>
              <a:off x="1062841" y="1432049"/>
              <a:ext cx="2525209" cy="25343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200" dirty="0"/>
                <a:t>会議室予約システム</a:t>
              </a:r>
            </a:p>
          </p:txBody>
        </p:sp>
        <p:sp>
          <p:nvSpPr>
            <p:cNvPr id="6" name="フローチャート: 磁気ディスク 5"/>
            <p:cNvSpPr/>
            <p:nvPr/>
          </p:nvSpPr>
          <p:spPr>
            <a:xfrm>
              <a:off x="1693935" y="4385015"/>
              <a:ext cx="1662545" cy="877039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DB</a:t>
              </a:r>
              <a:endParaRPr kumimoji="1" lang="ja-JP" altLang="en-US" sz="1200" dirty="0"/>
            </a:p>
          </p:txBody>
        </p:sp>
        <p:sp>
          <p:nvSpPr>
            <p:cNvPr id="7" name="四角形: 角を丸くする 6"/>
            <p:cNvSpPr/>
            <p:nvPr/>
          </p:nvSpPr>
          <p:spPr>
            <a:xfrm>
              <a:off x="1955194" y="1885259"/>
              <a:ext cx="1282535" cy="48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場所管理</a:t>
              </a:r>
            </a:p>
          </p:txBody>
        </p:sp>
        <p:sp>
          <p:nvSpPr>
            <p:cNvPr id="8" name="四角形: 角を丸くする 7"/>
            <p:cNvSpPr/>
            <p:nvPr/>
          </p:nvSpPr>
          <p:spPr>
            <a:xfrm>
              <a:off x="1163783" y="2547182"/>
              <a:ext cx="1460665" cy="43023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会議室管理</a:t>
              </a:r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4057128" y="2275334"/>
              <a:ext cx="1242674" cy="1010886"/>
              <a:chOff x="4057128" y="2275334"/>
              <a:chExt cx="1242674" cy="1010886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7128" y="2275334"/>
                <a:ext cx="1242674" cy="1010886"/>
              </a:xfrm>
              <a:prstGeom prst="rect">
                <a:avLst/>
              </a:prstGeom>
            </p:spPr>
          </p:pic>
          <p:sp>
            <p:nvSpPr>
              <p:cNvPr id="12" name="テキスト ボックス 11"/>
              <p:cNvSpPr txBox="1"/>
              <p:nvPr/>
            </p:nvSpPr>
            <p:spPr>
              <a:xfrm>
                <a:off x="4425831" y="2642277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画面</a:t>
                </a:r>
              </a:p>
            </p:txBody>
          </p:sp>
        </p:grpSp>
        <p:cxnSp>
          <p:nvCxnSpPr>
            <p:cNvPr id="14" name="直線矢印コネクタ 13"/>
            <p:cNvCxnSpPr>
              <a:cxnSpLocks/>
              <a:stCxn id="7" idx="3"/>
            </p:cNvCxnSpPr>
            <p:nvPr/>
          </p:nvCxnSpPr>
          <p:spPr>
            <a:xfrm>
              <a:off x="3237729" y="2125736"/>
              <a:ext cx="806574" cy="4399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cxnSpLocks/>
            </p:cNvCxnSpPr>
            <p:nvPr/>
          </p:nvCxnSpPr>
          <p:spPr>
            <a:xfrm flipV="1">
              <a:off x="3297108" y="3091714"/>
              <a:ext cx="760020" cy="2976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2624448" y="2762298"/>
              <a:ext cx="1432680" cy="18479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cxnSpLocks/>
            </p:cNvCxnSpPr>
            <p:nvPr/>
          </p:nvCxnSpPr>
          <p:spPr>
            <a:xfrm flipH="1">
              <a:off x="2727093" y="2366212"/>
              <a:ext cx="276534" cy="2011891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cxnSpLocks/>
              <a:stCxn id="9" idx="2"/>
              <a:endCxn id="6" idx="1"/>
            </p:cNvCxnSpPr>
            <p:nvPr/>
          </p:nvCxnSpPr>
          <p:spPr>
            <a:xfrm flipH="1">
              <a:off x="2525208" y="3576106"/>
              <a:ext cx="1" cy="808909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cxnSpLocks/>
            </p:cNvCxnSpPr>
            <p:nvPr/>
          </p:nvCxnSpPr>
          <p:spPr>
            <a:xfrm>
              <a:off x="1462365" y="2977413"/>
              <a:ext cx="389620" cy="1407602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四角形: 角を丸くする 8"/>
            <p:cNvSpPr/>
            <p:nvPr/>
          </p:nvSpPr>
          <p:spPr>
            <a:xfrm>
              <a:off x="1765188" y="3133751"/>
              <a:ext cx="1520041" cy="4423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予約管理</a:t>
              </a:r>
            </a:p>
          </p:txBody>
        </p:sp>
      </p:grpSp>
      <p:sp>
        <p:nvSpPr>
          <p:cNvPr id="58" name="テキスト ボックス 57"/>
          <p:cNvSpPr txBox="1"/>
          <p:nvPr/>
        </p:nvSpPr>
        <p:spPr>
          <a:xfrm>
            <a:off x="1806525" y="596147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画面と処理が同一プロジェクト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449058" y="596147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画面と処理が別プロジェクト</a:t>
            </a:r>
            <a:endParaRPr kumimoji="1" lang="ja-JP" altLang="en-US" b="1" dirty="0"/>
          </a:p>
        </p:txBody>
      </p:sp>
      <p:grpSp>
        <p:nvGrpSpPr>
          <p:cNvPr id="74" name="グループ化 73"/>
          <p:cNvGrpSpPr/>
          <p:nvPr/>
        </p:nvGrpSpPr>
        <p:grpSpPr>
          <a:xfrm>
            <a:off x="5668505" y="1432049"/>
            <a:ext cx="4902541" cy="4860880"/>
            <a:chOff x="5668505" y="1432049"/>
            <a:chExt cx="4902541" cy="4860880"/>
          </a:xfrm>
        </p:grpSpPr>
        <p:sp>
          <p:nvSpPr>
            <p:cNvPr id="44" name="正方形/長方形 43"/>
            <p:cNvSpPr/>
            <p:nvPr/>
          </p:nvSpPr>
          <p:spPr>
            <a:xfrm>
              <a:off x="5668505" y="1432049"/>
              <a:ext cx="3342137" cy="3766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200" dirty="0"/>
                <a:t>会議室予約システム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5915150" y="1787026"/>
              <a:ext cx="2891857" cy="1424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200" dirty="0"/>
                <a:t>画面プロジェクト</a:t>
              </a:r>
            </a:p>
          </p:txBody>
        </p:sp>
        <p:sp>
          <p:nvSpPr>
            <p:cNvPr id="45" name="フローチャート: 磁気ディスク 44"/>
            <p:cNvSpPr/>
            <p:nvPr/>
          </p:nvSpPr>
          <p:spPr>
            <a:xfrm>
              <a:off x="6541076" y="5415890"/>
              <a:ext cx="1662545" cy="877039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DB</a:t>
              </a:r>
              <a:endParaRPr kumimoji="1" lang="ja-JP" altLang="en-US" sz="1200" dirty="0"/>
            </a:p>
          </p:txBody>
        </p:sp>
        <p:sp>
          <p:nvSpPr>
            <p:cNvPr id="46" name="四角形: 角を丸くする 45"/>
            <p:cNvSpPr/>
            <p:nvPr/>
          </p:nvSpPr>
          <p:spPr>
            <a:xfrm>
              <a:off x="7372349" y="2178788"/>
              <a:ext cx="1282535" cy="4355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場所管理画面</a:t>
              </a:r>
            </a:p>
          </p:txBody>
        </p:sp>
        <p:sp>
          <p:nvSpPr>
            <p:cNvPr id="47" name="四角形: 角を丸くする 46"/>
            <p:cNvSpPr/>
            <p:nvPr/>
          </p:nvSpPr>
          <p:spPr>
            <a:xfrm>
              <a:off x="5978848" y="2178788"/>
              <a:ext cx="1302733" cy="43023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会議室管理画面</a:t>
              </a:r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9328372" y="2002396"/>
              <a:ext cx="1242674" cy="1010886"/>
              <a:chOff x="4057128" y="2275334"/>
              <a:chExt cx="1242674" cy="1010886"/>
            </a:xfrm>
          </p:grpSpPr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7128" y="2275334"/>
                <a:ext cx="1242674" cy="1010886"/>
              </a:xfrm>
              <a:prstGeom prst="rect">
                <a:avLst/>
              </a:prstGeom>
            </p:spPr>
          </p:pic>
          <p:sp>
            <p:nvSpPr>
              <p:cNvPr id="50" name="テキスト ボックス 49"/>
              <p:cNvSpPr txBox="1"/>
              <p:nvPr/>
            </p:nvSpPr>
            <p:spPr>
              <a:xfrm>
                <a:off x="4425831" y="2642277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画面</a:t>
                </a:r>
              </a:p>
            </p:txBody>
          </p:sp>
        </p:grpSp>
        <p:cxnSp>
          <p:nvCxnSpPr>
            <p:cNvPr id="51" name="直線矢印コネクタ 50"/>
            <p:cNvCxnSpPr>
              <a:cxnSpLocks/>
              <a:stCxn id="60" idx="3"/>
              <a:endCxn id="49" idx="1"/>
            </p:cNvCxnSpPr>
            <p:nvPr/>
          </p:nvCxnSpPr>
          <p:spPr>
            <a:xfrm>
              <a:off x="8807007" y="2499255"/>
              <a:ext cx="521365" cy="8584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cxnSpLocks/>
              <a:stCxn id="45" idx="1"/>
              <a:endCxn id="66" idx="2"/>
            </p:cNvCxnSpPr>
            <p:nvPr/>
          </p:nvCxnSpPr>
          <p:spPr>
            <a:xfrm flipH="1" flipV="1">
              <a:off x="7361079" y="4965065"/>
              <a:ext cx="11270" cy="450825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四角形: 角を丸くする 56"/>
            <p:cNvSpPr/>
            <p:nvPr/>
          </p:nvSpPr>
          <p:spPr>
            <a:xfrm>
              <a:off x="6516023" y="2693142"/>
              <a:ext cx="1520041" cy="4423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予約管理画面</a:t>
              </a: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5915150" y="3540607"/>
              <a:ext cx="2891857" cy="142445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200" dirty="0"/>
                <a:t>処理プロジェクト</a:t>
              </a:r>
            </a:p>
          </p:txBody>
        </p:sp>
        <p:sp>
          <p:nvSpPr>
            <p:cNvPr id="67" name="四角形: 角を丸くする 66"/>
            <p:cNvSpPr/>
            <p:nvPr/>
          </p:nvSpPr>
          <p:spPr>
            <a:xfrm>
              <a:off x="7372349" y="3932369"/>
              <a:ext cx="1282535" cy="4355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場所管理処理</a:t>
              </a:r>
            </a:p>
          </p:txBody>
        </p:sp>
        <p:sp>
          <p:nvSpPr>
            <p:cNvPr id="68" name="四角形: 角を丸くする 67"/>
            <p:cNvSpPr/>
            <p:nvPr/>
          </p:nvSpPr>
          <p:spPr>
            <a:xfrm>
              <a:off x="5978848" y="3932369"/>
              <a:ext cx="1302733" cy="43023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会議室管理処理</a:t>
              </a:r>
            </a:p>
          </p:txBody>
        </p:sp>
        <p:sp>
          <p:nvSpPr>
            <p:cNvPr id="69" name="四角形: 角を丸くする 68"/>
            <p:cNvSpPr/>
            <p:nvPr/>
          </p:nvSpPr>
          <p:spPr>
            <a:xfrm>
              <a:off x="6516023" y="4446723"/>
              <a:ext cx="1520041" cy="4423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予約管理処理</a:t>
              </a:r>
            </a:p>
          </p:txBody>
        </p:sp>
        <p:cxnSp>
          <p:nvCxnSpPr>
            <p:cNvPr id="73" name="直線矢印コネクタ 72"/>
            <p:cNvCxnSpPr>
              <a:stCxn id="60" idx="2"/>
            </p:cNvCxnSpPr>
            <p:nvPr/>
          </p:nvCxnSpPr>
          <p:spPr>
            <a:xfrm flipH="1">
              <a:off x="7354807" y="3211484"/>
              <a:ext cx="6272" cy="301529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線コネクタ 76"/>
          <p:cNvCxnSpPr>
            <a:cxnSpLocks/>
          </p:cNvCxnSpPr>
          <p:nvPr/>
        </p:nvCxnSpPr>
        <p:spPr>
          <a:xfrm>
            <a:off x="5450773" y="596147"/>
            <a:ext cx="0" cy="58759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3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71612"/>
            <a:ext cx="6705600" cy="39147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248150" y="2214414"/>
            <a:ext cx="3371850" cy="2716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7781925" y="5000476"/>
            <a:ext cx="809625" cy="3859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85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57" y="1624239"/>
            <a:ext cx="2914650" cy="36099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886325" y="2867025"/>
            <a:ext cx="2533650" cy="781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71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319212"/>
            <a:ext cx="8677275" cy="42195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757362" y="4695825"/>
            <a:ext cx="6205538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4029074" y="2266654"/>
            <a:ext cx="3933825" cy="447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8772525" y="5202442"/>
            <a:ext cx="809625" cy="298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/>
          <p:cNvSpPr/>
          <p:nvPr/>
        </p:nvSpPr>
        <p:spPr>
          <a:xfrm>
            <a:off x="1757362" y="2176314"/>
            <a:ext cx="2033588" cy="4716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70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0" y="1600427"/>
            <a:ext cx="2905125" cy="3657600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829174" y="3038474"/>
            <a:ext cx="2638425" cy="9429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57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2" y="924238"/>
            <a:ext cx="6134100" cy="5010151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029333" y="3543299"/>
            <a:ext cx="3581017" cy="3714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42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033587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293271" y="1502019"/>
            <a:ext cx="2891857" cy="1158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/>
              <a:t>画面プロジェクト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284699" y="3083117"/>
            <a:ext cx="2891857" cy="5982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処理プロジェクト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74754" y="59614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共通処理が画面プロジェクト内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3093" y="596147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共通処理が別プロジェクト</a:t>
            </a:r>
            <a:endParaRPr kumimoji="1" lang="ja-JP" altLang="en-US" b="1" dirty="0"/>
          </a:p>
        </p:txBody>
      </p:sp>
      <p:cxnSp>
        <p:nvCxnSpPr>
          <p:cNvPr id="6" name="直線コネクタ 5"/>
          <p:cNvCxnSpPr>
            <a:cxnSpLocks/>
          </p:cNvCxnSpPr>
          <p:nvPr/>
        </p:nvCxnSpPr>
        <p:spPr>
          <a:xfrm>
            <a:off x="5450773" y="596147"/>
            <a:ext cx="0" cy="43788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四角形: 角を丸くする 6"/>
          <p:cNvSpPr/>
          <p:nvPr/>
        </p:nvSpPr>
        <p:spPr>
          <a:xfrm>
            <a:off x="2707668" y="1958928"/>
            <a:ext cx="2113050" cy="510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共通処理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170806" y="2660073"/>
            <a:ext cx="0" cy="4230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4310837" y="2469567"/>
            <a:ext cx="0" cy="6135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707670" y="1502019"/>
            <a:ext cx="2891857" cy="574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画面プロジェクト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727854" y="4198995"/>
            <a:ext cx="2891857" cy="5982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処理プロジェクト</a:t>
            </a:r>
          </a:p>
        </p:txBody>
      </p:sp>
      <p:cxnSp>
        <p:nvCxnSpPr>
          <p:cNvPr id="18" name="直線矢印コネクタ 17"/>
          <p:cNvCxnSpPr>
            <a:cxnSpLocks/>
            <a:stCxn id="15" idx="2"/>
            <a:endCxn id="21" idx="0"/>
          </p:cNvCxnSpPr>
          <p:nvPr/>
        </p:nvCxnSpPr>
        <p:spPr>
          <a:xfrm>
            <a:off x="7153599" y="2076773"/>
            <a:ext cx="13852" cy="4820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7167451" y="3716911"/>
            <a:ext cx="6332" cy="4820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5721522" y="2558857"/>
            <a:ext cx="2891857" cy="1158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共通プロジェクト</a:t>
            </a:r>
          </a:p>
        </p:txBody>
      </p:sp>
      <p:sp>
        <p:nvSpPr>
          <p:cNvPr id="22" name="四角形: 角を丸くする 21"/>
          <p:cNvSpPr/>
          <p:nvPr/>
        </p:nvSpPr>
        <p:spPr>
          <a:xfrm>
            <a:off x="6135919" y="3015766"/>
            <a:ext cx="2113050" cy="510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共通処理</a:t>
            </a:r>
          </a:p>
        </p:txBody>
      </p:sp>
    </p:spTree>
    <p:extLst>
      <p:ext uri="{BB962C8B-B14F-4D97-AF65-F5344CB8AC3E}">
        <p14:creationId xmlns:p14="http://schemas.microsoft.com/office/powerpoint/2010/main" val="16670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4" y="1309393"/>
            <a:ext cx="7706801" cy="4220164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286000" y="4257675"/>
            <a:ext cx="5114925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4552950" y="1866605"/>
            <a:ext cx="3009900" cy="447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8248650" y="5202737"/>
            <a:ext cx="809625" cy="298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/>
          <p:cNvSpPr/>
          <p:nvPr/>
        </p:nvSpPr>
        <p:spPr>
          <a:xfrm>
            <a:off x="2457450" y="3093845"/>
            <a:ext cx="1762125" cy="4208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17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17" y="95250"/>
            <a:ext cx="9265920" cy="6659880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8357191" y="744279"/>
            <a:ext cx="2987749" cy="1137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32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28" y="2509952"/>
            <a:ext cx="5657143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19212"/>
            <a:ext cx="8839200" cy="42195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771650" y="4695825"/>
            <a:ext cx="6191250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3933825" y="3000079"/>
            <a:ext cx="4114800" cy="447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8848725" y="5202442"/>
            <a:ext cx="809625" cy="298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/>
          <p:cNvSpPr/>
          <p:nvPr/>
        </p:nvSpPr>
        <p:spPr>
          <a:xfrm>
            <a:off x="1771650" y="2090589"/>
            <a:ext cx="809625" cy="3859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49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66" y="85725"/>
            <a:ext cx="9265920" cy="6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19210"/>
            <a:ext cx="8572500" cy="42195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038350" y="4695825"/>
            <a:ext cx="5924550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4276725" y="3752554"/>
            <a:ext cx="3771900" cy="447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8848725" y="5202442"/>
            <a:ext cx="809625" cy="298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/>
          <p:cNvSpPr/>
          <p:nvPr/>
        </p:nvSpPr>
        <p:spPr>
          <a:xfrm>
            <a:off x="2038350" y="2119164"/>
            <a:ext cx="809625" cy="3859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1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19" y="1471857"/>
            <a:ext cx="5104762" cy="3914286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3705225" y="3429000"/>
            <a:ext cx="5010150" cy="4857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71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74</Words>
  <Application>Microsoft Office PowerPoint</Application>
  <PresentationFormat>ワイド画面</PresentationFormat>
  <Paragraphs>28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28</cp:revision>
  <dcterms:created xsi:type="dcterms:W3CDTF">2017-05-29T02:18:27Z</dcterms:created>
  <dcterms:modified xsi:type="dcterms:W3CDTF">2017-06-09T05:09:17Z</dcterms:modified>
</cp:coreProperties>
</file>