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62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21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65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2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47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37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05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10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7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7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8185-5249-423F-B4DF-67B24478A0FA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58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81019" y="1016001"/>
            <a:ext cx="1376218" cy="1209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>
                <a:latin typeface="+mj-lt"/>
              </a:rPr>
              <a:t>場所</a:t>
            </a:r>
            <a:r>
              <a:rPr kumimoji="1" lang="en-US" altLang="ja-JP" sz="1200" dirty="0">
                <a:latin typeface="+mj-lt"/>
              </a:rPr>
              <a:t>Entity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5" name="四角形: 角を丸くする 4"/>
          <p:cNvSpPr/>
          <p:nvPr/>
        </p:nvSpPr>
        <p:spPr>
          <a:xfrm>
            <a:off x="1810327" y="1311564"/>
            <a:ext cx="1099128" cy="34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ID</a:t>
            </a:r>
            <a:endParaRPr kumimoji="1" lang="ja-JP" altLang="en-US" sz="1200" dirty="0"/>
          </a:p>
        </p:txBody>
      </p:sp>
      <p:sp>
        <p:nvSpPr>
          <p:cNvPr id="6" name="四角形: 角を丸くする 5"/>
          <p:cNvSpPr/>
          <p:nvPr/>
        </p:nvSpPr>
        <p:spPr>
          <a:xfrm>
            <a:off x="1810327" y="1745673"/>
            <a:ext cx="1099128" cy="34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名称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3509818" y="1016001"/>
            <a:ext cx="1653309" cy="264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>
                <a:latin typeface="+mj-lt"/>
              </a:rPr>
              <a:t>会議室</a:t>
            </a:r>
            <a:r>
              <a:rPr kumimoji="1" lang="en-US" altLang="ja-JP" sz="1200" dirty="0">
                <a:latin typeface="+mj-lt"/>
              </a:rPr>
              <a:t>Entity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8" name="四角形: 角を丸くする 7"/>
          <p:cNvSpPr/>
          <p:nvPr/>
        </p:nvSpPr>
        <p:spPr>
          <a:xfrm>
            <a:off x="3768435" y="1311564"/>
            <a:ext cx="1099128" cy="3417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ID</a:t>
            </a:r>
            <a:endParaRPr kumimoji="1" lang="ja-JP" altLang="en-US" sz="1200" dirty="0"/>
          </a:p>
        </p:txBody>
      </p:sp>
      <p:sp>
        <p:nvSpPr>
          <p:cNvPr id="9" name="四角形: 角を丸くする 8"/>
          <p:cNvSpPr/>
          <p:nvPr/>
        </p:nvSpPr>
        <p:spPr>
          <a:xfrm>
            <a:off x="3768435" y="1745673"/>
            <a:ext cx="1099128" cy="3417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名称</a:t>
            </a:r>
            <a:endParaRPr kumimoji="1" lang="ja-JP" altLang="en-US" sz="1200" dirty="0"/>
          </a:p>
        </p:txBody>
      </p:sp>
      <p:sp>
        <p:nvSpPr>
          <p:cNvPr id="11" name="四角形: 角を丸くする 10"/>
          <p:cNvSpPr/>
          <p:nvPr/>
        </p:nvSpPr>
        <p:spPr>
          <a:xfrm>
            <a:off x="3639127" y="2225964"/>
            <a:ext cx="1376218" cy="1209963"/>
          </a:xfrm>
          <a:prstGeom prst="roundRect">
            <a:avLst>
              <a:gd name="adj" fmla="val 82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>
                <a:latin typeface="+mj-lt"/>
              </a:rPr>
              <a:t>場所</a:t>
            </a:r>
          </a:p>
        </p:txBody>
      </p:sp>
      <p:sp>
        <p:nvSpPr>
          <p:cNvPr id="12" name="四角形: 角を丸くする 11"/>
          <p:cNvSpPr/>
          <p:nvPr/>
        </p:nvSpPr>
        <p:spPr>
          <a:xfrm>
            <a:off x="3768435" y="2521527"/>
            <a:ext cx="1099128" cy="34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ID</a:t>
            </a:r>
            <a:endParaRPr kumimoji="1" lang="ja-JP" altLang="en-US" sz="1200" dirty="0"/>
          </a:p>
        </p:txBody>
      </p:sp>
      <p:sp>
        <p:nvSpPr>
          <p:cNvPr id="13" name="四角形: 角を丸くする 12"/>
          <p:cNvSpPr/>
          <p:nvPr/>
        </p:nvSpPr>
        <p:spPr>
          <a:xfrm>
            <a:off x="3768435" y="2955636"/>
            <a:ext cx="1099128" cy="34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名称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681019" y="4331855"/>
            <a:ext cx="3482108" cy="62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アプリの処理</a:t>
            </a:r>
          </a:p>
        </p:txBody>
      </p:sp>
      <p:sp>
        <p:nvSpPr>
          <p:cNvPr id="15" name="矢印: 上下 14"/>
          <p:cNvSpPr/>
          <p:nvPr/>
        </p:nvSpPr>
        <p:spPr>
          <a:xfrm>
            <a:off x="4142508" y="3731490"/>
            <a:ext cx="387927" cy="5218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下 15"/>
          <p:cNvSpPr/>
          <p:nvPr/>
        </p:nvSpPr>
        <p:spPr>
          <a:xfrm>
            <a:off x="2165927" y="2299855"/>
            <a:ext cx="387927" cy="19534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03944" y="3759200"/>
            <a:ext cx="128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データの入れ物として使う</a:t>
            </a:r>
            <a:endParaRPr kumimoji="1" lang="ja-JP" altLang="en-US" sz="1200" dirty="0"/>
          </a:p>
        </p:txBody>
      </p:sp>
      <p:sp>
        <p:nvSpPr>
          <p:cNvPr id="18" name="矢印: 上下 17"/>
          <p:cNvSpPr/>
          <p:nvPr/>
        </p:nvSpPr>
        <p:spPr>
          <a:xfrm>
            <a:off x="3121891" y="5038435"/>
            <a:ext cx="387927" cy="5218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磁気ディスク 18"/>
          <p:cNvSpPr/>
          <p:nvPr/>
        </p:nvSpPr>
        <p:spPr>
          <a:xfrm>
            <a:off x="2516907" y="5597389"/>
            <a:ext cx="1662545" cy="877039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DB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424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14" y="1986143"/>
            <a:ext cx="3628571" cy="2885714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367539" y="2247606"/>
            <a:ext cx="3404861" cy="3146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4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2" y="1986143"/>
            <a:ext cx="9096375" cy="28860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1971675" y="2103245"/>
            <a:ext cx="2809875" cy="4208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4591050" y="4303520"/>
            <a:ext cx="3543300" cy="4208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69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634" y="1876496"/>
            <a:ext cx="2971800" cy="11620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634" y="3490970"/>
            <a:ext cx="2971800" cy="923926"/>
          </a:xfrm>
          <a:prstGeom prst="rect">
            <a:avLst/>
          </a:prstGeom>
        </p:spPr>
      </p:pic>
      <p:sp>
        <p:nvSpPr>
          <p:cNvPr id="4" name="矢印: 下 3"/>
          <p:cNvSpPr/>
          <p:nvPr/>
        </p:nvSpPr>
        <p:spPr>
          <a:xfrm>
            <a:off x="5534209" y="3150458"/>
            <a:ext cx="43815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5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332" y="2109952"/>
            <a:ext cx="6934200" cy="26384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2752725" y="3998720"/>
            <a:ext cx="2809875" cy="4208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24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281407"/>
            <a:ext cx="7829550" cy="42195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2238375" y="4916987"/>
            <a:ext cx="5219700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4448175" y="1857080"/>
            <a:ext cx="3028950" cy="447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8315325" y="5174162"/>
            <a:ext cx="809625" cy="2982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17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42" y="95250"/>
            <a:ext cx="9264762" cy="66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2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24867" y="28448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アニメーション</a:t>
            </a:r>
            <a:r>
              <a:rPr kumimoji="1" lang="en-US" altLang="ja-JP" dirty="0"/>
              <a:t>GIF</a:t>
            </a:r>
            <a:r>
              <a:rPr kumimoji="1" lang="ja-JP" altLang="en-US" dirty="0"/>
              <a:t>として作成</a:t>
            </a:r>
          </a:p>
        </p:txBody>
      </p:sp>
    </p:spTree>
    <p:extLst>
      <p:ext uri="{BB962C8B-B14F-4D97-AF65-F5344CB8AC3E}">
        <p14:creationId xmlns:p14="http://schemas.microsoft.com/office/powerpoint/2010/main" val="219241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90" y="1933762"/>
            <a:ext cx="5247619" cy="2990476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3405514" y="4047830"/>
            <a:ext cx="3623935" cy="447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31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37" y="2643187"/>
            <a:ext cx="26003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2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26</Words>
  <Application>Microsoft Office PowerPoint</Application>
  <PresentationFormat>ワイド画面</PresentationFormat>
  <Paragraphs>13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ＭＳ Ｐゴシック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61</cp:revision>
  <dcterms:created xsi:type="dcterms:W3CDTF">2017-05-25T08:30:32Z</dcterms:created>
  <dcterms:modified xsi:type="dcterms:W3CDTF">2017-05-30T01:52:48Z</dcterms:modified>
</cp:coreProperties>
</file>