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3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412A-E1F0-42C7-9FE2-1A3CBA960043}" type="datetimeFigureOut">
              <a:rPr kumimoji="1" lang="ja-JP" altLang="en-US" smtClean="0"/>
              <a:t>2017/5/30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C010A-DCEA-4ED7-9CE2-76DEBDBB60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113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412A-E1F0-42C7-9FE2-1A3CBA960043}" type="datetimeFigureOut">
              <a:rPr kumimoji="1" lang="ja-JP" altLang="en-US" smtClean="0"/>
              <a:t>2017/5/30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C010A-DCEA-4ED7-9CE2-76DEBDBB60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9376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412A-E1F0-42C7-9FE2-1A3CBA960043}" type="datetimeFigureOut">
              <a:rPr kumimoji="1" lang="ja-JP" altLang="en-US" smtClean="0"/>
              <a:t>2017/5/30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C010A-DCEA-4ED7-9CE2-76DEBDBB60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1874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412A-E1F0-42C7-9FE2-1A3CBA960043}" type="datetimeFigureOut">
              <a:rPr kumimoji="1" lang="ja-JP" altLang="en-US" smtClean="0"/>
              <a:t>2017/5/30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C010A-DCEA-4ED7-9CE2-76DEBDBB60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083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412A-E1F0-42C7-9FE2-1A3CBA960043}" type="datetimeFigureOut">
              <a:rPr kumimoji="1" lang="ja-JP" altLang="en-US" smtClean="0"/>
              <a:t>2017/5/30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C010A-DCEA-4ED7-9CE2-76DEBDBB60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1562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412A-E1F0-42C7-9FE2-1A3CBA960043}" type="datetimeFigureOut">
              <a:rPr kumimoji="1" lang="ja-JP" altLang="en-US" smtClean="0"/>
              <a:t>2017/5/30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C010A-DCEA-4ED7-9CE2-76DEBDBB60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3962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412A-E1F0-42C7-9FE2-1A3CBA960043}" type="datetimeFigureOut">
              <a:rPr kumimoji="1" lang="ja-JP" altLang="en-US" smtClean="0"/>
              <a:t>2017/5/30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C010A-DCEA-4ED7-9CE2-76DEBDBB60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1286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412A-E1F0-42C7-9FE2-1A3CBA960043}" type="datetimeFigureOut">
              <a:rPr kumimoji="1" lang="ja-JP" altLang="en-US" smtClean="0"/>
              <a:t>2017/5/30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C010A-DCEA-4ED7-9CE2-76DEBDBB60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8560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412A-E1F0-42C7-9FE2-1A3CBA960043}" type="datetimeFigureOut">
              <a:rPr kumimoji="1" lang="ja-JP" altLang="en-US" smtClean="0"/>
              <a:t>2017/5/30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C010A-DCEA-4ED7-9CE2-76DEBDBB60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8114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412A-E1F0-42C7-9FE2-1A3CBA960043}" type="datetimeFigureOut">
              <a:rPr kumimoji="1" lang="ja-JP" altLang="en-US" smtClean="0"/>
              <a:t>2017/5/30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C010A-DCEA-4ED7-9CE2-76DEBDBB60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395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412A-E1F0-42C7-9FE2-1A3CBA960043}" type="datetimeFigureOut">
              <a:rPr kumimoji="1" lang="ja-JP" altLang="en-US" smtClean="0"/>
              <a:t>2017/5/30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C010A-DCEA-4ED7-9CE2-76DEBDBB60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9730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C412A-E1F0-42C7-9FE2-1A3CBA960043}" type="datetimeFigureOut">
              <a:rPr kumimoji="1" lang="ja-JP" altLang="en-US" smtClean="0"/>
              <a:t>2017/5/30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C010A-DCEA-4ED7-9CE2-76DEBDBB60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85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078951" y="748531"/>
            <a:ext cx="3771516" cy="33273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200" dirty="0">
                <a:latin typeface="+mj-lt"/>
              </a:rPr>
              <a:t>会議室一覧</a:t>
            </a:r>
            <a:r>
              <a:rPr kumimoji="1" lang="en-US" altLang="ja-JP" sz="1200" dirty="0">
                <a:latin typeface="+mj-lt"/>
              </a:rPr>
              <a:t>Model</a:t>
            </a:r>
            <a:endParaRPr kumimoji="1" lang="ja-JP" altLang="en-US" sz="1200" dirty="0">
              <a:latin typeface="+mj-lt"/>
            </a:endParaRPr>
          </a:p>
        </p:txBody>
      </p:sp>
      <p:sp>
        <p:nvSpPr>
          <p:cNvPr id="7" name="四角形: 角を丸くする 6"/>
          <p:cNvSpPr/>
          <p:nvPr/>
        </p:nvSpPr>
        <p:spPr>
          <a:xfrm>
            <a:off x="2275222" y="1109134"/>
            <a:ext cx="1543246" cy="1210733"/>
          </a:xfrm>
          <a:prstGeom prst="roundRect">
            <a:avLst>
              <a:gd name="adj" fmla="val 82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200" dirty="0">
                <a:latin typeface="+mj-lt"/>
              </a:rPr>
              <a:t>場所選択項目</a:t>
            </a:r>
          </a:p>
        </p:txBody>
      </p:sp>
      <p:sp>
        <p:nvSpPr>
          <p:cNvPr id="8" name="四角形: 角を丸くする 7"/>
          <p:cNvSpPr/>
          <p:nvPr/>
        </p:nvSpPr>
        <p:spPr>
          <a:xfrm>
            <a:off x="2456101" y="1429327"/>
            <a:ext cx="1099128" cy="3417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場所</a:t>
            </a:r>
            <a:r>
              <a:rPr lang="en-US" altLang="ja-JP" sz="1200" dirty="0"/>
              <a:t>1</a:t>
            </a:r>
            <a:endParaRPr kumimoji="1" lang="ja-JP" altLang="en-US" sz="1200" dirty="0"/>
          </a:p>
        </p:txBody>
      </p:sp>
      <p:sp>
        <p:nvSpPr>
          <p:cNvPr id="9" name="四角形: 角を丸くする 8"/>
          <p:cNvSpPr/>
          <p:nvPr/>
        </p:nvSpPr>
        <p:spPr>
          <a:xfrm>
            <a:off x="2456101" y="1863436"/>
            <a:ext cx="1099128" cy="3417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場所</a:t>
            </a:r>
            <a:r>
              <a:rPr kumimoji="1" lang="en-US" altLang="ja-JP" sz="1200" dirty="0"/>
              <a:t>2</a:t>
            </a:r>
            <a:endParaRPr kumimoji="1" lang="ja-JP" altLang="en-US" sz="1200" dirty="0"/>
          </a:p>
        </p:txBody>
      </p:sp>
      <p:sp>
        <p:nvSpPr>
          <p:cNvPr id="10" name="四角形: 角を丸くする 9"/>
          <p:cNvSpPr/>
          <p:nvPr/>
        </p:nvSpPr>
        <p:spPr>
          <a:xfrm>
            <a:off x="2275222" y="2750897"/>
            <a:ext cx="1543246" cy="1210733"/>
          </a:xfrm>
          <a:prstGeom prst="roundRect">
            <a:avLst>
              <a:gd name="adj" fmla="val 8270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200" dirty="0">
                <a:latin typeface="+mj-lt"/>
              </a:rPr>
              <a:t>会議室一覧項目</a:t>
            </a:r>
          </a:p>
        </p:txBody>
      </p:sp>
      <p:sp>
        <p:nvSpPr>
          <p:cNvPr id="11" name="四角形: 角を丸くする 10"/>
          <p:cNvSpPr/>
          <p:nvPr/>
        </p:nvSpPr>
        <p:spPr>
          <a:xfrm>
            <a:off x="2497281" y="3089563"/>
            <a:ext cx="1099128" cy="34174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会議室</a:t>
            </a:r>
            <a:r>
              <a:rPr kumimoji="1" lang="en-US" altLang="ja-JP" sz="1200" dirty="0"/>
              <a:t>1</a:t>
            </a:r>
            <a:endParaRPr kumimoji="1" lang="ja-JP" altLang="en-US" sz="1200" dirty="0"/>
          </a:p>
        </p:txBody>
      </p:sp>
      <p:sp>
        <p:nvSpPr>
          <p:cNvPr id="12" name="四角形: 角を丸くする 11"/>
          <p:cNvSpPr/>
          <p:nvPr/>
        </p:nvSpPr>
        <p:spPr>
          <a:xfrm>
            <a:off x="2497281" y="3523672"/>
            <a:ext cx="1099128" cy="34174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会議室</a:t>
            </a:r>
            <a:r>
              <a:rPr lang="en-US" altLang="ja-JP" sz="1200" dirty="0"/>
              <a:t>2</a:t>
            </a:r>
            <a:endParaRPr kumimoji="1" lang="ja-JP" altLang="en-US" sz="1200" dirty="0"/>
          </a:p>
        </p:txBody>
      </p:sp>
      <p:sp>
        <p:nvSpPr>
          <p:cNvPr id="13" name="四角形: 角を丸くする 12"/>
          <p:cNvSpPr/>
          <p:nvPr/>
        </p:nvSpPr>
        <p:spPr>
          <a:xfrm>
            <a:off x="2456101" y="2362970"/>
            <a:ext cx="1099128" cy="34174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場所</a:t>
            </a:r>
            <a:r>
              <a:rPr lang="en-US" altLang="ja-JP" sz="1200" dirty="0"/>
              <a:t>ID</a:t>
            </a:r>
            <a:endParaRPr kumimoji="1" lang="ja-JP" altLang="en-US" sz="1200" dirty="0"/>
          </a:p>
        </p:txBody>
      </p:sp>
      <p:sp>
        <p:nvSpPr>
          <p:cNvPr id="14" name="正方形/長方形 13"/>
          <p:cNvSpPr/>
          <p:nvPr/>
        </p:nvSpPr>
        <p:spPr>
          <a:xfrm>
            <a:off x="4131733" y="1270000"/>
            <a:ext cx="1380067" cy="5010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初期処理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4131732" y="1954645"/>
            <a:ext cx="1380067" cy="5010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検索処理</a:t>
            </a:r>
          </a:p>
        </p:txBody>
      </p:sp>
      <p:sp>
        <p:nvSpPr>
          <p:cNvPr id="16" name="フローチャート: 磁気ディスク 15"/>
          <p:cNvSpPr/>
          <p:nvPr/>
        </p:nvSpPr>
        <p:spPr>
          <a:xfrm>
            <a:off x="6550114" y="1479772"/>
            <a:ext cx="748153" cy="636895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DB</a:t>
            </a:r>
            <a:endParaRPr kumimoji="1" lang="ja-JP" altLang="en-US" sz="1200" dirty="0"/>
          </a:p>
        </p:txBody>
      </p:sp>
      <p:sp>
        <p:nvSpPr>
          <p:cNvPr id="17" name="矢印: 左右 16"/>
          <p:cNvSpPr/>
          <p:nvPr/>
        </p:nvSpPr>
        <p:spPr>
          <a:xfrm>
            <a:off x="5922430" y="1678146"/>
            <a:ext cx="555721" cy="2401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4677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368800" y="748531"/>
            <a:ext cx="1803400" cy="33324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200" dirty="0">
                <a:latin typeface="+mj-lt"/>
              </a:rPr>
              <a:t>会議室一覧</a:t>
            </a:r>
            <a:r>
              <a:rPr kumimoji="1" lang="en-US" altLang="ja-JP" sz="1200" dirty="0">
                <a:latin typeface="+mj-lt"/>
              </a:rPr>
              <a:t>Model</a:t>
            </a:r>
            <a:endParaRPr kumimoji="1" lang="ja-JP" altLang="en-US" sz="1200" dirty="0">
              <a:latin typeface="+mj-lt"/>
            </a:endParaRPr>
          </a:p>
        </p:txBody>
      </p:sp>
      <p:sp>
        <p:nvSpPr>
          <p:cNvPr id="3" name="四角形: 角を丸くする 2"/>
          <p:cNvSpPr/>
          <p:nvPr/>
        </p:nvSpPr>
        <p:spPr>
          <a:xfrm>
            <a:off x="4501179" y="2825620"/>
            <a:ext cx="1543246" cy="1210733"/>
          </a:xfrm>
          <a:prstGeom prst="roundRect">
            <a:avLst>
              <a:gd name="adj" fmla="val 8270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200" dirty="0">
                <a:latin typeface="+mj-lt"/>
              </a:rPr>
              <a:t>会議室一覧項目</a:t>
            </a:r>
          </a:p>
        </p:txBody>
      </p:sp>
      <p:sp>
        <p:nvSpPr>
          <p:cNvPr id="4" name="四角形: 角を丸くする 3"/>
          <p:cNvSpPr/>
          <p:nvPr/>
        </p:nvSpPr>
        <p:spPr>
          <a:xfrm>
            <a:off x="4723238" y="3164286"/>
            <a:ext cx="1099128" cy="34174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会議室</a:t>
            </a:r>
            <a:r>
              <a:rPr kumimoji="1" lang="en-US" altLang="ja-JP" sz="1200" dirty="0"/>
              <a:t>1</a:t>
            </a:r>
            <a:endParaRPr kumimoji="1" lang="ja-JP" altLang="en-US" sz="1200" dirty="0"/>
          </a:p>
        </p:txBody>
      </p:sp>
      <p:sp>
        <p:nvSpPr>
          <p:cNvPr id="5" name="四角形: 角を丸くする 4"/>
          <p:cNvSpPr/>
          <p:nvPr/>
        </p:nvSpPr>
        <p:spPr>
          <a:xfrm>
            <a:off x="4723238" y="3598395"/>
            <a:ext cx="1099128" cy="34174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会議室</a:t>
            </a:r>
            <a:r>
              <a:rPr lang="en-US" altLang="ja-JP" sz="1200" dirty="0"/>
              <a:t>2</a:t>
            </a:r>
            <a:endParaRPr kumimoji="1" lang="ja-JP" altLang="en-US" sz="1200" dirty="0"/>
          </a:p>
        </p:txBody>
      </p:sp>
      <p:sp>
        <p:nvSpPr>
          <p:cNvPr id="6" name="四角形: 角を丸くする 5"/>
          <p:cNvSpPr/>
          <p:nvPr/>
        </p:nvSpPr>
        <p:spPr>
          <a:xfrm>
            <a:off x="4665900" y="1236903"/>
            <a:ext cx="1099128" cy="34174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場所</a:t>
            </a:r>
            <a:r>
              <a:rPr lang="en-US" altLang="ja-JP" sz="1200" dirty="0"/>
              <a:t>ID</a:t>
            </a:r>
            <a:endParaRPr kumimoji="1" lang="ja-JP" altLang="en-US" sz="1200" dirty="0"/>
          </a:p>
        </p:txBody>
      </p:sp>
      <p:sp>
        <p:nvSpPr>
          <p:cNvPr id="7" name="正方形/長方形 6"/>
          <p:cNvSpPr/>
          <p:nvPr/>
        </p:nvSpPr>
        <p:spPr>
          <a:xfrm>
            <a:off x="4541210" y="1926359"/>
            <a:ext cx="1380067" cy="3952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検索処理</a:t>
            </a:r>
          </a:p>
        </p:txBody>
      </p:sp>
      <p:sp>
        <p:nvSpPr>
          <p:cNvPr id="8" name="フローチャート: 磁気ディスク 7"/>
          <p:cNvSpPr/>
          <p:nvPr/>
        </p:nvSpPr>
        <p:spPr>
          <a:xfrm>
            <a:off x="6606692" y="1752615"/>
            <a:ext cx="748153" cy="636895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DB</a:t>
            </a:r>
            <a:endParaRPr kumimoji="1" lang="ja-JP" altLang="en-US" sz="1200" dirty="0"/>
          </a:p>
        </p:txBody>
      </p:sp>
      <p:sp>
        <p:nvSpPr>
          <p:cNvPr id="9" name="矢印: 左右 8"/>
          <p:cNvSpPr/>
          <p:nvPr/>
        </p:nvSpPr>
        <p:spPr>
          <a:xfrm>
            <a:off x="5974769" y="1950989"/>
            <a:ext cx="578431" cy="2401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2219838" y="723309"/>
            <a:ext cx="1699008" cy="33324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ja-JP" altLang="en-US" sz="1200" dirty="0"/>
              <a:t>会議室一覧画面</a:t>
            </a:r>
            <a:endParaRPr kumimoji="1" lang="ja-JP" altLang="en-US" sz="1200" dirty="0"/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722487"/>
              </p:ext>
            </p:extLst>
          </p:nvPr>
        </p:nvGraphicFramePr>
        <p:xfrm>
          <a:off x="2348295" y="2989310"/>
          <a:ext cx="1364868" cy="77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434">
                  <a:extLst>
                    <a:ext uri="{9D8B030D-6E8A-4147-A177-3AD203B41FA5}">
                      <a16:colId xmlns:a16="http://schemas.microsoft.com/office/drawing/2014/main" val="1062035600"/>
                    </a:ext>
                  </a:extLst>
                </a:gridCol>
                <a:gridCol w="682434">
                  <a:extLst>
                    <a:ext uri="{9D8B030D-6E8A-4147-A177-3AD203B41FA5}">
                      <a16:colId xmlns:a16="http://schemas.microsoft.com/office/drawing/2014/main" val="1634977695"/>
                    </a:ext>
                  </a:extLst>
                </a:gridCol>
              </a:tblGrid>
              <a:tr h="21705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dirty="0"/>
                        <a:t>場所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dirty="0"/>
                        <a:t>会議室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980551"/>
                  </a:ext>
                </a:extLst>
              </a:tr>
              <a:tr h="217055"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763176"/>
                  </a:ext>
                </a:extLst>
              </a:tr>
              <a:tr h="217055"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566174"/>
                  </a:ext>
                </a:extLst>
              </a:tr>
            </a:tbl>
          </a:graphicData>
        </a:graphic>
      </p:graphicFrame>
      <p:pic>
        <p:nvPicPr>
          <p:cNvPr id="13" name="図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87" y="1893647"/>
            <a:ext cx="514879" cy="855903"/>
          </a:xfrm>
          <a:prstGeom prst="rect">
            <a:avLst/>
          </a:prstGeom>
        </p:spPr>
      </p:pic>
      <p:sp>
        <p:nvSpPr>
          <p:cNvPr id="14" name="正方形/長方形 13"/>
          <p:cNvSpPr/>
          <p:nvPr/>
        </p:nvSpPr>
        <p:spPr>
          <a:xfrm>
            <a:off x="2348295" y="1236903"/>
            <a:ext cx="760749" cy="229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3109045" y="1236902"/>
            <a:ext cx="253020" cy="2299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▼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2363374" y="1639355"/>
            <a:ext cx="583819" cy="2265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000" dirty="0">
                <a:latin typeface="+mj-lt"/>
              </a:rPr>
              <a:t>検索</a:t>
            </a:r>
          </a:p>
        </p:txBody>
      </p:sp>
      <p:sp>
        <p:nvSpPr>
          <p:cNvPr id="20" name="矢印: 右 19"/>
          <p:cNvSpPr/>
          <p:nvPr/>
        </p:nvSpPr>
        <p:spPr>
          <a:xfrm rot="20026348">
            <a:off x="1152627" y="1701707"/>
            <a:ext cx="1114425" cy="2418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矢印: 右 20"/>
          <p:cNvSpPr/>
          <p:nvPr/>
        </p:nvSpPr>
        <p:spPr>
          <a:xfrm>
            <a:off x="3415557" y="1294067"/>
            <a:ext cx="1196851" cy="1727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右 21"/>
          <p:cNvSpPr/>
          <p:nvPr/>
        </p:nvSpPr>
        <p:spPr>
          <a:xfrm>
            <a:off x="3770595" y="2045771"/>
            <a:ext cx="746457" cy="176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下 22"/>
          <p:cNvSpPr/>
          <p:nvPr/>
        </p:nvSpPr>
        <p:spPr>
          <a:xfrm>
            <a:off x="5114925" y="1639355"/>
            <a:ext cx="228600" cy="226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矢印: 下 23"/>
          <p:cNvSpPr/>
          <p:nvPr/>
        </p:nvSpPr>
        <p:spPr>
          <a:xfrm>
            <a:off x="5101163" y="2368050"/>
            <a:ext cx="242361" cy="4129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矢印: 左 24"/>
          <p:cNvSpPr/>
          <p:nvPr/>
        </p:nvSpPr>
        <p:spPr>
          <a:xfrm>
            <a:off x="3754722" y="3256010"/>
            <a:ext cx="704898" cy="1674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矢印: 右 25"/>
          <p:cNvSpPr/>
          <p:nvPr/>
        </p:nvSpPr>
        <p:spPr>
          <a:xfrm rot="1573652" flipH="1">
            <a:off x="1126760" y="2902037"/>
            <a:ext cx="1114425" cy="2418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540189" y="1717189"/>
            <a:ext cx="326711" cy="276999"/>
          </a:xfrm>
          <a:prstGeom prst="rect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1</a:t>
            </a:r>
            <a:endParaRPr kumimoji="1" lang="ja-JP" altLang="en-US" sz="12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3874696" y="1264750"/>
            <a:ext cx="326711" cy="276999"/>
          </a:xfrm>
          <a:prstGeom prst="rect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200" dirty="0"/>
              <a:t>2</a:t>
            </a:r>
            <a:endParaRPr kumimoji="1" lang="ja-JP" altLang="en-US" sz="12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957723" y="1985478"/>
            <a:ext cx="326711" cy="276999"/>
          </a:xfrm>
          <a:prstGeom prst="rect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200" dirty="0"/>
              <a:t>3</a:t>
            </a:r>
            <a:endParaRPr kumimoji="1" lang="ja-JP" altLang="en-US" sz="12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999891" y="1500855"/>
            <a:ext cx="326711" cy="276999"/>
          </a:xfrm>
          <a:prstGeom prst="rect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4</a:t>
            </a:r>
            <a:endParaRPr kumimoji="1" lang="ja-JP" altLang="en-US" sz="1200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972736" y="3201214"/>
            <a:ext cx="326711" cy="276999"/>
          </a:xfrm>
          <a:prstGeom prst="rect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6</a:t>
            </a:r>
            <a:endParaRPr kumimoji="1" lang="ja-JP" altLang="en-US" sz="12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367862" y="2413962"/>
            <a:ext cx="326711" cy="276999"/>
          </a:xfrm>
          <a:prstGeom prst="rect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5</a:t>
            </a:r>
            <a:endParaRPr kumimoji="1" lang="ja-JP" altLang="en-US" sz="1200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520616" y="2921984"/>
            <a:ext cx="326711" cy="276999"/>
          </a:xfrm>
          <a:prstGeom prst="rect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7</a:t>
            </a:r>
            <a:endParaRPr kumimoji="1" lang="ja-JP" altLang="en-US" sz="1200" dirty="0"/>
          </a:p>
        </p:txBody>
      </p:sp>
      <p:cxnSp>
        <p:nvCxnSpPr>
          <p:cNvPr id="35" name="直線コネクタ 34"/>
          <p:cNvCxnSpPr>
            <a:cxnSpLocks/>
            <a:endCxn id="23" idx="3"/>
          </p:cNvCxnSpPr>
          <p:nvPr/>
        </p:nvCxnSpPr>
        <p:spPr>
          <a:xfrm flipH="1">
            <a:off x="5343525" y="1639355"/>
            <a:ext cx="631244" cy="113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30" idx="2"/>
            <a:endCxn id="9" idx="1"/>
          </p:cNvCxnSpPr>
          <p:nvPr/>
        </p:nvCxnSpPr>
        <p:spPr>
          <a:xfrm>
            <a:off x="6163247" y="1777854"/>
            <a:ext cx="100738" cy="233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530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EDE40C03-3962-46C0-B273-2D7ACB058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838" y="1842866"/>
            <a:ext cx="4820323" cy="3172268"/>
          </a:xfrm>
          <a:prstGeom prst="rect">
            <a:avLst/>
          </a:prstGeom>
        </p:spPr>
      </p:pic>
      <p:sp>
        <p:nvSpPr>
          <p:cNvPr id="3" name="四角形: 角を丸くする 2"/>
          <p:cNvSpPr/>
          <p:nvPr/>
        </p:nvSpPr>
        <p:spPr>
          <a:xfrm>
            <a:off x="4124324" y="2324100"/>
            <a:ext cx="1590675" cy="3714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吹き出し: 折線 3"/>
          <p:cNvSpPr/>
          <p:nvPr/>
        </p:nvSpPr>
        <p:spPr>
          <a:xfrm>
            <a:off x="6534149" y="2081212"/>
            <a:ext cx="1685925" cy="4857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1520"/>
              <a:gd name="adj6" fmla="val -477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①場所コレクション</a:t>
            </a:r>
            <a:endParaRPr kumimoji="1" lang="en-US" altLang="ja-JP" sz="1200" dirty="0"/>
          </a:p>
          <a:p>
            <a:r>
              <a:rPr lang="ja-JP" altLang="en-US" sz="1200" dirty="0"/>
              <a:t>②選択中の場所</a:t>
            </a:r>
            <a:endParaRPr kumimoji="1" lang="ja-JP" altLang="en-US" sz="1200" dirty="0"/>
          </a:p>
        </p:txBody>
      </p:sp>
      <p:sp>
        <p:nvSpPr>
          <p:cNvPr id="5" name="吹き出し: 折線 4"/>
          <p:cNvSpPr/>
          <p:nvPr/>
        </p:nvSpPr>
        <p:spPr>
          <a:xfrm>
            <a:off x="6534148" y="3843337"/>
            <a:ext cx="1685925" cy="4857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2205"/>
              <a:gd name="adj6" fmla="val -4440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会議室コレクション</a:t>
            </a:r>
          </a:p>
        </p:txBody>
      </p:sp>
      <p:sp>
        <p:nvSpPr>
          <p:cNvPr id="6" name="四角形: 角を丸くする 5"/>
          <p:cNvSpPr/>
          <p:nvPr/>
        </p:nvSpPr>
        <p:spPr>
          <a:xfrm>
            <a:off x="3810000" y="2762250"/>
            <a:ext cx="4600576" cy="1895475"/>
          </a:xfrm>
          <a:prstGeom prst="roundRect">
            <a:avLst>
              <a:gd name="adj" fmla="val 459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2517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332" y="1605190"/>
            <a:ext cx="2933700" cy="364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809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sp">
      <a:majorFont>
        <a:latin typeface="ＭＳ Ｐゴシック"/>
        <a:ea typeface="ＭＳ Ｐゴシック"/>
        <a:cs typeface=""/>
      </a:majorFont>
      <a:minorFont>
        <a:latin typeface="ＭＳ Ｐゴシック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62</Words>
  <Application>Microsoft Office PowerPoint</Application>
  <PresentationFormat>ワイド画面</PresentationFormat>
  <Paragraphs>33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7" baseType="lpstr">
      <vt:lpstr>ＭＳ Ｐゴシック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高野将</dc:creator>
  <cp:lastModifiedBy>高野将</cp:lastModifiedBy>
  <cp:revision>16</cp:revision>
  <dcterms:created xsi:type="dcterms:W3CDTF">2017-05-30T03:02:00Z</dcterms:created>
  <dcterms:modified xsi:type="dcterms:W3CDTF">2017-05-30T06:33:59Z</dcterms:modified>
</cp:coreProperties>
</file>