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A5B6-1555-4471-A951-08C05B0FCE98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2FB3-3F9A-4618-93B7-AA309D487D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0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A5B6-1555-4471-A951-08C05B0FCE98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2FB3-3F9A-4618-93B7-AA309D487D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20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A5B6-1555-4471-A951-08C05B0FCE98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2FB3-3F9A-4618-93B7-AA309D487D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154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A5B6-1555-4471-A951-08C05B0FCE98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2FB3-3F9A-4618-93B7-AA309D487D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314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A5B6-1555-4471-A951-08C05B0FCE98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2FB3-3F9A-4618-93B7-AA309D487D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56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A5B6-1555-4471-A951-08C05B0FCE98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2FB3-3F9A-4618-93B7-AA309D487D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919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A5B6-1555-4471-A951-08C05B0FCE98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2FB3-3F9A-4618-93B7-AA309D487D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87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A5B6-1555-4471-A951-08C05B0FCE98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2FB3-3F9A-4618-93B7-AA309D487D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943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A5B6-1555-4471-A951-08C05B0FCE98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2FB3-3F9A-4618-93B7-AA309D487D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09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A5B6-1555-4471-A951-08C05B0FCE98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2FB3-3F9A-4618-93B7-AA309D487D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51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A5B6-1555-4471-A951-08C05B0FCE98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2FB3-3F9A-4618-93B7-AA309D487D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256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BA5B6-1555-4471-A951-08C05B0FCE98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F2FB3-3F9A-4618-93B7-AA309D487D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54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857" y="1633762"/>
            <a:ext cx="2914650" cy="3590925"/>
          </a:xfrm>
          <a:prstGeom prst="rect">
            <a:avLst/>
          </a:prstGeom>
        </p:spPr>
      </p:pic>
      <p:sp>
        <p:nvSpPr>
          <p:cNvPr id="6" name="四角形: 角を丸くする 5"/>
          <p:cNvSpPr/>
          <p:nvPr/>
        </p:nvSpPr>
        <p:spPr>
          <a:xfrm>
            <a:off x="5010150" y="3524250"/>
            <a:ext cx="1019176" cy="276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114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238" y="1295666"/>
            <a:ext cx="4209524" cy="4266667"/>
          </a:xfrm>
          <a:prstGeom prst="rect">
            <a:avLst/>
          </a:prstGeom>
        </p:spPr>
      </p:pic>
      <p:sp>
        <p:nvSpPr>
          <p:cNvPr id="4" name="四角形: 角を丸くする 3"/>
          <p:cNvSpPr/>
          <p:nvPr/>
        </p:nvSpPr>
        <p:spPr>
          <a:xfrm>
            <a:off x="5857875" y="2305050"/>
            <a:ext cx="1695450" cy="2571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/>
          <p:cNvSpPr/>
          <p:nvPr/>
        </p:nvSpPr>
        <p:spPr>
          <a:xfrm>
            <a:off x="5857875" y="2790825"/>
            <a:ext cx="2266950" cy="2857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/>
          <p:cNvSpPr/>
          <p:nvPr/>
        </p:nvSpPr>
        <p:spPr>
          <a:xfrm>
            <a:off x="5705475" y="4724400"/>
            <a:ext cx="1847850" cy="2857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608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2" y="1009650"/>
            <a:ext cx="6238875" cy="4838700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4933950" y="2190749"/>
            <a:ext cx="1171575" cy="714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/>
          <p:cNvSpPr/>
          <p:nvPr/>
        </p:nvSpPr>
        <p:spPr>
          <a:xfrm>
            <a:off x="6191251" y="5410200"/>
            <a:ext cx="1028700" cy="3714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634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2" y="1009650"/>
            <a:ext cx="6238875" cy="4838700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3143250" y="2905125"/>
            <a:ext cx="1971675" cy="5714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/>
          <p:cNvSpPr/>
          <p:nvPr/>
        </p:nvSpPr>
        <p:spPr>
          <a:xfrm>
            <a:off x="7143750" y="5419726"/>
            <a:ext cx="1076325" cy="3429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523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285" y="557571"/>
            <a:ext cx="4571429" cy="5742857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5772150" y="2057401"/>
            <a:ext cx="2305050" cy="8477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/>
          <p:cNvSpPr/>
          <p:nvPr/>
        </p:nvSpPr>
        <p:spPr>
          <a:xfrm>
            <a:off x="4019550" y="5572126"/>
            <a:ext cx="1600200" cy="3428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973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047" y="1614714"/>
            <a:ext cx="5362575" cy="3629025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6096334" y="3829051"/>
            <a:ext cx="1342691" cy="7810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787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285" y="1248047"/>
            <a:ext cx="5371429" cy="4361905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6191584" y="4676776"/>
            <a:ext cx="1904666" cy="2857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176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2" y="1009650"/>
            <a:ext cx="6238875" cy="4838700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3143250" y="2905125"/>
            <a:ext cx="1971675" cy="9810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1473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047" y="519477"/>
            <a:ext cx="5362575" cy="5819775"/>
          </a:xfrm>
          <a:prstGeom prst="rect">
            <a:avLst/>
          </a:prstGeom>
        </p:spPr>
      </p:pic>
      <p:sp>
        <p:nvSpPr>
          <p:cNvPr id="4" name="四角形: 角を丸くする 3"/>
          <p:cNvSpPr/>
          <p:nvPr/>
        </p:nvSpPr>
        <p:spPr>
          <a:xfrm>
            <a:off x="5296234" y="5558203"/>
            <a:ext cx="1837991" cy="30919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/>
          <p:cNvSpPr/>
          <p:nvPr/>
        </p:nvSpPr>
        <p:spPr>
          <a:xfrm>
            <a:off x="3862555" y="1881553"/>
            <a:ext cx="2290596" cy="27109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/>
          <p:cNvSpPr/>
          <p:nvPr/>
        </p:nvSpPr>
        <p:spPr>
          <a:xfrm>
            <a:off x="6238875" y="2057399"/>
            <a:ext cx="2509671" cy="27109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815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476" y="2219476"/>
            <a:ext cx="3019048" cy="2419048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4810460" y="2824529"/>
            <a:ext cx="761666" cy="2425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790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404812"/>
            <a:ext cx="5610225" cy="368617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363" y="2381248"/>
            <a:ext cx="5609524" cy="3685714"/>
          </a:xfrm>
          <a:prstGeom prst="rect">
            <a:avLst/>
          </a:prstGeom>
        </p:spPr>
      </p:pic>
      <p:sp>
        <p:nvSpPr>
          <p:cNvPr id="4" name="矢印: V 字型 3"/>
          <p:cNvSpPr/>
          <p:nvPr/>
        </p:nvSpPr>
        <p:spPr>
          <a:xfrm rot="2835277">
            <a:off x="2789371" y="2404758"/>
            <a:ext cx="828675" cy="56197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/>
          <p:cNvSpPr/>
          <p:nvPr/>
        </p:nvSpPr>
        <p:spPr>
          <a:xfrm>
            <a:off x="3605562" y="2766773"/>
            <a:ext cx="966437" cy="69080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724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119" y="1290893"/>
            <a:ext cx="7105650" cy="4086225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7305675" y="3429000"/>
            <a:ext cx="1019176" cy="276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/>
          <p:cNvSpPr/>
          <p:nvPr/>
        </p:nvSpPr>
        <p:spPr>
          <a:xfrm>
            <a:off x="5476875" y="4857750"/>
            <a:ext cx="962025" cy="3429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197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214435"/>
            <a:ext cx="4171950" cy="370522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225" y="1214435"/>
            <a:ext cx="4171950" cy="3705225"/>
          </a:xfrm>
          <a:prstGeom prst="rect">
            <a:avLst/>
          </a:prstGeom>
        </p:spPr>
      </p:pic>
      <p:sp>
        <p:nvSpPr>
          <p:cNvPr id="4" name="四角形: 角を丸くする 3"/>
          <p:cNvSpPr/>
          <p:nvPr/>
        </p:nvSpPr>
        <p:spPr>
          <a:xfrm>
            <a:off x="1814862" y="3147773"/>
            <a:ext cx="4033488" cy="107180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/>
          <p:cNvSpPr/>
          <p:nvPr/>
        </p:nvSpPr>
        <p:spPr>
          <a:xfrm>
            <a:off x="6060456" y="3147773"/>
            <a:ext cx="4033488" cy="107180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446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75" y="540654"/>
            <a:ext cx="5609524" cy="368571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187" y="1100137"/>
            <a:ext cx="5610225" cy="3686175"/>
          </a:xfrm>
          <a:prstGeom prst="rect">
            <a:avLst/>
          </a:prstGeom>
        </p:spPr>
      </p:pic>
      <p:sp>
        <p:nvSpPr>
          <p:cNvPr id="4" name="四角形: 角を丸くする 3"/>
          <p:cNvSpPr/>
          <p:nvPr/>
        </p:nvSpPr>
        <p:spPr>
          <a:xfrm>
            <a:off x="3007693" y="2233372"/>
            <a:ext cx="2173907" cy="6431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/>
          <p:cNvSpPr/>
          <p:nvPr/>
        </p:nvSpPr>
        <p:spPr>
          <a:xfrm>
            <a:off x="7817818" y="2795348"/>
            <a:ext cx="2187494" cy="6431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3079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87" y="1585912"/>
            <a:ext cx="5610225" cy="3686175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5798518" y="3243022"/>
            <a:ext cx="2850182" cy="3479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008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763" y="1743285"/>
            <a:ext cx="3190875" cy="33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2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216" y="1229093"/>
            <a:ext cx="2867025" cy="295275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595" y="1848035"/>
            <a:ext cx="2905125" cy="2971801"/>
          </a:xfrm>
          <a:prstGeom prst="rect">
            <a:avLst/>
          </a:prstGeom>
        </p:spPr>
      </p:pic>
      <p:sp>
        <p:nvSpPr>
          <p:cNvPr id="4" name="矢印: V 字型 3"/>
          <p:cNvSpPr/>
          <p:nvPr/>
        </p:nvSpPr>
        <p:spPr>
          <a:xfrm rot="981239">
            <a:off x="6027253" y="3715976"/>
            <a:ext cx="1482290" cy="56197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/>
          <p:cNvSpPr/>
          <p:nvPr/>
        </p:nvSpPr>
        <p:spPr>
          <a:xfrm>
            <a:off x="3500439" y="3000374"/>
            <a:ext cx="5491161" cy="1780989"/>
          </a:xfrm>
          <a:prstGeom prst="roundRect">
            <a:avLst>
              <a:gd name="adj" fmla="val 523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519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952" y="1752809"/>
            <a:ext cx="5238095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2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381" y="1767095"/>
            <a:ext cx="5295900" cy="3324225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5388943" y="2604847"/>
            <a:ext cx="897557" cy="2907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/>
          <p:cNvSpPr/>
          <p:nvPr/>
        </p:nvSpPr>
        <p:spPr>
          <a:xfrm>
            <a:off x="3845893" y="4566997"/>
            <a:ext cx="897557" cy="2907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/>
          <p:cNvSpPr/>
          <p:nvPr/>
        </p:nvSpPr>
        <p:spPr>
          <a:xfrm>
            <a:off x="7493968" y="4566996"/>
            <a:ext cx="897557" cy="2907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392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003" y="595666"/>
            <a:ext cx="3857625" cy="5667375"/>
          </a:xfrm>
          <a:prstGeom prst="rect">
            <a:avLst/>
          </a:prstGeom>
        </p:spPr>
      </p:pic>
      <p:sp>
        <p:nvSpPr>
          <p:cNvPr id="4" name="四角形: 角を丸くする 3"/>
          <p:cNvSpPr/>
          <p:nvPr/>
        </p:nvSpPr>
        <p:spPr>
          <a:xfrm>
            <a:off x="4264993" y="5729046"/>
            <a:ext cx="3716957" cy="3479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411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97" y="747899"/>
            <a:ext cx="5161905" cy="2980952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320" y="1590863"/>
            <a:ext cx="5123809" cy="300952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157" y="2319525"/>
            <a:ext cx="5114286" cy="30000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8559" y="3243450"/>
            <a:ext cx="5114286" cy="3000000"/>
          </a:xfrm>
          <a:prstGeom prst="rect">
            <a:avLst/>
          </a:prstGeom>
        </p:spPr>
      </p:pic>
      <p:sp>
        <p:nvSpPr>
          <p:cNvPr id="7" name="矢印: V 字型 6"/>
          <p:cNvSpPr/>
          <p:nvPr/>
        </p:nvSpPr>
        <p:spPr>
          <a:xfrm rot="1890252">
            <a:off x="1807508" y="3373046"/>
            <a:ext cx="1827078" cy="56197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/>
          <p:cNvSpPr/>
          <p:nvPr/>
        </p:nvSpPr>
        <p:spPr>
          <a:xfrm>
            <a:off x="1683718" y="1216084"/>
            <a:ext cx="1402382" cy="37477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/>
          <p:cNvSpPr/>
          <p:nvPr/>
        </p:nvSpPr>
        <p:spPr>
          <a:xfrm>
            <a:off x="2384908" y="2047371"/>
            <a:ext cx="1444141" cy="3864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ｃ</a:t>
            </a:r>
          </a:p>
        </p:txBody>
      </p:sp>
    </p:spTree>
    <p:extLst>
      <p:ext uri="{BB962C8B-B14F-4D97-AF65-F5344CB8AC3E}">
        <p14:creationId xmlns:p14="http://schemas.microsoft.com/office/powerpoint/2010/main" val="3815023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476" y="1957571"/>
            <a:ext cx="2819400" cy="2943225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5017468" y="4071696"/>
            <a:ext cx="1278557" cy="2907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83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809" y="2052809"/>
            <a:ext cx="3152775" cy="2752725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6810375" y="2324099"/>
            <a:ext cx="971550" cy="6762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2343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524" y="1914714"/>
            <a:ext cx="3180952" cy="3028571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5531818" y="3052521"/>
            <a:ext cx="1240457" cy="6241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596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2195512"/>
            <a:ext cx="2628900" cy="2409825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5475770" y="2938221"/>
            <a:ext cx="1240457" cy="6241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197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2033587"/>
            <a:ext cx="48196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6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194" y="1805190"/>
            <a:ext cx="4324350" cy="3248026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6477000" y="3752850"/>
            <a:ext cx="714375" cy="29527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/>
          <p:cNvSpPr/>
          <p:nvPr/>
        </p:nvSpPr>
        <p:spPr>
          <a:xfrm>
            <a:off x="5857875" y="4048126"/>
            <a:ext cx="714375" cy="29527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32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239" y="1748047"/>
            <a:ext cx="32099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03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157" y="1995676"/>
            <a:ext cx="31623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78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382" y="1557571"/>
            <a:ext cx="8696325" cy="3743325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1847850" y="3524250"/>
            <a:ext cx="2838450" cy="3714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455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690562"/>
            <a:ext cx="7667625" cy="5476875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2262186" y="5524500"/>
            <a:ext cx="5167313" cy="3714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746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952" y="1743285"/>
            <a:ext cx="3238095" cy="3371429"/>
          </a:xfrm>
          <a:prstGeom prst="rect">
            <a:avLst/>
          </a:prstGeom>
        </p:spPr>
      </p:pic>
      <p:sp>
        <p:nvSpPr>
          <p:cNvPr id="3" name="楕円 2"/>
          <p:cNvSpPr/>
          <p:nvPr/>
        </p:nvSpPr>
        <p:spPr>
          <a:xfrm>
            <a:off x="6172200" y="2466975"/>
            <a:ext cx="295275" cy="2952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吹き出し: 折線 3"/>
          <p:cNvSpPr/>
          <p:nvPr/>
        </p:nvSpPr>
        <p:spPr>
          <a:xfrm flipH="1">
            <a:off x="4943474" y="3314699"/>
            <a:ext cx="1181100" cy="39052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8719"/>
              <a:gd name="adj6" fmla="val -16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スマートタグ</a:t>
            </a:r>
          </a:p>
        </p:txBody>
      </p:sp>
    </p:spTree>
    <p:extLst>
      <p:ext uri="{BB962C8B-B14F-4D97-AF65-F5344CB8AC3E}">
        <p14:creationId xmlns:p14="http://schemas.microsoft.com/office/powerpoint/2010/main" val="2335511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sp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3069</TotalTime>
  <Words>2</Words>
  <Application>Microsoft Office PowerPoint</Application>
  <PresentationFormat>ワイド画面</PresentationFormat>
  <Paragraphs>2</Paragraphs>
  <Slides>32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5" baseType="lpstr">
      <vt:lpstr>ＭＳ Ｐゴシック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高野将</dc:creator>
  <cp:lastModifiedBy>高野将</cp:lastModifiedBy>
  <cp:revision>57</cp:revision>
  <dcterms:created xsi:type="dcterms:W3CDTF">2017-05-31T04:41:06Z</dcterms:created>
  <dcterms:modified xsi:type="dcterms:W3CDTF">2017-06-02T07:57:25Z</dcterms:modified>
</cp:coreProperties>
</file>