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59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87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8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D826-533C-4A12-AB5C-62B6247A17D9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EBF0-ADD1-4953-AD97-6DDE08FFC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8" y="1128991"/>
            <a:ext cx="7305675" cy="4467226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438857" y="3038475"/>
            <a:ext cx="3571418" cy="790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/>
          <p:cNvSpPr/>
          <p:nvPr/>
        </p:nvSpPr>
        <p:spPr>
          <a:xfrm>
            <a:off x="6305550" y="3433763"/>
            <a:ext cx="3095625" cy="3952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458200" y="5162550"/>
            <a:ext cx="1104900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13" y="2224238"/>
            <a:ext cx="2628900" cy="240982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486857" y="2943226"/>
            <a:ext cx="1294943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033762"/>
            <a:ext cx="481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033762"/>
            <a:ext cx="4819650" cy="2790825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3848557" y="2447926"/>
            <a:ext cx="1656893" cy="847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76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9</cp:revision>
  <dcterms:created xsi:type="dcterms:W3CDTF">2017-06-02T08:20:55Z</dcterms:created>
  <dcterms:modified xsi:type="dcterms:W3CDTF">2017-06-05T07:14:51Z</dcterms:modified>
</cp:coreProperties>
</file>