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1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C70E-F6A1-415F-B1C1-63EF69C1D2CA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70A1-931E-4C39-8A9A-3D5A7F9DD3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389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C70E-F6A1-415F-B1C1-63EF69C1D2CA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70A1-931E-4C39-8A9A-3D5A7F9DD3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78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C70E-F6A1-415F-B1C1-63EF69C1D2CA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70A1-931E-4C39-8A9A-3D5A7F9DD3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58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C70E-F6A1-415F-B1C1-63EF69C1D2CA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70A1-931E-4C39-8A9A-3D5A7F9DD3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61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C70E-F6A1-415F-B1C1-63EF69C1D2CA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70A1-931E-4C39-8A9A-3D5A7F9DD3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99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C70E-F6A1-415F-B1C1-63EF69C1D2CA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70A1-931E-4C39-8A9A-3D5A7F9DD3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179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C70E-F6A1-415F-B1C1-63EF69C1D2CA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70A1-931E-4C39-8A9A-3D5A7F9DD3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39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C70E-F6A1-415F-B1C1-63EF69C1D2CA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70A1-931E-4C39-8A9A-3D5A7F9DD3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13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C70E-F6A1-415F-B1C1-63EF69C1D2CA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70A1-931E-4C39-8A9A-3D5A7F9DD3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61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C70E-F6A1-415F-B1C1-63EF69C1D2CA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70A1-931E-4C39-8A9A-3D5A7F9DD3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81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C70E-F6A1-415F-B1C1-63EF69C1D2CA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70A1-931E-4C39-8A9A-3D5A7F9DD3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3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EC70E-F6A1-415F-B1C1-63EF69C1D2CA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C70A1-931E-4C39-8A9A-3D5A7F9DD3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05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144" y="2300428"/>
            <a:ext cx="80867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7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889" y="2643078"/>
            <a:ext cx="2305050" cy="1571625"/>
          </a:xfrm>
          <a:prstGeom prst="rect">
            <a:avLst/>
          </a:prstGeom>
        </p:spPr>
      </p:pic>
      <p:sp>
        <p:nvSpPr>
          <p:cNvPr id="5" name="四角形: 角を丸くする 4"/>
          <p:cNvSpPr/>
          <p:nvPr/>
        </p:nvSpPr>
        <p:spPr>
          <a:xfrm>
            <a:off x="5305264" y="3829048"/>
            <a:ext cx="885986" cy="285751"/>
          </a:xfrm>
          <a:prstGeom prst="roundRect">
            <a:avLst>
              <a:gd name="adj" fmla="val 515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047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838" y="2033392"/>
            <a:ext cx="4820323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91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905" y="1824238"/>
            <a:ext cx="8477250" cy="3209926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2057238" y="4391023"/>
            <a:ext cx="5715161" cy="495302"/>
          </a:xfrm>
          <a:prstGeom prst="roundRect">
            <a:avLst>
              <a:gd name="adj" fmla="val 515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28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047" y="2705190"/>
            <a:ext cx="4561905" cy="1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4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381" y="462333"/>
            <a:ext cx="6096000" cy="5934075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3810000" y="2028825"/>
            <a:ext cx="4019550" cy="1295399"/>
          </a:xfrm>
          <a:prstGeom prst="roundRect">
            <a:avLst>
              <a:gd name="adj" fmla="val 515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/>
          <p:cNvSpPr/>
          <p:nvPr/>
        </p:nvSpPr>
        <p:spPr>
          <a:xfrm>
            <a:off x="3543299" y="3324226"/>
            <a:ext cx="5114925" cy="2971800"/>
          </a:xfrm>
          <a:prstGeom prst="roundRect">
            <a:avLst>
              <a:gd name="adj" fmla="val 515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4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857" y="557571"/>
            <a:ext cx="6115050" cy="5743575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7172325" y="3428999"/>
            <a:ext cx="1343025" cy="276226"/>
          </a:xfrm>
          <a:prstGeom prst="roundRect">
            <a:avLst>
              <a:gd name="adj" fmla="val 515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/>
          <p:cNvSpPr/>
          <p:nvPr/>
        </p:nvSpPr>
        <p:spPr>
          <a:xfrm>
            <a:off x="6810375" y="5029199"/>
            <a:ext cx="1343025" cy="276226"/>
          </a:xfrm>
          <a:prstGeom prst="roundRect">
            <a:avLst>
              <a:gd name="adj" fmla="val 515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34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046" y="1709952"/>
            <a:ext cx="3162300" cy="3438525"/>
          </a:xfrm>
          <a:prstGeom prst="rect">
            <a:avLst/>
          </a:prstGeom>
        </p:spPr>
      </p:pic>
      <p:sp>
        <p:nvSpPr>
          <p:cNvPr id="5" name="四角形: 角を丸くする 4"/>
          <p:cNvSpPr/>
          <p:nvPr/>
        </p:nvSpPr>
        <p:spPr>
          <a:xfrm>
            <a:off x="4667251" y="3586163"/>
            <a:ext cx="2171700" cy="39528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867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238" y="2043285"/>
            <a:ext cx="3409950" cy="277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9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2033587"/>
            <a:ext cx="4819650" cy="2790825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3829051" y="4438648"/>
            <a:ext cx="838200" cy="285751"/>
          </a:xfrm>
          <a:prstGeom prst="roundRect">
            <a:avLst>
              <a:gd name="adj" fmla="val 515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64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676" y="2033762"/>
            <a:ext cx="48196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57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103" y="2700236"/>
            <a:ext cx="2819400" cy="1457325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5753101" y="3743323"/>
            <a:ext cx="838200" cy="285751"/>
          </a:xfrm>
          <a:prstGeom prst="roundRect">
            <a:avLst>
              <a:gd name="adj" fmla="val 515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158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sp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ワイド画面</PresentationFormat>
  <Paragraphs>0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5" baseType="lpstr">
      <vt:lpstr>ＭＳ Ｐゴシック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高野将</dc:creator>
  <cp:lastModifiedBy>高野将</cp:lastModifiedBy>
  <cp:revision>16</cp:revision>
  <dcterms:created xsi:type="dcterms:W3CDTF">2017-06-06T00:56:36Z</dcterms:created>
  <dcterms:modified xsi:type="dcterms:W3CDTF">2017-06-06T05:00:12Z</dcterms:modified>
</cp:coreProperties>
</file>