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1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F4-C06D-44C9-AA38-B98186986E59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DD3-87A4-47F6-9922-FEB17FEC6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87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F4-C06D-44C9-AA38-B98186986E59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DD3-87A4-47F6-9922-FEB17FEC6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99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F4-C06D-44C9-AA38-B98186986E59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DD3-87A4-47F6-9922-FEB17FEC6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60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F4-C06D-44C9-AA38-B98186986E59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DD3-87A4-47F6-9922-FEB17FEC6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2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F4-C06D-44C9-AA38-B98186986E59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DD3-87A4-47F6-9922-FEB17FEC6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68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F4-C06D-44C9-AA38-B98186986E59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DD3-87A4-47F6-9922-FEB17FEC6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18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F4-C06D-44C9-AA38-B98186986E59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DD3-87A4-47F6-9922-FEB17FEC6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10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F4-C06D-44C9-AA38-B98186986E59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DD3-87A4-47F6-9922-FEB17FEC6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22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F4-C06D-44C9-AA38-B98186986E59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DD3-87A4-47F6-9922-FEB17FEC6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77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F4-C06D-44C9-AA38-B98186986E59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DD3-87A4-47F6-9922-FEB17FEC6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11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7BF4-C06D-44C9-AA38-B98186986E59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DD3-87A4-47F6-9922-FEB17FEC6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05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7BF4-C06D-44C9-AA38-B98186986E59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46DD3-87A4-47F6-9922-FEB17FEC6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83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37" y="2033392"/>
            <a:ext cx="4819650" cy="2790826"/>
          </a:xfrm>
          <a:prstGeom prst="rect">
            <a:avLst/>
          </a:prstGeom>
        </p:spPr>
      </p:pic>
      <p:sp>
        <p:nvSpPr>
          <p:cNvPr id="5" name="四角形: 角を丸くする 4"/>
          <p:cNvSpPr/>
          <p:nvPr/>
        </p:nvSpPr>
        <p:spPr>
          <a:xfrm>
            <a:off x="3810000" y="2486023"/>
            <a:ext cx="2390776" cy="285751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49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477" y="1843285"/>
            <a:ext cx="5019675" cy="3171825"/>
          </a:xfrm>
          <a:prstGeom prst="rect">
            <a:avLst/>
          </a:prstGeom>
        </p:spPr>
      </p:pic>
      <p:sp>
        <p:nvSpPr>
          <p:cNvPr id="3" name="四角形: 角を丸くする 2"/>
          <p:cNvSpPr/>
          <p:nvPr/>
        </p:nvSpPr>
        <p:spPr>
          <a:xfrm>
            <a:off x="3810000" y="2381248"/>
            <a:ext cx="2390776" cy="285751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57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37" y="2033392"/>
            <a:ext cx="4819650" cy="2790826"/>
          </a:xfrm>
          <a:prstGeom prst="rect">
            <a:avLst/>
          </a:prstGeom>
        </p:spPr>
      </p:pic>
      <p:sp>
        <p:nvSpPr>
          <p:cNvPr id="5" name="四角形: 角を丸くする 4"/>
          <p:cNvSpPr/>
          <p:nvPr/>
        </p:nvSpPr>
        <p:spPr>
          <a:xfrm>
            <a:off x="3810000" y="2486023"/>
            <a:ext cx="2390776" cy="285751"/>
          </a:xfrm>
          <a:prstGeom prst="roundRect">
            <a:avLst>
              <a:gd name="adj" fmla="val 515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76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ＭＳ Ｐゴシック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高野将</dc:creator>
  <cp:lastModifiedBy>高野将</cp:lastModifiedBy>
  <cp:revision>5</cp:revision>
  <dcterms:created xsi:type="dcterms:W3CDTF">2017-06-06T05:41:07Z</dcterms:created>
  <dcterms:modified xsi:type="dcterms:W3CDTF">2017-06-06T05:49:41Z</dcterms:modified>
</cp:coreProperties>
</file>