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9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9519-18E8-4CBB-9EB4-592C4857DC6D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4EF6-A67B-4432-B800-D0D35DF37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76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9519-18E8-4CBB-9EB4-592C4857DC6D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4EF6-A67B-4432-B800-D0D35DF37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91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9519-18E8-4CBB-9EB4-592C4857DC6D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4EF6-A67B-4432-B800-D0D35DF37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45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9519-18E8-4CBB-9EB4-592C4857DC6D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4EF6-A67B-4432-B800-D0D35DF37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8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9519-18E8-4CBB-9EB4-592C4857DC6D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4EF6-A67B-4432-B800-D0D35DF37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95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9519-18E8-4CBB-9EB4-592C4857DC6D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4EF6-A67B-4432-B800-D0D35DF37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61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9519-18E8-4CBB-9EB4-592C4857DC6D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4EF6-A67B-4432-B800-D0D35DF37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9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9519-18E8-4CBB-9EB4-592C4857DC6D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4EF6-A67B-4432-B800-D0D35DF37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23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9519-18E8-4CBB-9EB4-592C4857DC6D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4EF6-A67B-4432-B800-D0D35DF37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44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9519-18E8-4CBB-9EB4-592C4857DC6D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4EF6-A67B-4432-B800-D0D35DF37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20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9519-18E8-4CBB-9EB4-592C4857DC6D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4EF6-A67B-4432-B800-D0D35DF37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26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D9519-18E8-4CBB-9EB4-592C4857DC6D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A4EF6-A67B-4432-B800-D0D35DF37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09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47" y="1752808"/>
            <a:ext cx="5362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90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475" y="2643187"/>
            <a:ext cx="2305050" cy="157162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5524500" y="3181346"/>
            <a:ext cx="314325" cy="266703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62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2033587"/>
            <a:ext cx="4819650" cy="279082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3829049" y="2952749"/>
            <a:ext cx="4486276" cy="1495426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46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2033587"/>
            <a:ext cx="4819650" cy="2790825"/>
          </a:xfrm>
          <a:prstGeom prst="rect">
            <a:avLst/>
          </a:prstGeom>
        </p:spPr>
      </p:pic>
      <p:sp>
        <p:nvSpPr>
          <p:cNvPr id="7" name="四角形: 角を丸くする 6"/>
          <p:cNvSpPr/>
          <p:nvPr/>
        </p:nvSpPr>
        <p:spPr>
          <a:xfrm>
            <a:off x="7458075" y="3171821"/>
            <a:ext cx="685800" cy="247652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/>
          <p:cNvSpPr/>
          <p:nvPr/>
        </p:nvSpPr>
        <p:spPr>
          <a:xfrm>
            <a:off x="3843639" y="2478876"/>
            <a:ext cx="1566562" cy="302424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07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2700337"/>
            <a:ext cx="2819400" cy="145732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4819649" y="3086099"/>
            <a:ext cx="2562225" cy="542926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800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2033587"/>
            <a:ext cx="4819650" cy="279082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3829049" y="2952749"/>
            <a:ext cx="4486276" cy="1495426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460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2033587"/>
            <a:ext cx="4819650" cy="279082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3829049" y="2952749"/>
            <a:ext cx="4486276" cy="1495426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2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094" y="1214714"/>
            <a:ext cx="79248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4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095" y="567095"/>
            <a:ext cx="65246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9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095" y="586144"/>
            <a:ext cx="6524625" cy="568642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4429125" y="1771649"/>
            <a:ext cx="800100" cy="247652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/>
          <p:cNvSpPr/>
          <p:nvPr/>
        </p:nvSpPr>
        <p:spPr>
          <a:xfrm>
            <a:off x="4219575" y="3524249"/>
            <a:ext cx="4400550" cy="1952626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23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2033587"/>
            <a:ext cx="4819650" cy="279082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3838575" y="4457699"/>
            <a:ext cx="800100" cy="247652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51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2700337"/>
            <a:ext cx="2819400" cy="145732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5781675" y="3762374"/>
            <a:ext cx="800100" cy="247652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67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476" y="2033762"/>
            <a:ext cx="4819650" cy="2790825"/>
          </a:xfrm>
          <a:prstGeom prst="rect">
            <a:avLst/>
          </a:prstGeom>
        </p:spPr>
      </p:pic>
      <p:sp>
        <p:nvSpPr>
          <p:cNvPr id="4" name="四角形: 角を丸くする 3"/>
          <p:cNvSpPr/>
          <p:nvPr/>
        </p:nvSpPr>
        <p:spPr>
          <a:xfrm>
            <a:off x="3853163" y="3133724"/>
            <a:ext cx="4300237" cy="285751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70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2033587"/>
            <a:ext cx="4819650" cy="279082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6896100" y="3152772"/>
            <a:ext cx="685800" cy="247652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/>
          <p:cNvSpPr/>
          <p:nvPr/>
        </p:nvSpPr>
        <p:spPr>
          <a:xfrm>
            <a:off x="3843639" y="2478876"/>
            <a:ext cx="1566562" cy="302424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6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2700337"/>
            <a:ext cx="2819400" cy="145732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4819649" y="3086099"/>
            <a:ext cx="2562225" cy="542926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11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ワイド画面</PresentationFormat>
  <Paragraphs>0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8" baseType="lpstr">
      <vt:lpstr>ＭＳ Ｐゴシック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高野将</dc:creator>
  <cp:lastModifiedBy>高野将</cp:lastModifiedBy>
  <cp:revision>17</cp:revision>
  <dcterms:created xsi:type="dcterms:W3CDTF">2017-06-06T06:43:08Z</dcterms:created>
  <dcterms:modified xsi:type="dcterms:W3CDTF">2017-06-06T08:39:20Z</dcterms:modified>
</cp:coreProperties>
</file>