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7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1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1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9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3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4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6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C017-238C-42FE-B207-C60ACEBF9B8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4DA9-2897-4784-AF11-C48761835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1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00337"/>
            <a:ext cx="2819400" cy="145732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6572250" y="3095621"/>
            <a:ext cx="323850" cy="2857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7239000" y="3343272"/>
            <a:ext cx="323850" cy="2857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8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4" y="1909550"/>
            <a:ext cx="4076700" cy="30384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267672" y="2362197"/>
            <a:ext cx="1923578" cy="2476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52" y="2609951"/>
            <a:ext cx="3438525" cy="163830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353175" y="3067047"/>
            <a:ext cx="1442822" cy="68580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3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44" y="2643285"/>
            <a:ext cx="4086225" cy="157162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696547" y="3352797"/>
            <a:ext cx="1361603" cy="68580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3" y="1895261"/>
            <a:ext cx="4162425" cy="306705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267672" y="2362197"/>
            <a:ext cx="2552228" cy="504828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56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03" y="2700236"/>
            <a:ext cx="2819400" cy="1457325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7239000" y="3343272"/>
            <a:ext cx="323850" cy="2857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9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06" y="2557571"/>
            <a:ext cx="4676775" cy="17430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420322" y="3267072"/>
            <a:ext cx="1942628" cy="68580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32" y="1900428"/>
            <a:ext cx="4133850" cy="305752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267672" y="2362197"/>
            <a:ext cx="1923578" cy="2476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3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033762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886575" y="3181347"/>
            <a:ext cx="666750" cy="238128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5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2609735"/>
            <a:ext cx="4667901" cy="1638529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420322" y="3267072"/>
            <a:ext cx="1942628" cy="68580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010497" y="3076454"/>
            <a:ext cx="1923578" cy="24765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ワイド画面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8</cp:revision>
  <dcterms:created xsi:type="dcterms:W3CDTF">2017-06-07T05:27:58Z</dcterms:created>
  <dcterms:modified xsi:type="dcterms:W3CDTF">2017-06-07T06:58:35Z</dcterms:modified>
</cp:coreProperties>
</file>