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C5CE-7170-4B24-BE5C-77394E4005D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84E20-EA8A-4A3F-9E4E-93C484F6F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7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84E20-EA8A-4A3F-9E4E-93C484F6F8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CA2C1-D8CD-4774-B9E1-985372D3D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6E44D4-E51D-45D0-A753-27911AA5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980DA-5BC7-4E76-B4B2-67EDFE8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ABD49-9804-4ED0-BE62-960CE6D8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6D725-B47D-4FA6-81FF-83F2864D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6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9F00C-3C76-4539-9B46-94A147CD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0BFE91-8458-4B3F-85F2-356FF32D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F90FE0-C7E8-492D-BBA3-1FF0FBE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F50AD-CDEE-43E8-9D67-F9DECD5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94813-B08E-4F87-99FD-6C408D08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21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BD2E83-25CD-416F-A235-5EB362F6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D0CA8-3087-4A43-8FB8-0668D67B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45016-D73A-4002-9C3B-96F776AF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B524E-7FF7-491A-89E8-6E939DC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1F540-C7C0-4A59-8E50-A35712D3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1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B7157-C552-4FDE-B895-3276D4AE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4C504-63A6-433B-918D-A52610D1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71646-CC91-4E2B-B4BB-8C8126C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3DF864-0890-430A-8BEF-E45C1559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049B4-7E85-4A4E-871E-BCF7C47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82F0B-AB9B-40DA-8F2A-A22C1060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989350-8A87-4AD3-9A07-060CF983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34F0F-8356-4BED-9953-B274978F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441BE-FC10-4201-9306-E8F67B3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EA20E-D2CB-494F-B4FF-91B9F6C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360BD-34EB-401D-B628-DE5A0207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BD7A1D-F23A-4FAD-8892-69F2CA9E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31306-47A9-4968-9C49-148D91E6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F8351-8123-44C3-B6A8-34AC300B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9D2B4-5625-44BE-82CD-64D1CDBD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73DD2-0E11-439E-987D-AB8532D2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4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BE180-B415-4F54-81C2-2C93DEE3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8DFEC8-AD68-4F63-86D8-33E1F3BD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3C64BA-BDA6-413E-9E01-9E4D1DA4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4478DC-A4BD-48E0-A68B-785F423A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F1ACE0-7E6D-4775-8D65-F438EB1E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1BE009-58F2-45CE-9C36-D7C6DB2D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360AE4-5632-4CA1-BD1A-902B9782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A056A3-10DA-47F7-86A6-9DD2285E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0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A2E7A-F653-4F03-8BE7-832D4662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F205F6-127D-4F1F-88D2-58DE614E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817DA4-A327-4002-ADBE-BBECAB84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A52626-649D-4F4B-B4B2-9D1D01B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8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B9E69A-20D5-4F3E-BDC0-3421AA57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FA7FE1-B6D5-4DB4-8D84-A8745F27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18074F-B0BC-4B1C-AA83-D3E8555E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1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96DCB-4F62-43B2-A08D-AF1377C7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41AF5-0C8D-48ED-BB73-A55BE4D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A1689-A466-4F61-A447-5B6DA552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D4FC5E-28E5-4945-96D2-93E4CC5A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33EE8-50CD-4ABD-A107-8B3EEBD5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EA4836-255C-4A41-A9EA-6867457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2ECF6-617C-440D-83F8-8421FAC0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000806-67D3-4EFC-94B3-65744105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BE6D2-8DFB-4DD5-8093-72D695B3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E695C-DBFF-471F-B81C-72E68D1B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E60328-3BD1-48B2-B048-3C540C27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6B6946-4321-42BA-B482-BB0EA4DD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8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D55C1-5B27-46B4-B847-7631B8AB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E62B22-DD2B-4F96-BFE2-4B00268D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F101F-7A4D-4CD1-903C-236BE3B6B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726F-3DB3-4D89-A75F-5146D5DF96DC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CE56B-D46A-4522-95CC-A9B58F5F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0D501-D6D9-4689-BB14-D8DEA691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AE93-111E-4DE9-9FCE-008D8E487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3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F5C945D-E885-432F-8F95-C50874CCF112}"/>
              </a:ext>
            </a:extLst>
          </p:cNvPr>
          <p:cNvSpPr/>
          <p:nvPr/>
        </p:nvSpPr>
        <p:spPr>
          <a:xfrm>
            <a:off x="4886007" y="2185987"/>
            <a:ext cx="2419985" cy="3619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会議室予約システム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83F772-20E3-4FA9-A20A-73F63AFAC8FC}"/>
              </a:ext>
            </a:extLst>
          </p:cNvPr>
          <p:cNvSpPr/>
          <p:nvPr/>
        </p:nvSpPr>
        <p:spPr>
          <a:xfrm>
            <a:off x="4886007" y="2547937"/>
            <a:ext cx="2419985" cy="2124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F66B8EC5-23C3-4CA8-ACC3-52DE92AF986B}"/>
              </a:ext>
            </a:extLst>
          </p:cNvPr>
          <p:cNvSpPr/>
          <p:nvPr/>
        </p:nvSpPr>
        <p:spPr>
          <a:xfrm>
            <a:off x="5524182" y="3138487"/>
            <a:ext cx="115189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会議室管理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699C7D0D-70D5-4641-9239-06A0D4A80DAA}"/>
              </a:ext>
            </a:extLst>
          </p:cNvPr>
          <p:cNvSpPr/>
          <p:nvPr/>
        </p:nvSpPr>
        <p:spPr>
          <a:xfrm>
            <a:off x="5524182" y="3586162"/>
            <a:ext cx="115189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予約管理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B9D2E6DB-2967-4E32-B96B-8B37D9632515}"/>
              </a:ext>
            </a:extLst>
          </p:cNvPr>
          <p:cNvSpPr/>
          <p:nvPr/>
        </p:nvSpPr>
        <p:spPr>
          <a:xfrm>
            <a:off x="5524182" y="2700337"/>
            <a:ext cx="115189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場所管理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AAAA2925-DCAA-44EE-B8B8-A37C322E9948}"/>
              </a:ext>
            </a:extLst>
          </p:cNvPr>
          <p:cNvSpPr/>
          <p:nvPr/>
        </p:nvSpPr>
        <p:spPr>
          <a:xfrm>
            <a:off x="5524182" y="4252912"/>
            <a:ext cx="115189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終了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4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D7171C0E-41DC-4B6B-AA74-1062CB52CADA}"/>
              </a:ext>
            </a:extLst>
          </p:cNvPr>
          <p:cNvSpPr/>
          <p:nvPr/>
        </p:nvSpPr>
        <p:spPr>
          <a:xfrm>
            <a:off x="4881245" y="2190750"/>
            <a:ext cx="2429510" cy="3619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場所管理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45B3B6-8720-4C8E-B868-A86851225D2F}"/>
              </a:ext>
            </a:extLst>
          </p:cNvPr>
          <p:cNvSpPr/>
          <p:nvPr/>
        </p:nvSpPr>
        <p:spPr>
          <a:xfrm>
            <a:off x="4881245" y="2543175"/>
            <a:ext cx="2429510" cy="2124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AB2A1275-8019-43CD-BE94-1F154039D155}"/>
              </a:ext>
            </a:extLst>
          </p:cNvPr>
          <p:cNvSpPr/>
          <p:nvPr/>
        </p:nvSpPr>
        <p:spPr>
          <a:xfrm>
            <a:off x="5586095" y="4248150"/>
            <a:ext cx="719455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保存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AC9B351B-1C16-47F9-964E-066986E7A03E}"/>
              </a:ext>
            </a:extLst>
          </p:cNvPr>
          <p:cNvSpPr/>
          <p:nvPr/>
        </p:nvSpPr>
        <p:spPr>
          <a:xfrm>
            <a:off x="6367145" y="4248150"/>
            <a:ext cx="719455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閉じる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2E0910-0F80-4389-B9E0-9C3934BD0F29}"/>
              </a:ext>
            </a:extLst>
          </p:cNvPr>
          <p:cNvSpPr/>
          <p:nvPr/>
        </p:nvSpPr>
        <p:spPr>
          <a:xfrm>
            <a:off x="5101590" y="2992120"/>
            <a:ext cx="124777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330B07AE-C1CF-4112-9898-286C7063D6F2}"/>
              </a:ext>
            </a:extLst>
          </p:cNvPr>
          <p:cNvSpPr/>
          <p:nvPr/>
        </p:nvSpPr>
        <p:spPr>
          <a:xfrm>
            <a:off x="6348730" y="299212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2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3A1B73-7969-4E36-943C-A7261277BB4F}"/>
              </a:ext>
            </a:extLst>
          </p:cNvPr>
          <p:cNvSpPr/>
          <p:nvPr/>
        </p:nvSpPr>
        <p:spPr>
          <a:xfrm>
            <a:off x="5101590" y="3287395"/>
            <a:ext cx="124777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新潟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CA3BBBF6-1BAE-4FF6-BD32-502D6732F77C}"/>
              </a:ext>
            </a:extLst>
          </p:cNvPr>
          <p:cNvSpPr/>
          <p:nvPr/>
        </p:nvSpPr>
        <p:spPr>
          <a:xfrm>
            <a:off x="6348730" y="328739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5700EA-F0AC-4BBE-A33C-0E20B9D41AEF}"/>
              </a:ext>
            </a:extLst>
          </p:cNvPr>
          <p:cNvSpPr/>
          <p:nvPr/>
        </p:nvSpPr>
        <p:spPr>
          <a:xfrm>
            <a:off x="5101590" y="3582670"/>
            <a:ext cx="124777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A54A95FC-78E4-493C-89BC-335254C4C30E}"/>
              </a:ext>
            </a:extLst>
          </p:cNvPr>
          <p:cNvSpPr/>
          <p:nvPr/>
        </p:nvSpPr>
        <p:spPr>
          <a:xfrm>
            <a:off x="6348730" y="358267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A224FF-AE5E-4396-8A83-BB56E54E4DDB}"/>
              </a:ext>
            </a:extLst>
          </p:cNvPr>
          <p:cNvSpPr/>
          <p:nvPr/>
        </p:nvSpPr>
        <p:spPr>
          <a:xfrm>
            <a:off x="5101590" y="3877945"/>
            <a:ext cx="124777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12A3AA4-7E1E-4249-92BC-8F7958285DB0}"/>
              </a:ext>
            </a:extLst>
          </p:cNvPr>
          <p:cNvSpPr/>
          <p:nvPr/>
        </p:nvSpPr>
        <p:spPr>
          <a:xfrm>
            <a:off x="6348730" y="387794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E97789-A0D8-41A8-8626-B64E27894C8A}"/>
              </a:ext>
            </a:extLst>
          </p:cNvPr>
          <p:cNvSpPr/>
          <p:nvPr/>
        </p:nvSpPr>
        <p:spPr>
          <a:xfrm>
            <a:off x="5101590" y="2696845"/>
            <a:ext cx="1247775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0C66AC-D4C5-4BAB-A8A1-39AEB541C03A}"/>
              </a:ext>
            </a:extLst>
          </p:cNvPr>
          <p:cNvSpPr/>
          <p:nvPr/>
        </p:nvSpPr>
        <p:spPr>
          <a:xfrm>
            <a:off x="6349365" y="2696845"/>
            <a:ext cx="719455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44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1A04D300-1885-45DD-A2FE-C3D7EEC5496D}"/>
              </a:ext>
            </a:extLst>
          </p:cNvPr>
          <p:cNvSpPr/>
          <p:nvPr/>
        </p:nvSpPr>
        <p:spPr>
          <a:xfrm>
            <a:off x="3728720" y="1842770"/>
            <a:ext cx="4734560" cy="3619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会議室管理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E8E02C-1B15-4290-B3E1-9DFD92CFEE99}"/>
              </a:ext>
            </a:extLst>
          </p:cNvPr>
          <p:cNvSpPr/>
          <p:nvPr/>
        </p:nvSpPr>
        <p:spPr>
          <a:xfrm>
            <a:off x="3728720" y="2195195"/>
            <a:ext cx="4734560" cy="2820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B6486401-C2BB-41D2-9579-8DA21DDD3908}"/>
              </a:ext>
            </a:extLst>
          </p:cNvPr>
          <p:cNvSpPr/>
          <p:nvPr/>
        </p:nvSpPr>
        <p:spPr>
          <a:xfrm>
            <a:off x="3938270" y="4557395"/>
            <a:ext cx="117221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新規登録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306D8204-A423-48C4-B93F-AE71A45469C7}"/>
              </a:ext>
            </a:extLst>
          </p:cNvPr>
          <p:cNvSpPr/>
          <p:nvPr/>
        </p:nvSpPr>
        <p:spPr>
          <a:xfrm>
            <a:off x="7529830" y="4557395"/>
            <a:ext cx="719455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閉じる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48E39B-905D-49A5-AB06-FCB2CB3D1D37}"/>
              </a:ext>
            </a:extLst>
          </p:cNvPr>
          <p:cNvSpPr/>
          <p:nvPr/>
        </p:nvSpPr>
        <p:spPr>
          <a:xfrm>
            <a:off x="3949065" y="3301365"/>
            <a:ext cx="847090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31443747-8E3D-4ADC-B026-F4EEE8236C9F}"/>
              </a:ext>
            </a:extLst>
          </p:cNvPr>
          <p:cNvSpPr/>
          <p:nvPr/>
        </p:nvSpPr>
        <p:spPr>
          <a:xfrm>
            <a:off x="7205980" y="330136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00258E-FA55-4E4A-AF48-2A18B3CFBE8C}"/>
              </a:ext>
            </a:extLst>
          </p:cNvPr>
          <p:cNvSpPr/>
          <p:nvPr/>
        </p:nvSpPr>
        <p:spPr>
          <a:xfrm>
            <a:off x="3949065" y="3596640"/>
            <a:ext cx="847090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新潟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5D43A015-E501-430D-B8BA-4ECD5D7485F8}"/>
              </a:ext>
            </a:extLst>
          </p:cNvPr>
          <p:cNvSpPr/>
          <p:nvPr/>
        </p:nvSpPr>
        <p:spPr>
          <a:xfrm>
            <a:off x="7205980" y="359664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ED1361-85B6-42DB-AE1A-67ED7E82540D}"/>
              </a:ext>
            </a:extLst>
          </p:cNvPr>
          <p:cNvSpPr/>
          <p:nvPr/>
        </p:nvSpPr>
        <p:spPr>
          <a:xfrm>
            <a:off x="3949065" y="3891915"/>
            <a:ext cx="847090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0D20CF06-4201-4F27-B68C-191CE28B8EE9}"/>
              </a:ext>
            </a:extLst>
          </p:cNvPr>
          <p:cNvSpPr/>
          <p:nvPr/>
        </p:nvSpPr>
        <p:spPr>
          <a:xfrm>
            <a:off x="7205980" y="389191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43453A-52C2-446C-A6C1-F37379AA9F5C}"/>
              </a:ext>
            </a:extLst>
          </p:cNvPr>
          <p:cNvSpPr/>
          <p:nvPr/>
        </p:nvSpPr>
        <p:spPr>
          <a:xfrm>
            <a:off x="3949065" y="4187190"/>
            <a:ext cx="847090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1DA1A055-7313-4E40-9CC8-0BAE1FC8D9C2}"/>
              </a:ext>
            </a:extLst>
          </p:cNvPr>
          <p:cNvSpPr/>
          <p:nvPr/>
        </p:nvSpPr>
        <p:spPr>
          <a:xfrm>
            <a:off x="7205980" y="418719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5577FA-0085-48CA-90F3-CB02817D2FC9}"/>
              </a:ext>
            </a:extLst>
          </p:cNvPr>
          <p:cNvSpPr/>
          <p:nvPr/>
        </p:nvSpPr>
        <p:spPr>
          <a:xfrm>
            <a:off x="3949065" y="3006090"/>
            <a:ext cx="847090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996021B-B077-46B0-AF67-8D719F444ACC}"/>
              </a:ext>
            </a:extLst>
          </p:cNvPr>
          <p:cNvSpPr/>
          <p:nvPr/>
        </p:nvSpPr>
        <p:spPr>
          <a:xfrm>
            <a:off x="7206615" y="3006090"/>
            <a:ext cx="719455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AFCCA8B4-5DD6-49F5-9521-CAD08F3FBE88}"/>
              </a:ext>
            </a:extLst>
          </p:cNvPr>
          <p:cNvSpPr/>
          <p:nvPr/>
        </p:nvSpPr>
        <p:spPr>
          <a:xfrm>
            <a:off x="6486525" y="330136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5867A2DE-9040-49FD-B78D-1ECA5BFEF8AF}"/>
              </a:ext>
            </a:extLst>
          </p:cNvPr>
          <p:cNvSpPr/>
          <p:nvPr/>
        </p:nvSpPr>
        <p:spPr>
          <a:xfrm>
            <a:off x="6486525" y="359664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F6AB4B39-A0E3-4562-BCB4-366E6B2E001D}"/>
              </a:ext>
            </a:extLst>
          </p:cNvPr>
          <p:cNvSpPr/>
          <p:nvPr/>
        </p:nvSpPr>
        <p:spPr>
          <a:xfrm>
            <a:off x="6486525" y="3891915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4A339E7-71C1-47C8-A975-98629157BAED}"/>
              </a:ext>
            </a:extLst>
          </p:cNvPr>
          <p:cNvSpPr/>
          <p:nvPr/>
        </p:nvSpPr>
        <p:spPr>
          <a:xfrm>
            <a:off x="6486525" y="4187190"/>
            <a:ext cx="719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482CDF-F4B4-4D42-8B82-A8165F3619C8}"/>
              </a:ext>
            </a:extLst>
          </p:cNvPr>
          <p:cNvSpPr/>
          <p:nvPr/>
        </p:nvSpPr>
        <p:spPr>
          <a:xfrm>
            <a:off x="6486525" y="3006090"/>
            <a:ext cx="719455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9CCAA60-4486-4F6F-A64F-D53D2AD3356C}"/>
              </a:ext>
            </a:extLst>
          </p:cNvPr>
          <p:cNvSpPr/>
          <p:nvPr/>
        </p:nvSpPr>
        <p:spPr>
          <a:xfrm>
            <a:off x="4796790" y="3301365"/>
            <a:ext cx="168973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45AFCD-A8F5-4A81-B441-5DD5AC8927B8}"/>
              </a:ext>
            </a:extLst>
          </p:cNvPr>
          <p:cNvSpPr/>
          <p:nvPr/>
        </p:nvSpPr>
        <p:spPr>
          <a:xfrm>
            <a:off x="4796790" y="3596640"/>
            <a:ext cx="168973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新潟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5B5A4E8-0314-4D02-8434-C71355AF37D6}"/>
              </a:ext>
            </a:extLst>
          </p:cNvPr>
          <p:cNvSpPr/>
          <p:nvPr/>
        </p:nvSpPr>
        <p:spPr>
          <a:xfrm>
            <a:off x="4796790" y="3891915"/>
            <a:ext cx="168973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9BE1F63-5BB3-425E-8707-8A1D38B48417}"/>
              </a:ext>
            </a:extLst>
          </p:cNvPr>
          <p:cNvSpPr/>
          <p:nvPr/>
        </p:nvSpPr>
        <p:spPr>
          <a:xfrm>
            <a:off x="4796790" y="4187190"/>
            <a:ext cx="168973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101</a:t>
            </a: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会議室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7B45B13-6BEA-4856-8516-722BD2AD294A}"/>
              </a:ext>
            </a:extLst>
          </p:cNvPr>
          <p:cNvSpPr/>
          <p:nvPr/>
        </p:nvSpPr>
        <p:spPr>
          <a:xfrm>
            <a:off x="4796790" y="3006090"/>
            <a:ext cx="1689735" cy="2952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名称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84902C9-0F2A-49A2-8373-CCCBD6921BD3}"/>
              </a:ext>
            </a:extLst>
          </p:cNvPr>
          <p:cNvSpPr/>
          <p:nvPr/>
        </p:nvSpPr>
        <p:spPr>
          <a:xfrm>
            <a:off x="4562475" y="2463165"/>
            <a:ext cx="12477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880CF8A-7207-4F98-A7CE-EF192DD6DE14}"/>
              </a:ext>
            </a:extLst>
          </p:cNvPr>
          <p:cNvSpPr/>
          <p:nvPr/>
        </p:nvSpPr>
        <p:spPr>
          <a:xfrm>
            <a:off x="5810250" y="2463165"/>
            <a:ext cx="338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28" name="テキスト ボックス 50">
            <a:extLst>
              <a:ext uri="{FF2B5EF4-FFF2-40B4-BE49-F238E27FC236}">
                <a16:creationId xmlns:a16="http://schemas.microsoft.com/office/drawing/2014/main" id="{3F8C4D3F-85EA-420F-9973-78F620AAE3B0}"/>
              </a:ext>
            </a:extLst>
          </p:cNvPr>
          <p:cNvSpPr txBox="1"/>
          <p:nvPr/>
        </p:nvSpPr>
        <p:spPr>
          <a:xfrm>
            <a:off x="3968115" y="2434590"/>
            <a:ext cx="469265" cy="333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EF6719CF-A6C9-4286-B902-BAF63D586C75}"/>
              </a:ext>
            </a:extLst>
          </p:cNvPr>
          <p:cNvSpPr/>
          <p:nvPr/>
        </p:nvSpPr>
        <p:spPr>
          <a:xfrm>
            <a:off x="6329680" y="2452370"/>
            <a:ext cx="719455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検索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2E402913-F38D-4059-B5FF-105960E6DB16}"/>
              </a:ext>
            </a:extLst>
          </p:cNvPr>
          <p:cNvSpPr/>
          <p:nvPr/>
        </p:nvSpPr>
        <p:spPr>
          <a:xfrm>
            <a:off x="7926070" y="4187190"/>
            <a:ext cx="29908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FF31F38-D100-4B9B-9042-55FB901B17A5}"/>
              </a:ext>
            </a:extLst>
          </p:cNvPr>
          <p:cNvSpPr/>
          <p:nvPr/>
        </p:nvSpPr>
        <p:spPr>
          <a:xfrm>
            <a:off x="7926070" y="3301365"/>
            <a:ext cx="299085" cy="88582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F9765903-5EFB-434D-8D4E-2F73DC1CB5DD}"/>
              </a:ext>
            </a:extLst>
          </p:cNvPr>
          <p:cNvSpPr/>
          <p:nvPr/>
        </p:nvSpPr>
        <p:spPr>
          <a:xfrm>
            <a:off x="7926070" y="3006090"/>
            <a:ext cx="29908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▲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D6B470B-DCC4-4339-889E-A400F58124D5}"/>
              </a:ext>
            </a:extLst>
          </p:cNvPr>
          <p:cNvSpPr/>
          <p:nvPr/>
        </p:nvSpPr>
        <p:spPr>
          <a:xfrm>
            <a:off x="7926070" y="3301365"/>
            <a:ext cx="299085" cy="52387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822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69AD57A6-A2D1-4391-A88A-544E3029BE77}"/>
              </a:ext>
            </a:extLst>
          </p:cNvPr>
          <p:cNvSpPr/>
          <p:nvPr/>
        </p:nvSpPr>
        <p:spPr>
          <a:xfrm>
            <a:off x="4495482" y="2471420"/>
            <a:ext cx="3201035" cy="3619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会議室〇〇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ED1364-97BC-4D7C-97B1-A2A6F0FD9D03}"/>
              </a:ext>
            </a:extLst>
          </p:cNvPr>
          <p:cNvSpPr/>
          <p:nvPr/>
        </p:nvSpPr>
        <p:spPr>
          <a:xfrm>
            <a:off x="4495482" y="2823845"/>
            <a:ext cx="3201035" cy="1562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84E4F69B-2976-4204-B04E-A214F1EB1357}"/>
              </a:ext>
            </a:extLst>
          </p:cNvPr>
          <p:cNvSpPr/>
          <p:nvPr/>
        </p:nvSpPr>
        <p:spPr>
          <a:xfrm>
            <a:off x="5695632" y="3890645"/>
            <a:ext cx="75311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100">
                <a:effectLst/>
                <a:latin typeface="ＭＳ 明朝" panose="02020609040205080304" pitchFamily="17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OK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392690E9-1A87-4F38-BB2C-77C7B92C7443}"/>
              </a:ext>
            </a:extLst>
          </p:cNvPr>
          <p:cNvSpPr/>
          <p:nvPr/>
        </p:nvSpPr>
        <p:spPr>
          <a:xfrm>
            <a:off x="6543992" y="3890645"/>
            <a:ext cx="857250" cy="3333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キャンセル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71906C-F316-4600-8693-DF8DE0F5FCB8}"/>
              </a:ext>
            </a:extLst>
          </p:cNvPr>
          <p:cNvSpPr/>
          <p:nvPr/>
        </p:nvSpPr>
        <p:spPr>
          <a:xfrm>
            <a:off x="5329237" y="3510915"/>
            <a:ext cx="1689735" cy="29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864CB9-B2FA-4D49-944C-C5B93C0980BA}"/>
              </a:ext>
            </a:extLst>
          </p:cNvPr>
          <p:cNvSpPr/>
          <p:nvPr/>
        </p:nvSpPr>
        <p:spPr>
          <a:xfrm>
            <a:off x="5329237" y="3091815"/>
            <a:ext cx="12477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CCB586A7-2403-4640-9EA8-D272257698A0}"/>
              </a:ext>
            </a:extLst>
          </p:cNvPr>
          <p:cNvSpPr/>
          <p:nvPr/>
        </p:nvSpPr>
        <p:spPr>
          <a:xfrm>
            <a:off x="6577012" y="3091815"/>
            <a:ext cx="338455" cy="295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9" name="テキスト ボックス 82">
            <a:extLst>
              <a:ext uri="{FF2B5EF4-FFF2-40B4-BE49-F238E27FC236}">
                <a16:creationId xmlns:a16="http://schemas.microsoft.com/office/drawing/2014/main" id="{AEDBE471-02E9-4D2D-8717-AB3AB1FB3863}"/>
              </a:ext>
            </a:extLst>
          </p:cNvPr>
          <p:cNvSpPr txBox="1"/>
          <p:nvPr/>
        </p:nvSpPr>
        <p:spPr>
          <a:xfrm>
            <a:off x="4734877" y="3063240"/>
            <a:ext cx="469265" cy="333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</a:p>
        </p:txBody>
      </p:sp>
      <p:sp>
        <p:nvSpPr>
          <p:cNvPr id="10" name="テキスト ボックス 89">
            <a:extLst>
              <a:ext uri="{FF2B5EF4-FFF2-40B4-BE49-F238E27FC236}">
                <a16:creationId xmlns:a16="http://schemas.microsoft.com/office/drawing/2014/main" id="{F783511E-A5B5-47B7-B9C3-B3D93EFE3D51}"/>
              </a:ext>
            </a:extLst>
          </p:cNvPr>
          <p:cNvSpPr txBox="1"/>
          <p:nvPr/>
        </p:nvSpPr>
        <p:spPr>
          <a:xfrm>
            <a:off x="4734877" y="3501390"/>
            <a:ext cx="469265" cy="333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名称</a:t>
            </a:r>
          </a:p>
        </p:txBody>
      </p:sp>
    </p:spTree>
    <p:extLst>
      <p:ext uri="{BB962C8B-B14F-4D97-AF65-F5344CB8AC3E}">
        <p14:creationId xmlns:p14="http://schemas.microsoft.com/office/powerpoint/2010/main" val="285896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C3BD4154-4FDD-46DF-97ED-6A2E7C77BEAA}"/>
              </a:ext>
            </a:extLst>
          </p:cNvPr>
          <p:cNvSpPr/>
          <p:nvPr/>
        </p:nvSpPr>
        <p:spPr>
          <a:xfrm>
            <a:off x="3114040" y="1594485"/>
            <a:ext cx="5963920" cy="3587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予約管理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FF4CA30-01EB-44E2-A6E1-24E3B6D9900C}"/>
              </a:ext>
            </a:extLst>
          </p:cNvPr>
          <p:cNvSpPr/>
          <p:nvPr/>
        </p:nvSpPr>
        <p:spPr>
          <a:xfrm>
            <a:off x="3114040" y="1953260"/>
            <a:ext cx="5963920" cy="3310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8D998E63-7F24-4CF3-8C30-5530DB961E42}"/>
              </a:ext>
            </a:extLst>
          </p:cNvPr>
          <p:cNvSpPr/>
          <p:nvPr/>
        </p:nvSpPr>
        <p:spPr>
          <a:xfrm>
            <a:off x="3241040" y="4847590"/>
            <a:ext cx="955040" cy="3302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新規登録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6082546D-304F-46B6-8081-7721F54E3003}"/>
              </a:ext>
            </a:extLst>
          </p:cNvPr>
          <p:cNvSpPr/>
          <p:nvPr/>
        </p:nvSpPr>
        <p:spPr>
          <a:xfrm>
            <a:off x="8333740" y="4857115"/>
            <a:ext cx="668020" cy="3302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閉じる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4162D2-267E-4EB7-B3DF-E8A29621FB9C}"/>
              </a:ext>
            </a:extLst>
          </p:cNvPr>
          <p:cNvSpPr/>
          <p:nvPr/>
        </p:nvSpPr>
        <p:spPr>
          <a:xfrm>
            <a:off x="3222625" y="3611245"/>
            <a:ext cx="5143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F875637F-9541-4E16-BC64-212833C403A6}"/>
              </a:ext>
            </a:extLst>
          </p:cNvPr>
          <p:cNvSpPr/>
          <p:nvPr/>
        </p:nvSpPr>
        <p:spPr>
          <a:xfrm>
            <a:off x="8223885" y="361124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75E318-8DD7-4C6B-A5F4-8772E53592E6}"/>
              </a:ext>
            </a:extLst>
          </p:cNvPr>
          <p:cNvSpPr/>
          <p:nvPr/>
        </p:nvSpPr>
        <p:spPr>
          <a:xfrm>
            <a:off x="3222625" y="3904615"/>
            <a:ext cx="5143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新潟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F4C09A0E-1530-4BCC-B2D6-4B76048A9472}"/>
              </a:ext>
            </a:extLst>
          </p:cNvPr>
          <p:cNvSpPr/>
          <p:nvPr/>
        </p:nvSpPr>
        <p:spPr>
          <a:xfrm>
            <a:off x="8223885" y="390461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2A9E7E-B11A-4A22-899C-C5B50B0E76E6}"/>
              </a:ext>
            </a:extLst>
          </p:cNvPr>
          <p:cNvSpPr/>
          <p:nvPr/>
        </p:nvSpPr>
        <p:spPr>
          <a:xfrm>
            <a:off x="3222625" y="4197350"/>
            <a:ext cx="5143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F2536448-EAA9-456E-9A90-708895C04D53}"/>
              </a:ext>
            </a:extLst>
          </p:cNvPr>
          <p:cNvSpPr/>
          <p:nvPr/>
        </p:nvSpPr>
        <p:spPr>
          <a:xfrm>
            <a:off x="8223885" y="4197350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A2B03F-99B5-4DCE-B9CB-FC63E14551DA}"/>
              </a:ext>
            </a:extLst>
          </p:cNvPr>
          <p:cNvSpPr/>
          <p:nvPr/>
        </p:nvSpPr>
        <p:spPr>
          <a:xfrm>
            <a:off x="3222625" y="4490085"/>
            <a:ext cx="5143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8F7D5A67-4DC7-4CBD-B578-47957A8E32F2}"/>
              </a:ext>
            </a:extLst>
          </p:cNvPr>
          <p:cNvSpPr/>
          <p:nvPr/>
        </p:nvSpPr>
        <p:spPr>
          <a:xfrm>
            <a:off x="8223885" y="449008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削除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B249AA-6585-450C-BC49-16DD258E0645}"/>
              </a:ext>
            </a:extLst>
          </p:cNvPr>
          <p:cNvSpPr/>
          <p:nvPr/>
        </p:nvSpPr>
        <p:spPr>
          <a:xfrm>
            <a:off x="3222625" y="3318510"/>
            <a:ext cx="514350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A70F23-1242-440E-8618-57E44C8D6EB4}"/>
              </a:ext>
            </a:extLst>
          </p:cNvPr>
          <p:cNvSpPr/>
          <p:nvPr/>
        </p:nvSpPr>
        <p:spPr>
          <a:xfrm>
            <a:off x="8223885" y="3318510"/>
            <a:ext cx="476885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83E1813-2E23-4906-9A32-05585015AC45}"/>
              </a:ext>
            </a:extLst>
          </p:cNvPr>
          <p:cNvSpPr/>
          <p:nvPr/>
        </p:nvSpPr>
        <p:spPr>
          <a:xfrm>
            <a:off x="7746365" y="361124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4A6568F0-07D0-49D9-9988-37984FE2EA25}"/>
              </a:ext>
            </a:extLst>
          </p:cNvPr>
          <p:cNvSpPr/>
          <p:nvPr/>
        </p:nvSpPr>
        <p:spPr>
          <a:xfrm>
            <a:off x="7746365" y="390461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C292AFBC-80C3-4458-AF09-9165C1EF75AA}"/>
              </a:ext>
            </a:extLst>
          </p:cNvPr>
          <p:cNvSpPr/>
          <p:nvPr/>
        </p:nvSpPr>
        <p:spPr>
          <a:xfrm>
            <a:off x="7746365" y="4197350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E3E986B8-1525-4B61-BB5E-C2ABCC1ACB2F}"/>
              </a:ext>
            </a:extLst>
          </p:cNvPr>
          <p:cNvSpPr/>
          <p:nvPr/>
        </p:nvSpPr>
        <p:spPr>
          <a:xfrm>
            <a:off x="7746365" y="4490085"/>
            <a:ext cx="47688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変更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FDECFF-66E9-4544-A85F-0DAD3519F0E7}"/>
              </a:ext>
            </a:extLst>
          </p:cNvPr>
          <p:cNvSpPr/>
          <p:nvPr/>
        </p:nvSpPr>
        <p:spPr>
          <a:xfrm>
            <a:off x="7746365" y="3318510"/>
            <a:ext cx="476885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70FD22-8FAE-45ED-93D8-5EF2D0A8F8AD}"/>
              </a:ext>
            </a:extLst>
          </p:cNvPr>
          <p:cNvSpPr/>
          <p:nvPr/>
        </p:nvSpPr>
        <p:spPr>
          <a:xfrm>
            <a:off x="3736975" y="3611245"/>
            <a:ext cx="88392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25FBD0D-4066-4F6D-9BAB-0D2FA1547C30}"/>
              </a:ext>
            </a:extLst>
          </p:cNvPr>
          <p:cNvSpPr/>
          <p:nvPr/>
        </p:nvSpPr>
        <p:spPr>
          <a:xfrm>
            <a:off x="3736975" y="3904615"/>
            <a:ext cx="88392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新潟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901CF8-AAC3-49C5-A80C-66A3592D0FB7}"/>
              </a:ext>
            </a:extLst>
          </p:cNvPr>
          <p:cNvSpPr/>
          <p:nvPr/>
        </p:nvSpPr>
        <p:spPr>
          <a:xfrm>
            <a:off x="3736975" y="4197350"/>
            <a:ext cx="88392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東京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C49D9A7-1B5D-4215-AB3E-224D8C6AA456}"/>
              </a:ext>
            </a:extLst>
          </p:cNvPr>
          <p:cNvSpPr/>
          <p:nvPr/>
        </p:nvSpPr>
        <p:spPr>
          <a:xfrm>
            <a:off x="3736975" y="4490085"/>
            <a:ext cx="88392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101</a:t>
            </a: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会議室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E57079-EA76-4C56-A85E-E57DA9ADDB4E}"/>
              </a:ext>
            </a:extLst>
          </p:cNvPr>
          <p:cNvSpPr/>
          <p:nvPr/>
        </p:nvSpPr>
        <p:spPr>
          <a:xfrm>
            <a:off x="3736975" y="3318510"/>
            <a:ext cx="883920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名称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DAB047E-26DE-4E81-9ED8-3766F5B7D3B0}"/>
              </a:ext>
            </a:extLst>
          </p:cNvPr>
          <p:cNvSpPr/>
          <p:nvPr/>
        </p:nvSpPr>
        <p:spPr>
          <a:xfrm>
            <a:off x="3983990" y="2124710"/>
            <a:ext cx="1158240" cy="2927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1CD5C1EA-ED9E-47A6-8349-2F828B7D1360}"/>
              </a:ext>
            </a:extLst>
          </p:cNvPr>
          <p:cNvSpPr/>
          <p:nvPr/>
        </p:nvSpPr>
        <p:spPr>
          <a:xfrm>
            <a:off x="5142230" y="2124710"/>
            <a:ext cx="31432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28" name="テキスト ボックス 116">
            <a:extLst>
              <a:ext uri="{FF2B5EF4-FFF2-40B4-BE49-F238E27FC236}">
                <a16:creationId xmlns:a16="http://schemas.microsoft.com/office/drawing/2014/main" id="{678A1AAF-BE22-4DE6-A9DC-82B3FF65DD54}"/>
              </a:ext>
            </a:extLst>
          </p:cNvPr>
          <p:cNvSpPr txBox="1"/>
          <p:nvPr/>
        </p:nvSpPr>
        <p:spPr>
          <a:xfrm>
            <a:off x="3272790" y="2086610"/>
            <a:ext cx="417830" cy="3295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  <a:endParaRPr lang="ja-JP" sz="110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DF1BC84E-A701-4680-9727-4065CABA4B1F}"/>
              </a:ext>
            </a:extLst>
          </p:cNvPr>
          <p:cNvSpPr/>
          <p:nvPr/>
        </p:nvSpPr>
        <p:spPr>
          <a:xfrm>
            <a:off x="8701405" y="4490085"/>
            <a:ext cx="27749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20BD174-BC37-4C55-811C-AA50391CF0A3}"/>
              </a:ext>
            </a:extLst>
          </p:cNvPr>
          <p:cNvSpPr/>
          <p:nvPr/>
        </p:nvSpPr>
        <p:spPr>
          <a:xfrm>
            <a:off x="8701405" y="3611245"/>
            <a:ext cx="277495" cy="8782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0F3B82BA-E4DA-47FF-900D-F5D19D5EB1EF}"/>
              </a:ext>
            </a:extLst>
          </p:cNvPr>
          <p:cNvSpPr/>
          <p:nvPr/>
        </p:nvSpPr>
        <p:spPr>
          <a:xfrm>
            <a:off x="8701405" y="3318510"/>
            <a:ext cx="27749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▲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16F64BE-B9E4-4F6A-892C-24776B0D7CC5}"/>
              </a:ext>
            </a:extLst>
          </p:cNvPr>
          <p:cNvSpPr/>
          <p:nvPr/>
        </p:nvSpPr>
        <p:spPr>
          <a:xfrm>
            <a:off x="8701405" y="3611245"/>
            <a:ext cx="277495" cy="51943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049419F-450D-4769-A7C0-F7584EA37282}"/>
              </a:ext>
            </a:extLst>
          </p:cNvPr>
          <p:cNvSpPr/>
          <p:nvPr/>
        </p:nvSpPr>
        <p:spPr>
          <a:xfrm>
            <a:off x="6293485" y="2123440"/>
            <a:ext cx="1158240" cy="2927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応接室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82D6EDFB-9A40-4992-868E-E61990AB5FC6}"/>
              </a:ext>
            </a:extLst>
          </p:cNvPr>
          <p:cNvSpPr/>
          <p:nvPr/>
        </p:nvSpPr>
        <p:spPr>
          <a:xfrm>
            <a:off x="7451725" y="2123440"/>
            <a:ext cx="314325" cy="29273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5" name="テキスト ボックス 135">
            <a:extLst>
              <a:ext uri="{FF2B5EF4-FFF2-40B4-BE49-F238E27FC236}">
                <a16:creationId xmlns:a16="http://schemas.microsoft.com/office/drawing/2014/main" id="{A8A0CEB4-CD6C-4929-A99D-448CA7D13492}"/>
              </a:ext>
            </a:extLst>
          </p:cNvPr>
          <p:cNvSpPr txBox="1"/>
          <p:nvPr/>
        </p:nvSpPr>
        <p:spPr>
          <a:xfrm>
            <a:off x="5582285" y="2085340"/>
            <a:ext cx="532130" cy="3295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会議室</a:t>
            </a:r>
            <a:endParaRPr lang="ja-JP" sz="1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E0ABFD69-55D2-4E5A-A310-0C0D41B3FB64}"/>
              </a:ext>
            </a:extLst>
          </p:cNvPr>
          <p:cNvSpPr/>
          <p:nvPr/>
        </p:nvSpPr>
        <p:spPr>
          <a:xfrm>
            <a:off x="8256270" y="2851150"/>
            <a:ext cx="668020" cy="3302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ja-JP" sz="9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検索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7" name="テキスト ボックス 137">
            <a:extLst>
              <a:ext uri="{FF2B5EF4-FFF2-40B4-BE49-F238E27FC236}">
                <a16:creationId xmlns:a16="http://schemas.microsoft.com/office/drawing/2014/main" id="{E776288F-E599-4D1B-8E68-705914BC2FAB}"/>
              </a:ext>
            </a:extLst>
          </p:cNvPr>
          <p:cNvSpPr txBox="1"/>
          <p:nvPr/>
        </p:nvSpPr>
        <p:spPr>
          <a:xfrm>
            <a:off x="3272155" y="2460625"/>
            <a:ext cx="532130" cy="3308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予約日</a:t>
            </a:r>
            <a:endParaRPr lang="ja-JP" sz="110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87C0D0D-E1AB-4FAD-80C6-9C4C2C6AF725}"/>
              </a:ext>
            </a:extLst>
          </p:cNvPr>
          <p:cNvSpPr/>
          <p:nvPr/>
        </p:nvSpPr>
        <p:spPr>
          <a:xfrm>
            <a:off x="3983355" y="2489200"/>
            <a:ext cx="8191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</a:t>
            </a:r>
          </a:p>
        </p:txBody>
      </p:sp>
      <p:sp>
        <p:nvSpPr>
          <p:cNvPr id="39" name="テキスト ボックス 140">
            <a:extLst>
              <a:ext uri="{FF2B5EF4-FFF2-40B4-BE49-F238E27FC236}">
                <a16:creationId xmlns:a16="http://schemas.microsoft.com/office/drawing/2014/main" id="{4389FCB6-3C50-4FDF-A946-C8B4712C8711}"/>
              </a:ext>
            </a:extLst>
          </p:cNvPr>
          <p:cNvSpPr txBox="1"/>
          <p:nvPr/>
        </p:nvSpPr>
        <p:spPr>
          <a:xfrm>
            <a:off x="5324427" y="2460625"/>
            <a:ext cx="303530" cy="3308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～</a:t>
            </a:r>
            <a:endParaRPr lang="ja-JP" sz="1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DC7D9D6-FCDA-445F-9C48-5527AB0DBC63}"/>
              </a:ext>
            </a:extLst>
          </p:cNvPr>
          <p:cNvSpPr/>
          <p:nvPr/>
        </p:nvSpPr>
        <p:spPr>
          <a:xfrm>
            <a:off x="5628592" y="2489200"/>
            <a:ext cx="81915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2017/06/16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C5D929-3751-444B-9D21-3C9880637E13}"/>
              </a:ext>
            </a:extLst>
          </p:cNvPr>
          <p:cNvSpPr/>
          <p:nvPr/>
        </p:nvSpPr>
        <p:spPr>
          <a:xfrm>
            <a:off x="4611370" y="3611245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 10:00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24FD698-D31E-46C4-983C-DC33D493CE94}"/>
              </a:ext>
            </a:extLst>
          </p:cNvPr>
          <p:cNvSpPr/>
          <p:nvPr/>
        </p:nvSpPr>
        <p:spPr>
          <a:xfrm>
            <a:off x="4611370" y="3903980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 16:30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DD190D-363D-4BB4-9429-2AE84F84AC7A}"/>
              </a:ext>
            </a:extLst>
          </p:cNvPr>
          <p:cNvSpPr/>
          <p:nvPr/>
        </p:nvSpPr>
        <p:spPr>
          <a:xfrm>
            <a:off x="4611370" y="4196715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2017/06/15 15:00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838617C-8B5F-4348-9605-6F6D56C09F15}"/>
              </a:ext>
            </a:extLst>
          </p:cNvPr>
          <p:cNvSpPr/>
          <p:nvPr/>
        </p:nvSpPr>
        <p:spPr>
          <a:xfrm>
            <a:off x="4611370" y="4489450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2017/06/17 13:00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A32197A-E6C9-4140-AAFA-95F25F5FE176}"/>
              </a:ext>
            </a:extLst>
          </p:cNvPr>
          <p:cNvSpPr/>
          <p:nvPr/>
        </p:nvSpPr>
        <p:spPr>
          <a:xfrm>
            <a:off x="4611370" y="3318510"/>
            <a:ext cx="1148715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予約期間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DC3B446-A552-4711-A97F-11D98A7DC2C0}"/>
              </a:ext>
            </a:extLst>
          </p:cNvPr>
          <p:cNvSpPr/>
          <p:nvPr/>
        </p:nvSpPr>
        <p:spPr>
          <a:xfrm>
            <a:off x="5695950" y="3611245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 11:00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97BBBA1-87CD-415C-AE04-F7AAAE83D261}"/>
              </a:ext>
            </a:extLst>
          </p:cNvPr>
          <p:cNvSpPr/>
          <p:nvPr/>
        </p:nvSpPr>
        <p:spPr>
          <a:xfrm>
            <a:off x="5695950" y="3903980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 17:00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4E1D89D-CAEA-4744-AFD2-A6578C23BECA}"/>
              </a:ext>
            </a:extLst>
          </p:cNvPr>
          <p:cNvSpPr/>
          <p:nvPr/>
        </p:nvSpPr>
        <p:spPr>
          <a:xfrm>
            <a:off x="5695950" y="4196715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2017/06/16 11:00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0B5427A-86B7-4100-81A1-FAAF29CA7B6C}"/>
              </a:ext>
            </a:extLst>
          </p:cNvPr>
          <p:cNvSpPr/>
          <p:nvPr/>
        </p:nvSpPr>
        <p:spPr>
          <a:xfrm>
            <a:off x="5695950" y="4489450"/>
            <a:ext cx="114871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2017/06/17 16:00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7CC622C-72C9-4805-978B-1CB378988EDB}"/>
              </a:ext>
            </a:extLst>
          </p:cNvPr>
          <p:cNvSpPr/>
          <p:nvPr/>
        </p:nvSpPr>
        <p:spPr>
          <a:xfrm>
            <a:off x="5695950" y="3318510"/>
            <a:ext cx="1148715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156">
            <a:extLst>
              <a:ext uri="{FF2B5EF4-FFF2-40B4-BE49-F238E27FC236}">
                <a16:creationId xmlns:a16="http://schemas.microsoft.com/office/drawing/2014/main" id="{4D83A382-014B-4BBA-B3AC-52E39B13919C}"/>
              </a:ext>
            </a:extLst>
          </p:cNvPr>
          <p:cNvSpPr txBox="1"/>
          <p:nvPr/>
        </p:nvSpPr>
        <p:spPr>
          <a:xfrm>
            <a:off x="3272155" y="2838450"/>
            <a:ext cx="532130" cy="3314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利用者</a:t>
            </a:r>
            <a:endParaRPr lang="ja-JP" sz="1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68CA483-D4DC-4C45-B058-771292A28056}"/>
              </a:ext>
            </a:extLst>
          </p:cNvPr>
          <p:cNvSpPr/>
          <p:nvPr/>
        </p:nvSpPr>
        <p:spPr>
          <a:xfrm>
            <a:off x="3983355" y="2867025"/>
            <a:ext cx="85534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慈英幕男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5A42EF0-6D1C-4C17-8C9F-BD45E7B6CE5B}"/>
              </a:ext>
            </a:extLst>
          </p:cNvPr>
          <p:cNvSpPr/>
          <p:nvPr/>
        </p:nvSpPr>
        <p:spPr>
          <a:xfrm>
            <a:off x="6828790" y="3611245"/>
            <a:ext cx="93726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慈英幕男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63733AD-582D-4B40-8019-A01FD6830B86}"/>
              </a:ext>
            </a:extLst>
          </p:cNvPr>
          <p:cNvSpPr/>
          <p:nvPr/>
        </p:nvSpPr>
        <p:spPr>
          <a:xfrm>
            <a:off x="6828790" y="3904615"/>
            <a:ext cx="93726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慈英幕子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498845-98BE-4458-9D88-5821D6BB7568}"/>
              </a:ext>
            </a:extLst>
          </p:cNvPr>
          <p:cNvSpPr/>
          <p:nvPr/>
        </p:nvSpPr>
        <p:spPr>
          <a:xfrm>
            <a:off x="6828790" y="4197350"/>
            <a:ext cx="93726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慈英三郎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54F066B-2843-4D1C-BD4C-25C2F6CF83F3}"/>
              </a:ext>
            </a:extLst>
          </p:cNvPr>
          <p:cNvSpPr/>
          <p:nvPr/>
        </p:nvSpPr>
        <p:spPr>
          <a:xfrm>
            <a:off x="6828790" y="4490085"/>
            <a:ext cx="937260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慈英花子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E5B1183-8A56-44AE-BE55-9B7D0A55CE42}"/>
              </a:ext>
            </a:extLst>
          </p:cNvPr>
          <p:cNvSpPr/>
          <p:nvPr/>
        </p:nvSpPr>
        <p:spPr>
          <a:xfrm>
            <a:off x="6828790" y="3318510"/>
            <a:ext cx="937260" cy="2927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ja-JP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利用者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5D584E5-4BCE-49BF-A6DA-B8A36FC7DCE4}"/>
              </a:ext>
            </a:extLst>
          </p:cNvPr>
          <p:cNvSpPr/>
          <p:nvPr/>
        </p:nvSpPr>
        <p:spPr>
          <a:xfrm>
            <a:off x="4838017" y="2489200"/>
            <a:ext cx="50228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10:10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141B450-F480-4D86-B9F5-ED06EF49E387}"/>
              </a:ext>
            </a:extLst>
          </p:cNvPr>
          <p:cNvSpPr/>
          <p:nvPr/>
        </p:nvSpPr>
        <p:spPr>
          <a:xfrm>
            <a:off x="6483254" y="2489200"/>
            <a:ext cx="502285" cy="2927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16:30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0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5D074B9-74F0-43E1-A6D9-C743214109B8}"/>
              </a:ext>
            </a:extLst>
          </p:cNvPr>
          <p:cNvSpPr/>
          <p:nvPr/>
        </p:nvSpPr>
        <p:spPr>
          <a:xfrm>
            <a:off x="3809682" y="2090420"/>
            <a:ext cx="4686248" cy="3619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予約〇〇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40D71C-567B-473D-BD14-BC5BF756981C}"/>
              </a:ext>
            </a:extLst>
          </p:cNvPr>
          <p:cNvSpPr/>
          <p:nvPr/>
        </p:nvSpPr>
        <p:spPr>
          <a:xfrm>
            <a:off x="3809682" y="2452087"/>
            <a:ext cx="4686247" cy="2315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AB6FB53B-4E64-4968-AB74-0BAC6862E6B7}"/>
              </a:ext>
            </a:extLst>
          </p:cNvPr>
          <p:cNvSpPr/>
          <p:nvPr/>
        </p:nvSpPr>
        <p:spPr>
          <a:xfrm>
            <a:off x="6625846" y="4347563"/>
            <a:ext cx="753393" cy="3333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100">
                <a:effectLst/>
                <a:latin typeface="ＭＳ 明朝" panose="02020609040205080304" pitchFamily="17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OK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09E866A3-49C9-4629-B0F8-35453002139F}"/>
              </a:ext>
            </a:extLst>
          </p:cNvPr>
          <p:cNvSpPr/>
          <p:nvPr/>
        </p:nvSpPr>
        <p:spPr>
          <a:xfrm>
            <a:off x="7474480" y="4347563"/>
            <a:ext cx="857188" cy="33332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キャンセル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768989-BCF4-4BA9-923A-BB3AAEEC518D}"/>
              </a:ext>
            </a:extLst>
          </p:cNvPr>
          <p:cNvSpPr/>
          <p:nvPr/>
        </p:nvSpPr>
        <p:spPr>
          <a:xfrm>
            <a:off x="4775383" y="2710322"/>
            <a:ext cx="1247682" cy="2952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本社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37463A4E-FA6F-4469-86C8-763D85F57C40}"/>
              </a:ext>
            </a:extLst>
          </p:cNvPr>
          <p:cNvSpPr/>
          <p:nvPr/>
        </p:nvSpPr>
        <p:spPr>
          <a:xfrm>
            <a:off x="6023065" y="2710322"/>
            <a:ext cx="338977" cy="2952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881875-A86B-4D3E-9392-D52454ECBB76}"/>
              </a:ext>
            </a:extLst>
          </p:cNvPr>
          <p:cNvSpPr txBox="1"/>
          <p:nvPr/>
        </p:nvSpPr>
        <p:spPr>
          <a:xfrm>
            <a:off x="4000018" y="2681893"/>
            <a:ext cx="469230" cy="332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場所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901FEA-40A6-482D-8704-7B15E6D6586B}"/>
              </a:ext>
            </a:extLst>
          </p:cNvPr>
          <p:cNvSpPr txBox="1"/>
          <p:nvPr/>
        </p:nvSpPr>
        <p:spPr>
          <a:xfrm>
            <a:off x="4000018" y="3117286"/>
            <a:ext cx="608920" cy="33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会議室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6696A2-AE62-4F86-B0D3-489B4DFE1536}"/>
              </a:ext>
            </a:extLst>
          </p:cNvPr>
          <p:cNvSpPr/>
          <p:nvPr/>
        </p:nvSpPr>
        <p:spPr>
          <a:xfrm>
            <a:off x="4775383" y="3547783"/>
            <a:ext cx="973383" cy="2952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BE49CD-E340-4DE3-A796-B2C25EFBBEA3}"/>
              </a:ext>
            </a:extLst>
          </p:cNvPr>
          <p:cNvSpPr txBox="1"/>
          <p:nvPr/>
        </p:nvSpPr>
        <p:spPr>
          <a:xfrm>
            <a:off x="4000018" y="3533544"/>
            <a:ext cx="748609" cy="3333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予約期間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7211A0-0315-48F0-9ED7-58AEC0AF4B79}"/>
              </a:ext>
            </a:extLst>
          </p:cNvPr>
          <p:cNvSpPr/>
          <p:nvPr/>
        </p:nvSpPr>
        <p:spPr>
          <a:xfrm>
            <a:off x="4775383" y="3129364"/>
            <a:ext cx="1247682" cy="2952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応接室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E1E41375-AC0C-48EF-92CC-6A122A81EA84}"/>
              </a:ext>
            </a:extLst>
          </p:cNvPr>
          <p:cNvSpPr/>
          <p:nvPr/>
        </p:nvSpPr>
        <p:spPr>
          <a:xfrm>
            <a:off x="6023065" y="3129364"/>
            <a:ext cx="338977" cy="29523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ja-JP" sz="11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▼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94BC2BD-AD19-4B80-AA4C-9D6F538181A4}"/>
              </a:ext>
            </a:extLst>
          </p:cNvPr>
          <p:cNvSpPr/>
          <p:nvPr/>
        </p:nvSpPr>
        <p:spPr>
          <a:xfrm>
            <a:off x="4775383" y="3976972"/>
            <a:ext cx="1689698" cy="2952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慈英幕男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C1DB3-406A-4170-9333-CB06D2A50B70}"/>
              </a:ext>
            </a:extLst>
          </p:cNvPr>
          <p:cNvSpPr txBox="1"/>
          <p:nvPr/>
        </p:nvSpPr>
        <p:spPr>
          <a:xfrm>
            <a:off x="4000018" y="3959339"/>
            <a:ext cx="608920" cy="3314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sz="110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利用者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36A4ED-9EA9-40DD-99BF-3E4F8D7DBE99}"/>
              </a:ext>
            </a:extLst>
          </p:cNvPr>
          <p:cNvSpPr txBox="1"/>
          <p:nvPr/>
        </p:nvSpPr>
        <p:spPr>
          <a:xfrm>
            <a:off x="6401451" y="3532928"/>
            <a:ext cx="274300" cy="3345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~</a:t>
            </a:r>
            <a:endParaRPr lang="ja-JP" sz="1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55B789-E57D-4E60-8E6D-9E0AA5C7FE51}"/>
              </a:ext>
            </a:extLst>
          </p:cNvPr>
          <p:cNvSpPr/>
          <p:nvPr/>
        </p:nvSpPr>
        <p:spPr>
          <a:xfrm>
            <a:off x="6675751" y="3547783"/>
            <a:ext cx="973383" cy="2952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2017/06/12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6F6DEE-5A2E-4204-85DA-54F7B9E7CB60}"/>
              </a:ext>
            </a:extLst>
          </p:cNvPr>
          <p:cNvSpPr/>
          <p:nvPr/>
        </p:nvSpPr>
        <p:spPr>
          <a:xfrm>
            <a:off x="5800775" y="3547159"/>
            <a:ext cx="609554" cy="2952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10:00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F1C5FC-8892-43CC-BD3B-16ED735D6B00}"/>
              </a:ext>
            </a:extLst>
          </p:cNvPr>
          <p:cNvSpPr/>
          <p:nvPr/>
        </p:nvSpPr>
        <p:spPr>
          <a:xfrm>
            <a:off x="7693524" y="3547159"/>
            <a:ext cx="609554" cy="2952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11:00</a:t>
            </a:r>
            <a:endParaRPr lang="ja-JP" sz="110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153</Words>
  <Application>Microsoft Office PowerPoint</Application>
  <PresentationFormat>ワイド画面</PresentationFormat>
  <Paragraphs>122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ＭＳ 明朝</vt:lpstr>
      <vt:lpstr>游ゴシック</vt:lpstr>
      <vt:lpstr>游ゴシック Light</vt:lpstr>
      <vt:lpstr>Arial</vt:lpstr>
      <vt:lpstr>Century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9</cp:revision>
  <dcterms:created xsi:type="dcterms:W3CDTF">2018-06-06T01:33:56Z</dcterms:created>
  <dcterms:modified xsi:type="dcterms:W3CDTF">2018-06-06T02:04:55Z</dcterms:modified>
</cp:coreProperties>
</file>