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3" r:id="rId6"/>
    <p:sldId id="311" r:id="rId7"/>
    <p:sldId id="310" r:id="rId8"/>
    <p:sldId id="259" r:id="rId9"/>
    <p:sldId id="262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Bebas Neue" panose="020B0600000101010101" charset="0"/>
      <p:regular r:id="rId14"/>
    </p:embeddedFont>
    <p:embeddedFont>
      <p:font typeface="Oxygen" panose="020B0600000101010101" charset="0"/>
      <p:regular r:id="rId15"/>
      <p:bold r:id="rId16"/>
    </p:embeddedFont>
    <p:embeddedFont>
      <p:font typeface="Oxygen Light" panose="020B0600000101010101" charset="0"/>
      <p:regular r:id="rId17"/>
      <p:bold r:id="rId18"/>
    </p:embeddedFont>
    <p:embeddedFont>
      <p:font typeface="Poiret One" panose="020B0600000101010101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F82AA-EDD6-41F6-A104-F31055123E35}">
  <a:tblStyle styleId="{B7BF82AA-EDD6-41F6-A104-F31055123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5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72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24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94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</a:rPr>
              <a:t>ESlint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3681876" y="3380700"/>
            <a:ext cx="431912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7 </a:t>
            </a:r>
            <a:r>
              <a:rPr lang="ko-KR" altLang="en-US" dirty="0" err="1"/>
              <a:t>최한승</a:t>
            </a:r>
            <a:r>
              <a:rPr lang="en-US" altLang="ko-KR" dirty="0"/>
              <a:t>/</a:t>
            </a:r>
            <a:r>
              <a:rPr lang="ko-KR" altLang="en-US" dirty="0"/>
              <a:t> 김영민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윤정화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이진의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ESlint test 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420787" y="1152475"/>
            <a:ext cx="83833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bg2"/>
                </a:solidFill>
                <a:latin typeface="+mj-ea"/>
                <a:ea typeface="+mj-ea"/>
              </a:rPr>
              <a:t>Eslint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 설치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시 환경 설정에서 </a:t>
            </a:r>
            <a:r>
              <a:rPr lang="en-US" altLang="ko-KR" sz="1200" b="1" dirty="0" err="1">
                <a:solidFill>
                  <a:schemeClr val="bg2"/>
                </a:solidFill>
                <a:latin typeface="+mj-ea"/>
                <a:ea typeface="+mj-ea"/>
              </a:rPr>
              <a:t>Eslint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가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구동될 수 있는 범위가 한정이 되어 있다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JavaScript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 파일 형식만 </a:t>
            </a:r>
            <a:r>
              <a:rPr lang="en-US" altLang="ko-KR" sz="1200" b="1" dirty="0" err="1">
                <a:solidFill>
                  <a:schemeClr val="bg2"/>
                </a:solidFill>
                <a:latin typeface="+mj-ea"/>
                <a:ea typeface="+mj-ea"/>
              </a:rPr>
              <a:t>Eslint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가 </a:t>
            </a:r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적용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 되어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, HTML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에 있는 함수를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JS.js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에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옮겨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lint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를 실행 </a:t>
            </a:r>
            <a:endParaRPr lang="en-US" altLang="ko-KR" sz="12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A9810D-677E-4F52-BC6F-F9010BEB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7" y="2297148"/>
            <a:ext cx="7857704" cy="1851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Result of the </a:t>
            </a:r>
            <a:r>
              <a:rPr lang="en" dirty="0"/>
              <a:t>ESlint test 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420787" y="1152475"/>
            <a:ext cx="83833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  <a:latin typeface="+mj-ea"/>
                <a:ea typeface="+mj-ea"/>
              </a:rPr>
              <a:t>Function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에 대한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18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개의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issues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 가 검색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=&gt; no-</a:t>
            </a:r>
            <a:r>
              <a:rPr lang="en-US" altLang="ko-KR" sz="1200" b="1" dirty="0" err="1">
                <a:solidFill>
                  <a:schemeClr val="bg2"/>
                </a:solidFill>
                <a:latin typeface="+mj-ea"/>
                <a:ea typeface="+mj-ea"/>
              </a:rPr>
              <a:t>undef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오류 제외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=&gt;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이미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HTML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에서 가동되는 함수 </a:t>
            </a:r>
            <a:endParaRPr lang="en-US" sz="12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F68ED2-5403-4940-B169-A12A3839C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" y="1768571"/>
            <a:ext cx="6267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0A60BC-67CC-4D26-9068-3789EFED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5" y="267223"/>
            <a:ext cx="5418827" cy="4609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041F2-9FC4-46D2-ADF9-B8D0A7CD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1460866"/>
            <a:ext cx="561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Checking message from </a:t>
            </a:r>
            <a:r>
              <a:rPr lang="en-US" altLang="ko-KR" dirty="0" err="1"/>
              <a:t>ESlint</a:t>
            </a:r>
            <a:r>
              <a:rPr lang="en-US" altLang="ko-KR" dirty="0"/>
              <a:t> website </a:t>
            </a:r>
            <a:r>
              <a:rPr lang="en" dirty="0"/>
              <a:t> 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420787" y="1152475"/>
            <a:ext cx="83833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3"/>
              </a:rPr>
              <a:t>Eslint</a:t>
            </a:r>
            <a:r>
              <a:rPr lang="en-US" dirty="0">
                <a:hlinkClick r:id="rId3"/>
              </a:rPr>
              <a:t> Rule Document : https://eslint.org/docs/rules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AFD4A-D29C-4009-94C0-BE4C0161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0" y="1521302"/>
            <a:ext cx="7404403" cy="34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1D4C39-CDAB-4267-AD1A-5786AAC5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8" y="249336"/>
            <a:ext cx="5830352" cy="4644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29C8D0-EF7A-4F27-8596-9C371EF6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66" y="1189529"/>
            <a:ext cx="5993207" cy="24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5CFE48-E3F7-49FB-8F4D-E32E73B0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6" y="311594"/>
            <a:ext cx="8407625" cy="45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0B9443-9AEA-4671-A4CC-D64D6FE3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51" y="2298137"/>
            <a:ext cx="5124450" cy="1724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5A322B-2AB5-4FB5-9B83-57C30A98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01" y="4022162"/>
            <a:ext cx="15240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E95381-4DC9-4876-96DD-3A7E5DC93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26" y="430776"/>
            <a:ext cx="499110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</Words>
  <Application>Microsoft Office PowerPoint</Application>
  <PresentationFormat>화면 슬라이드 쇼(16:9)</PresentationFormat>
  <Paragraphs>11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Oxygen</vt:lpstr>
      <vt:lpstr>Bebas Neue</vt:lpstr>
      <vt:lpstr>맑은 고딕</vt:lpstr>
      <vt:lpstr>Poiret One</vt:lpstr>
      <vt:lpstr>Oxygen Light</vt:lpstr>
      <vt:lpstr>Minimalist Aesthetic Slideshow by Slidesgo</vt:lpstr>
      <vt:lpstr>ESlint </vt:lpstr>
      <vt:lpstr>Limitations of ESlint test </vt:lpstr>
      <vt:lpstr>Result of the ESlint test </vt:lpstr>
      <vt:lpstr>PowerPoint 프레젠테이션</vt:lpstr>
      <vt:lpstr>Checking message from ESlint website  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ESlint </dc:title>
  <cp:lastModifiedBy>Lee Jinny</cp:lastModifiedBy>
  <cp:revision>8</cp:revision>
  <dcterms:modified xsi:type="dcterms:W3CDTF">2021-06-24T03:54:27Z</dcterms:modified>
</cp:coreProperties>
</file>