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关系型数据库和非关系型数据库的区别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3980" y="-6350"/>
            <a:ext cx="6936740" cy="6908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08630" y="808355"/>
            <a:ext cx="2762885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4800" b="1" i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关系型</a:t>
            </a:r>
            <a:endParaRPr lang="zh-CN" altLang="en-US" sz="4800" b="1" i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4800" b="1" i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数据库</a:t>
            </a:r>
            <a:endParaRPr lang="zh-CN" altLang="en-US" sz="4800" b="1" i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1450" y="4334510"/>
            <a:ext cx="262128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4800" b="1" i="1">
                <a:ln/>
                <a:solidFill>
                  <a:schemeClr val="accent4"/>
                </a:solidFill>
                <a:effectLst/>
              </a:rPr>
              <a:t>非关系型</a:t>
            </a:r>
            <a:br>
              <a:rPr lang="zh-CN" altLang="en-US" sz="4800" b="1" i="1">
                <a:ln/>
                <a:solidFill>
                  <a:schemeClr val="accent4"/>
                </a:solidFill>
                <a:effectLst/>
              </a:rPr>
            </a:br>
            <a:r>
              <a:rPr lang="zh-CN" altLang="en-US" sz="4800" b="1" i="1">
                <a:ln/>
                <a:solidFill>
                  <a:schemeClr val="accent4"/>
                </a:solidFill>
                <a:effectLst/>
              </a:rPr>
              <a:t>数据库</a:t>
            </a:r>
            <a:endParaRPr lang="zh-CN" altLang="en-US" sz="4800" b="1" i="1">
              <a:ln/>
              <a:solidFill>
                <a:schemeClr val="accent4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演示</Application>
  <PresentationFormat>宽屏</PresentationFormat>
  <Paragraphs>5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As before 如初</cp:lastModifiedBy>
  <cp:revision>150</cp:revision>
  <dcterms:created xsi:type="dcterms:W3CDTF">2019-06-19T02:08:00Z</dcterms:created>
  <dcterms:modified xsi:type="dcterms:W3CDTF">2021-03-06T07:19:56Z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