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9"/>
        <p:guide pos="382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67330" y="1697990"/>
            <a:ext cx="5840095" cy="3394710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03090" y="2011045"/>
            <a:ext cx="2796540" cy="46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查询转化器（Query Transformer）</a:t>
            </a:r>
            <a:endParaRPr lang="zh-CN" altLang="en-US" sz="140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3725" y="4175125"/>
            <a:ext cx="2795905" cy="46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计划生成器（Plan Generator）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4403090" y="3093085"/>
            <a:ext cx="2796540" cy="46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代价评估器（Estimator）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endCxn id="5" idx="0"/>
          </p:cNvCxnSpPr>
          <p:nvPr/>
        </p:nvCxnSpPr>
        <p:spPr>
          <a:xfrm flipH="1">
            <a:off x="5801360" y="1003300"/>
            <a:ext cx="4445" cy="100774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7" idx="0"/>
          </p:cNvCxnSpPr>
          <p:nvPr/>
        </p:nvCxnSpPr>
        <p:spPr>
          <a:xfrm>
            <a:off x="5801360" y="2477135"/>
            <a:ext cx="0" cy="61595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  <a:endCxn id="6" idx="0"/>
          </p:cNvCxnSpPr>
          <p:nvPr/>
        </p:nvCxnSpPr>
        <p:spPr>
          <a:xfrm>
            <a:off x="5801360" y="3559175"/>
            <a:ext cx="635" cy="61595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</p:cNvCxnSpPr>
          <p:nvPr/>
        </p:nvCxnSpPr>
        <p:spPr>
          <a:xfrm>
            <a:off x="5801995" y="4641215"/>
            <a:ext cx="8255" cy="93599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1"/>
            <a:endCxn id="7" idx="1"/>
          </p:cNvCxnSpPr>
          <p:nvPr/>
        </p:nvCxnSpPr>
        <p:spPr>
          <a:xfrm rot="10800000">
            <a:off x="4402455" y="3326130"/>
            <a:ext cx="3175" cy="1082040"/>
          </a:xfrm>
          <a:prstGeom prst="bentConnector3">
            <a:avLst>
              <a:gd name="adj1" fmla="val 37600000"/>
            </a:avLst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052560" y="3093085"/>
            <a:ext cx="1532255" cy="46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数据字典</a:t>
            </a:r>
            <a:endParaRPr lang="zh-CN" altLang="en-US" sz="1400">
              <a:sym typeface="+mn-ea"/>
            </a:endParaRPr>
          </a:p>
        </p:txBody>
      </p:sp>
      <p:cxnSp>
        <p:nvCxnSpPr>
          <p:cNvPr id="15" name="直接箭头连接符 14"/>
          <p:cNvCxnSpPr>
            <a:stCxn id="14" idx="1"/>
            <a:endCxn id="7" idx="3"/>
          </p:cNvCxnSpPr>
          <p:nvPr/>
        </p:nvCxnSpPr>
        <p:spPr>
          <a:xfrm flipH="1">
            <a:off x="7199630" y="3326130"/>
            <a:ext cx="185293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42965" y="1288415"/>
            <a:ext cx="182499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来自解释器的</a:t>
            </a:r>
            <a:r>
              <a:rPr lang="en-US" altLang="zh-CN" sz="1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SQL</a:t>
            </a:r>
            <a:endParaRPr lang="en-US" altLang="zh-CN" sz="14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79490" y="2632075"/>
            <a:ext cx="182499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sz="1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转换过后的查询语句</a:t>
            </a:r>
            <a:endParaRPr lang="zh-CN" sz="14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67955" y="3019425"/>
            <a:ext cx="182499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sz="1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统计信息</a:t>
            </a:r>
            <a:endParaRPr lang="zh-CN" sz="14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79490" y="3713480"/>
            <a:ext cx="182499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sz="1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查询语句</a:t>
            </a:r>
            <a:r>
              <a:rPr lang="en-US" altLang="zh-CN" sz="1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+</a:t>
            </a:r>
            <a:r>
              <a:rPr lang="zh-CN" altLang="en-US" sz="1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评估值</a:t>
            </a:r>
            <a:endParaRPr lang="zh-CN" altLang="en-US" sz="14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79490" y="5190490"/>
            <a:ext cx="182499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sz="1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执行计划</a:t>
            </a:r>
            <a:endParaRPr lang="zh-CN" sz="14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WPS 演示</Application>
  <PresentationFormat>宽屏</PresentationFormat>
  <Paragraphs>18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As before 如初</cp:lastModifiedBy>
  <cp:revision>150</cp:revision>
  <dcterms:created xsi:type="dcterms:W3CDTF">2019-06-19T02:08:00Z</dcterms:created>
  <dcterms:modified xsi:type="dcterms:W3CDTF">2021-04-20T00:56:14Z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D4ABED5276214D728CC66C15F0595BDE</vt:lpwstr>
  </property>
</Properties>
</file>