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2" r:id="rId5"/>
    <p:sldId id="41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582D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51760" y="2468880"/>
            <a:ext cx="4655185" cy="914400"/>
            <a:chOff x="4176" y="3888"/>
            <a:chExt cx="7331" cy="1440"/>
          </a:xfrm>
        </p:grpSpPr>
        <p:sp>
          <p:nvSpPr>
            <p:cNvPr id="4" name="椭圆 3"/>
            <p:cNvSpPr/>
            <p:nvPr/>
          </p:nvSpPr>
          <p:spPr>
            <a:xfrm>
              <a:off x="4176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72" y="4318"/>
              <a:ext cx="794" cy="737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" y="4318"/>
              <a:ext cx="624" cy="6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53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502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80" y="431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实例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70" y="4318"/>
              <a:ext cx="14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16" y="4027"/>
              <a:ext cx="199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Oracle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41090" y="5848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6595" y="3931285"/>
            <a:ext cx="5449570" cy="1069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2405" y="698500"/>
            <a:ext cx="13792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4632960"/>
            <a:ext cx="1141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  据  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0195" y="1299845"/>
            <a:ext cx="6295390" cy="1174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4320" y="962660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5375" y="140398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系统全局区（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SGA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020" y="2553335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后 台 进 程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7025" y="294386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6840" y="294449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6655" y="294513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6470" y="294576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6285" y="294640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CKPT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36100" y="294703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1435" y="765175"/>
            <a:ext cx="1645285" cy="732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用户进程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83945" y="2001520"/>
            <a:ext cx="2120900" cy="732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服务器进程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1555" y="2638425"/>
            <a:ext cx="846455" cy="513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1005" y="1403985"/>
            <a:ext cx="1607185" cy="992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08805" y="138557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4340225" y="170116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4340225" y="202565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6256655" y="1772285"/>
            <a:ext cx="2030095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Database Buffer Cache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6574790" y="209105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Redo Log Buffer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8756015" y="138557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756015" y="209181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756015" y="173875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45" name="流程图: 磁盘 44"/>
          <p:cNvSpPr/>
          <p:nvPr/>
        </p:nvSpPr>
        <p:spPr>
          <a:xfrm>
            <a:off x="486346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856678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71512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84115" y="4211320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Files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6759575" y="421068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Files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8515350" y="4210050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Redo Log Files</a:t>
            </a:r>
            <a:endParaRPr lang="en-US" altLang="zh-CN" sz="1200"/>
          </a:p>
        </p:txBody>
      </p:sp>
      <p:sp>
        <p:nvSpPr>
          <p:cNvPr id="51" name="流程图: 磁盘 50"/>
          <p:cNvSpPr/>
          <p:nvPr/>
        </p:nvSpPr>
        <p:spPr>
          <a:xfrm>
            <a:off x="211074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磁盘 53"/>
          <p:cNvSpPr/>
          <p:nvPr/>
        </p:nvSpPr>
        <p:spPr>
          <a:xfrm>
            <a:off x="2110740" y="4632960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磁盘 54"/>
          <p:cNvSpPr/>
          <p:nvPr/>
        </p:nvSpPr>
        <p:spPr>
          <a:xfrm>
            <a:off x="1028319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2530" y="409956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参数文件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2530" y="479044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口令文件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58450" y="4079875"/>
            <a:ext cx="1570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归档日志文件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2" idx="4"/>
            <a:endCxn id="33" idx="0"/>
          </p:cNvCxnSpPr>
          <p:nvPr/>
        </p:nvCxnSpPr>
        <p:spPr>
          <a:xfrm>
            <a:off x="2144395" y="149733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239135" y="2367915"/>
            <a:ext cx="393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294755" y="344741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816850" y="3447415"/>
            <a:ext cx="952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56635" y="1027430"/>
            <a:ext cx="5078095" cy="48025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37075" y="2173605"/>
            <a:ext cx="3726180" cy="32416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62550" y="2719070"/>
            <a:ext cx="2738755" cy="24155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1190" y="3204210"/>
            <a:ext cx="2016125" cy="17405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09665" y="3749040"/>
            <a:ext cx="1293495" cy="104584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01080" y="338074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区</a:t>
            </a:r>
            <a:r>
              <a:rPr lang="en-US" altLang="zh-CN">
                <a:solidFill>
                  <a:schemeClr val="bg1"/>
                </a:solidFill>
              </a:rPr>
              <a:t>(Extent)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1990" y="286385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段</a:t>
            </a:r>
            <a:r>
              <a:rPr lang="en-US" altLang="zh-CN">
                <a:solidFill>
                  <a:schemeClr val="bg1"/>
                </a:solidFill>
              </a:rPr>
              <a:t>(Segment)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2890" y="237744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表空间</a:t>
            </a:r>
            <a:r>
              <a:rPr lang="en-US" altLang="zh-CN">
                <a:solidFill>
                  <a:schemeClr val="bg1"/>
                </a:solidFill>
              </a:rPr>
              <a:t>(Tablespace)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755" y="163068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数据库</a:t>
            </a:r>
            <a:r>
              <a:rPr lang="en-US" altLang="zh-CN">
                <a:solidFill>
                  <a:schemeClr val="bg1"/>
                </a:solidFill>
              </a:rPr>
              <a:t>(Database)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54855" y="122174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4855" y="192532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4855" y="262890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4855" y="3332480"/>
            <a:ext cx="2044700" cy="7035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54855" y="403606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95495" y="127508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块头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5495" y="198183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表目录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8035" y="268668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8035" y="34417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剩余空间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5495" y="41109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行数据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>宽屏</PresentationFormat>
  <Paragraphs>88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 before 如初</cp:lastModifiedBy>
  <cp:revision>174</cp:revision>
  <dcterms:created xsi:type="dcterms:W3CDTF">2019-06-19T02:08:00Z</dcterms:created>
  <dcterms:modified xsi:type="dcterms:W3CDTF">2021-03-04T01:02:48Z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