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2DC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651760" y="2468880"/>
            <a:ext cx="4655185" cy="914400"/>
            <a:chOff x="4176" y="3888"/>
            <a:chExt cx="7331" cy="1440"/>
          </a:xfrm>
        </p:grpSpPr>
        <p:sp>
          <p:nvSpPr>
            <p:cNvPr id="4" name="椭圆 3"/>
            <p:cNvSpPr/>
            <p:nvPr/>
          </p:nvSpPr>
          <p:spPr>
            <a:xfrm>
              <a:off x="4176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72" y="4318"/>
              <a:ext cx="794" cy="737"/>
            </a:xfrm>
            <a:prstGeom prst="rect">
              <a:avLst/>
            </a:prstGeom>
            <a:noFill/>
            <a:effectLst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25" y="4318"/>
              <a:ext cx="624" cy="6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853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502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80" y="431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实例</a:t>
              </a:r>
              <a:endPara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870" y="4318"/>
              <a:ext cx="14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数据库</a:t>
              </a:r>
              <a:endPara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16" y="4027"/>
              <a:ext cx="199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Oracle</a:t>
              </a:r>
              <a:endParaRPr lang="en-US" altLang="zh-CN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en-US" altLang="zh-CN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Server</a:t>
              </a:r>
              <a:endParaRPr lang="en-US" altLang="zh-CN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641090" y="584835"/>
            <a:ext cx="7179945" cy="2843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06595" y="3931285"/>
            <a:ext cx="5449570" cy="1069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42405" y="698500"/>
            <a:ext cx="13792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3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3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880" y="4632960"/>
            <a:ext cx="11417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  据  库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00195" y="1299845"/>
            <a:ext cx="6295390" cy="11741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84320" y="962660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ln/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内 存 结 构</a:t>
            </a:r>
            <a:endParaRPr lang="zh-CN" altLang="en-US" sz="1600">
              <a:ln/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5375" y="1403985"/>
            <a:ext cx="21107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系统全局区（</a:t>
            </a:r>
            <a:r>
              <a:rPr lang="en-US" altLang="zh-CN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SGA</a:t>
            </a:r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zh-C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0020" y="2553335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后 台 进 程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7025" y="294386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96840" y="294449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6655" y="294513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6470" y="294576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76285" y="294640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CKPT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36100" y="294703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1435" y="765175"/>
            <a:ext cx="1645285" cy="732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用户进程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83945" y="2001520"/>
            <a:ext cx="2120900" cy="7321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服务器进程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81555" y="2638425"/>
            <a:ext cx="846455" cy="513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PGA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231005" y="1403985"/>
            <a:ext cx="1607185" cy="992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08805" y="1385570"/>
            <a:ext cx="1252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Shared Pool</a:t>
            </a:r>
            <a:endParaRPr lang="en-US" altLang="zh-CN" sz="1400"/>
          </a:p>
        </p:txBody>
      </p:sp>
      <p:sp>
        <p:nvSpPr>
          <p:cNvPr id="37" name="矩形 36"/>
          <p:cNvSpPr/>
          <p:nvPr/>
        </p:nvSpPr>
        <p:spPr>
          <a:xfrm>
            <a:off x="4340225" y="170116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Library Cache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4340225" y="202565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 Dictionary Cache</a:t>
            </a:r>
            <a:endParaRPr lang="en-US" altLang="zh-CN" sz="900"/>
          </a:p>
        </p:txBody>
      </p:sp>
      <p:sp>
        <p:nvSpPr>
          <p:cNvPr id="40" name="矩形 39"/>
          <p:cNvSpPr/>
          <p:nvPr/>
        </p:nvSpPr>
        <p:spPr>
          <a:xfrm>
            <a:off x="6256655" y="1772285"/>
            <a:ext cx="2030095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Database Buffer Cache</a:t>
            </a:r>
            <a:endParaRPr lang="en-US" altLang="zh-CN" sz="900"/>
          </a:p>
        </p:txBody>
      </p:sp>
      <p:sp>
        <p:nvSpPr>
          <p:cNvPr id="41" name="矩形 40"/>
          <p:cNvSpPr/>
          <p:nvPr/>
        </p:nvSpPr>
        <p:spPr>
          <a:xfrm>
            <a:off x="6574790" y="209105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Redo Log Buffer</a:t>
            </a:r>
            <a:endParaRPr lang="en-US" altLang="zh-CN" sz="900"/>
          </a:p>
        </p:txBody>
      </p:sp>
      <p:sp>
        <p:nvSpPr>
          <p:cNvPr id="42" name="矩形 41"/>
          <p:cNvSpPr/>
          <p:nvPr/>
        </p:nvSpPr>
        <p:spPr>
          <a:xfrm>
            <a:off x="8756015" y="138557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Large Pool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8756015" y="209181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Streams Pool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8756015" y="173875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Java Pool</a:t>
            </a:r>
            <a:endParaRPr lang="en-US" altLang="zh-CN" sz="900"/>
          </a:p>
        </p:txBody>
      </p:sp>
      <p:sp>
        <p:nvSpPr>
          <p:cNvPr id="45" name="流程图: 磁盘 44"/>
          <p:cNvSpPr/>
          <p:nvPr/>
        </p:nvSpPr>
        <p:spPr>
          <a:xfrm>
            <a:off x="486346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流程图: 磁盘 45"/>
          <p:cNvSpPr/>
          <p:nvPr/>
        </p:nvSpPr>
        <p:spPr>
          <a:xfrm>
            <a:off x="856678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流程图: 磁盘 46"/>
          <p:cNvSpPr/>
          <p:nvPr/>
        </p:nvSpPr>
        <p:spPr>
          <a:xfrm>
            <a:off x="671512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84115" y="4211320"/>
            <a:ext cx="932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 Files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6759575" y="421068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Control Files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8515350" y="4210050"/>
            <a:ext cx="1298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Redo Log Files</a:t>
            </a:r>
            <a:endParaRPr lang="en-US" altLang="zh-CN" sz="1200"/>
          </a:p>
        </p:txBody>
      </p:sp>
      <p:sp>
        <p:nvSpPr>
          <p:cNvPr id="51" name="流程图: 磁盘 50"/>
          <p:cNvSpPr/>
          <p:nvPr/>
        </p:nvSpPr>
        <p:spPr>
          <a:xfrm>
            <a:off x="211074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流程图: 磁盘 53"/>
          <p:cNvSpPr/>
          <p:nvPr/>
        </p:nvSpPr>
        <p:spPr>
          <a:xfrm>
            <a:off x="2110740" y="4632960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流程图: 磁盘 54"/>
          <p:cNvSpPr/>
          <p:nvPr/>
        </p:nvSpPr>
        <p:spPr>
          <a:xfrm>
            <a:off x="1028319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462530" y="409956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参数文件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462530" y="479044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口令文件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458450" y="4079875"/>
            <a:ext cx="1570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归档日志文件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61" name="直接箭头连接符 60"/>
          <p:cNvCxnSpPr>
            <a:stCxn id="32" idx="4"/>
            <a:endCxn id="33" idx="0"/>
          </p:cNvCxnSpPr>
          <p:nvPr/>
        </p:nvCxnSpPr>
        <p:spPr>
          <a:xfrm>
            <a:off x="2144395" y="1497330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239135" y="2367915"/>
            <a:ext cx="393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294755" y="3447415"/>
            <a:ext cx="0" cy="456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7816850" y="3447415"/>
            <a:ext cx="952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宽屏</PresentationFormat>
  <Paragraphs>68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汉仪长艺体简</vt:lpstr>
      <vt:lpstr>等线</vt:lpstr>
      <vt:lpstr>方正舒体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 before 如初</cp:lastModifiedBy>
  <cp:revision>172</cp:revision>
  <dcterms:created xsi:type="dcterms:W3CDTF">2019-06-19T02:08:00Z</dcterms:created>
  <dcterms:modified xsi:type="dcterms:W3CDTF">2021-03-01T01:41:04Z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