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sldIdLst>
    <p:sldId id="263" r:id="rId3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9CC6-9CE0-46D1-879B-30B432DBB1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BDF3-F41D-43C1-9857-2E4FE0A45A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1794929" y="1692353"/>
            <a:ext cx="5554142" cy="1635945"/>
          </a:xfrm>
          <a:prstGeom prst="parallelogram">
            <a:avLst/>
          </a:prstGeom>
          <a:solidFill>
            <a:schemeClr val="tx1">
              <a:alpha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矩形 9"/>
          <p:cNvSpPr/>
          <p:nvPr/>
        </p:nvSpPr>
        <p:spPr>
          <a:xfrm>
            <a:off x="3176078" y="3121627"/>
            <a:ext cx="279481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/>
          </a:p>
        </p:txBody>
      </p:sp>
      <p:sp>
        <p:nvSpPr>
          <p:cNvPr id="2" name="矩形 1"/>
          <p:cNvSpPr/>
          <p:nvPr/>
        </p:nvSpPr>
        <p:spPr>
          <a:xfrm>
            <a:off x="2871788" y="1922780"/>
            <a:ext cx="34029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ln/>
                <a:solidFill>
                  <a:schemeClr val="accent4"/>
                </a:solidFill>
                <a:effectLst/>
              </a:rPr>
              <a:t>SQL Plus</a:t>
            </a:r>
            <a:endParaRPr lang="en-US" altLang="zh-CN" sz="7200" b="1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WPS 演示</Application>
  <PresentationFormat>全屏显示(16:9)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等线 Light</vt:lpstr>
      <vt:lpstr>Calibri Light</vt:lpstr>
      <vt:lpstr>汉仪晓波敦黑W</vt:lpstr>
      <vt:lpstr>汉仪舒圆黑简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As before 如初</cp:lastModifiedBy>
  <cp:revision>22</cp:revision>
  <dcterms:created xsi:type="dcterms:W3CDTF">2020-04-04T08:41:00Z</dcterms:created>
  <dcterms:modified xsi:type="dcterms:W3CDTF">2021-04-30T03:18:18Z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064F244672354C139BBCF5178179DF65</vt:lpwstr>
  </property>
  <property fmtid="{D5CDD505-2E9C-101B-9397-08002B2CF9AE}" pid="3" name="KSOProductBuildVer">
    <vt:lpwstr>2052-11.1.0.10356</vt:lpwstr>
  </property>
</Properties>
</file>