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9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../media/image4.png"/><Relationship Id="rId6" Type="http://schemas.openxmlformats.org/officeDocument/2006/relationships/tags" Target="../tags/tag74.xml"/><Relationship Id="rId5" Type="http://schemas.openxmlformats.org/officeDocument/2006/relationships/image" Target="../media/image3.png"/><Relationship Id="rId4" Type="http://schemas.openxmlformats.org/officeDocument/2006/relationships/tags" Target="../tags/tag73.xml"/><Relationship Id="rId3" Type="http://schemas.openxmlformats.org/officeDocument/2006/relationships/image" Target="../media/image1.jpeg"/><Relationship Id="rId2" Type="http://schemas.openxmlformats.org/officeDocument/2006/relationships/tags" Target="../tags/tag72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../media/image6.png"/><Relationship Id="rId6" Type="http://schemas.openxmlformats.org/officeDocument/2006/relationships/tags" Target="../tags/tag82.xml"/><Relationship Id="rId5" Type="http://schemas.openxmlformats.org/officeDocument/2006/relationships/image" Target="../media/image5.png"/><Relationship Id="rId4" Type="http://schemas.openxmlformats.org/officeDocument/2006/relationships/tags" Target="../tags/tag81.xml"/><Relationship Id="rId3" Type="http://schemas.openxmlformats.org/officeDocument/2006/relationships/image" Target="../media/image1.jpeg"/><Relationship Id="rId2" Type="http://schemas.openxmlformats.org/officeDocument/2006/relationships/tags" Target="../tags/tag80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image" Target="../media/image4.png"/><Relationship Id="rId6" Type="http://schemas.openxmlformats.org/officeDocument/2006/relationships/tags" Target="../tags/tag91.xml"/><Relationship Id="rId5" Type="http://schemas.openxmlformats.org/officeDocument/2006/relationships/image" Target="../media/image3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4.png"/><Relationship Id="rId6" Type="http://schemas.openxmlformats.org/officeDocument/2006/relationships/tags" Target="../tags/tag100.xml"/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image" Target="../media/image1.jpeg"/><Relationship Id="rId2" Type="http://schemas.openxmlformats.org/officeDocument/2006/relationships/tags" Target="../tags/tag98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image" Target="../media/image7.png"/><Relationship Id="rId6" Type="http://schemas.openxmlformats.org/officeDocument/2006/relationships/tags" Target="../tags/tag111.xml"/><Relationship Id="rId5" Type="http://schemas.openxmlformats.org/officeDocument/2006/relationships/image" Target="../media/image4.png"/><Relationship Id="rId4" Type="http://schemas.openxmlformats.org/officeDocument/2006/relationships/tags" Target="../tags/tag110.xml"/><Relationship Id="rId3" Type="http://schemas.openxmlformats.org/officeDocument/2006/relationships/image" Target="../media/image1.jpeg"/><Relationship Id="rId2" Type="http://schemas.openxmlformats.org/officeDocument/2006/relationships/tags" Target="../tags/tag109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4.png"/><Relationship Id="rId6" Type="http://schemas.openxmlformats.org/officeDocument/2006/relationships/tags" Target="../tags/tag121.xml"/><Relationship Id="rId5" Type="http://schemas.openxmlformats.org/officeDocument/2006/relationships/image" Target="../media/image3.png"/><Relationship Id="rId4" Type="http://schemas.openxmlformats.org/officeDocument/2006/relationships/tags" Target="../tags/tag120.xml"/><Relationship Id="rId3" Type="http://schemas.openxmlformats.org/officeDocument/2006/relationships/image" Target="../media/image1.jpeg"/><Relationship Id="rId2" Type="http://schemas.openxmlformats.org/officeDocument/2006/relationships/tags" Target="../tags/tag119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image" Target="../media/image4.png"/><Relationship Id="rId6" Type="http://schemas.openxmlformats.org/officeDocument/2006/relationships/tags" Target="../tags/tag130.xml"/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image" Target="../media/image1.jpeg"/><Relationship Id="rId2" Type="http://schemas.openxmlformats.org/officeDocument/2006/relationships/tags" Target="../tags/tag128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image" Target="../media/image4.png"/><Relationship Id="rId6" Type="http://schemas.openxmlformats.org/officeDocument/2006/relationships/tags" Target="../tags/tag138.xml"/><Relationship Id="rId5" Type="http://schemas.openxmlformats.org/officeDocument/2006/relationships/image" Target="../media/image3.png"/><Relationship Id="rId4" Type="http://schemas.openxmlformats.org/officeDocument/2006/relationships/tags" Target="../tags/tag137.xml"/><Relationship Id="rId3" Type="http://schemas.openxmlformats.org/officeDocument/2006/relationships/image" Target="../media/image1.jpeg"/><Relationship Id="rId2" Type="http://schemas.openxmlformats.org/officeDocument/2006/relationships/tags" Target="../tags/tag136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image" Target="../media/image2.png"/><Relationship Id="rId4" Type="http://schemas.openxmlformats.org/officeDocument/2006/relationships/tags" Target="../tags/tag144.xml"/><Relationship Id="rId3" Type="http://schemas.openxmlformats.org/officeDocument/2006/relationships/image" Target="../media/image1.jpeg"/><Relationship Id="rId2" Type="http://schemas.openxmlformats.org/officeDocument/2006/relationships/tags" Target="../tags/tag143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image" Target="../media/image4.png"/><Relationship Id="rId6" Type="http://schemas.openxmlformats.org/officeDocument/2006/relationships/tags" Target="../tags/tag153.xml"/><Relationship Id="rId5" Type="http://schemas.openxmlformats.org/officeDocument/2006/relationships/image" Target="../media/image3.png"/><Relationship Id="rId4" Type="http://schemas.openxmlformats.org/officeDocument/2006/relationships/tags" Target="../tags/tag152.xml"/><Relationship Id="rId3" Type="http://schemas.openxmlformats.org/officeDocument/2006/relationships/image" Target="../media/image1.jpeg"/><Relationship Id="rId2" Type="http://schemas.openxmlformats.org/officeDocument/2006/relationships/tags" Target="../tags/tag151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4.png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image" Target="../media/image1.jpeg"/><Relationship Id="rId2" Type="http://schemas.openxmlformats.org/officeDocument/2006/relationships/tags" Target="../tags/tag158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image" Target="../media/image1.jpeg"/><Relationship Id="rId2" Type="http://schemas.openxmlformats.org/officeDocument/2006/relationships/tags" Target="../tags/tag166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image" Target="../media/image4.png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1.jpeg"/><Relationship Id="rId2" Type="http://schemas.openxmlformats.org/officeDocument/2006/relationships/tags" Target="../tags/tag174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image" Target="../media/image1.jpeg"/><Relationship Id="rId2" Type="http://schemas.openxmlformats.org/officeDocument/2006/relationships/tags" Target="../tags/tag183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image" Target="../media/image4.png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image" Target="../media/image1.jpeg"/><Relationship Id="rId2" Type="http://schemas.openxmlformats.org/officeDocument/2006/relationships/tags" Target="../tags/tag191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image" Target="../media/image4.png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image" Target="../media/image1.jpeg"/><Relationship Id="rId2" Type="http://schemas.openxmlformats.org/officeDocument/2006/relationships/tags" Target="../tags/tag202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8" name="图片 7" descr="0.95_画板 1"/>
          <p:cNvPicPr/>
          <p:nvPr>
            <p:custDataLst>
              <p:tags r:id="rId4"/>
            </p:custDataLst>
          </p:nvPr>
        </p:nvPicPr>
        <p:blipFill>
          <a:blip r:embed="rId5"/>
          <a:srcRect t="2971" r="50288" b="-6315"/>
          <a:stretch>
            <a:fillRect/>
          </a:stretch>
        </p:blipFill>
        <p:spPr>
          <a:xfrm>
            <a:off x="0" y="0"/>
            <a:ext cx="5856618" cy="685736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9"/>
            </p:custDataLst>
          </p:nvPr>
        </p:nvSpPr>
        <p:spPr>
          <a:xfrm>
            <a:off x="6170294" y="2036264"/>
            <a:ext cx="5199177" cy="2162175"/>
          </a:xfrm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0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汉黑简" charset="0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2" hasCustomPrompt="1"/>
            <p:custDataLst>
              <p:tags r:id="rId10"/>
            </p:custDataLst>
          </p:nvPr>
        </p:nvSpPr>
        <p:spPr>
          <a:xfrm>
            <a:off x="6170294" y="1347546"/>
            <a:ext cx="5056081" cy="623299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800" b="0" i="0" u="none" strike="noStrike" kern="0" cap="none" spc="171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铁线黑-35简" charset="0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文本占位符 3"/>
          <p:cNvSpPr/>
          <p:nvPr>
            <p:ph type="body" idx="3" hasCustomPrompt="1"/>
            <p:custDataLst>
              <p:tags r:id="rId11"/>
            </p:custDataLst>
          </p:nvPr>
        </p:nvSpPr>
        <p:spPr>
          <a:xfrm>
            <a:off x="6170294" y="4839625"/>
            <a:ext cx="1701398" cy="670827"/>
          </a:xfrm>
        </p:spPr>
        <p:txBody>
          <a:bodyPr vert="horz" wrap="square" lIns="101600" tIns="0" rIns="82550" bIns="0" rtlCol="0" anchor="ctr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铁线黑-35简" charset="0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6" name="文本占位符 4"/>
          <p:cNvSpPr/>
          <p:nvPr>
            <p:ph type="body" idx="4" hasCustomPrompt="1"/>
            <p:custDataLst>
              <p:tags r:id="rId12"/>
            </p:custDataLst>
          </p:nvPr>
        </p:nvSpPr>
        <p:spPr>
          <a:xfrm>
            <a:off x="8117203" y="4828759"/>
            <a:ext cx="1913665" cy="562021"/>
          </a:xfrm>
        </p:spPr>
        <p:txBody>
          <a:bodyPr vert="horz" wrap="square" lIns="101600" tIns="0" rIns="82550" bIns="0" rtlCol="0" anchor="ctr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0" cap="none" spc="0" normalizeH="0" baseline="0" noProof="1" dirty="0" err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8" name="图片 7" descr="0bjaz-01"/>
          <p:cNvPicPr/>
          <p:nvPr>
            <p:custDataLst>
              <p:tags r:id="rId4"/>
            </p:custDataLst>
          </p:nvPr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7" name="图片 6" descr="0.24_画板 1"/>
          <p:cNvPicPr/>
          <p:nvPr>
            <p:custDataLst>
              <p:tags r:id="rId6"/>
            </p:custDataLst>
          </p:nvPr>
        </p:nvPicPr>
        <p:blipFill>
          <a:blip r:embed="rId7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3" name="图片 2" descr="0.1.0_画板 1"/>
          <p:cNvPicPr/>
          <p:nvPr>
            <p:custDataLst>
              <p:tags r:id="rId4"/>
            </p:custDataLst>
          </p:nvPr>
        </p:nvPicPr>
        <p:blipFill>
          <a:blip r:embed="rId5">
            <a:alphaModFix amt="80000"/>
          </a:blip>
          <a:srcRect r="85724" b="73907"/>
          <a:stretch>
            <a:fillRect/>
          </a:stretch>
        </p:blipFill>
        <p:spPr>
          <a:xfrm>
            <a:off x="-317" y="86043"/>
            <a:ext cx="1753200" cy="1793017"/>
          </a:xfrm>
          <a:prstGeom prst="rect">
            <a:avLst/>
          </a:prstGeom>
        </p:spPr>
      </p:pic>
      <p:pic>
        <p:nvPicPr>
          <p:cNvPr id="2" name="图片 1" descr="0.1.2_画板 1"/>
          <p:cNvPicPr/>
          <p:nvPr>
            <p:custDataLst>
              <p:tags r:id="rId6"/>
            </p:custDataLst>
          </p:nvPr>
        </p:nvPicPr>
        <p:blipFill>
          <a:blip r:embed="rId7"/>
          <a:srcRect l="65244" t="35772" r="-897" b="-1189"/>
          <a:stretch>
            <a:fillRect/>
          </a:stretch>
        </p:blipFill>
        <p:spPr>
          <a:xfrm flipH="1">
            <a:off x="8701172" y="3907863"/>
            <a:ext cx="3048144" cy="295013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1943463" y="3187820"/>
            <a:ext cx="249171" cy="296188"/>
          </a:xfrm>
          <a:prstGeom prst="rect">
            <a:avLst/>
          </a:prstGeom>
          <a:noFill/>
        </p:spPr>
        <p:txBody>
          <a:bodyPr wrap="none" rtlCol="0">
            <a:normAutofit fontScale="70000"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/>
          <p:nvPr>
            <p:ph type="ctrTitle" idx="2" hasCustomPrompt="1"/>
            <p:custDataLst>
              <p:tags r:id="rId12"/>
            </p:custDataLst>
          </p:nvPr>
        </p:nvSpPr>
        <p:spPr>
          <a:xfrm>
            <a:off x="3742189" y="2779807"/>
            <a:ext cx="4710931" cy="1059815"/>
          </a:xfrm>
          <a:noFill/>
          <a:ln>
            <a:noFill/>
          </a:ln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5400" b="1" i="0" u="none" strike="noStrike" kern="1200" cap="none" spc="8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汉黑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" name="文本占位符 3"/>
          <p:cNvSpPr/>
          <p:nvPr>
            <p:ph type="body" idx="3" hasCustomPrompt="1"/>
            <p:custDataLst>
              <p:tags r:id="rId13"/>
            </p:custDataLst>
          </p:nvPr>
        </p:nvSpPr>
        <p:spPr>
          <a:xfrm>
            <a:off x="3742189" y="3905662"/>
            <a:ext cx="4711566" cy="676074"/>
          </a:xfrm>
          <a:noFill/>
          <a:ln>
            <a:noFill/>
          </a:ln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200" b="0" i="0" u="none" strike="noStrike" kern="1200" cap="none" spc="8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9" name="图片 8" descr="0bjaz-01"/>
          <p:cNvPicPr/>
          <p:nvPr>
            <p:custDataLst>
              <p:tags r:id="rId4"/>
            </p:custDataLst>
          </p:nvPr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8" name="图片 7" descr="0.24_画板 1"/>
          <p:cNvPicPr/>
          <p:nvPr>
            <p:custDataLst>
              <p:tags r:id="rId6"/>
            </p:custDataLst>
          </p:nvPr>
        </p:nvPicPr>
        <p:blipFill>
          <a:blip r:embed="rId7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11" name="图片 10" descr="0bjaz-01"/>
          <p:cNvPicPr/>
          <p:nvPr>
            <p:custDataLst>
              <p:tags r:id="rId4"/>
            </p:custDataLst>
          </p:nvPr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10" name="图片 9" descr="0.24_画板 1"/>
          <p:cNvPicPr/>
          <p:nvPr>
            <p:custDataLst>
              <p:tags r:id="rId6"/>
            </p:custDataLst>
          </p:nvPr>
        </p:nvPicPr>
        <p:blipFill>
          <a:blip r:embed="rId7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7" name="图片 6" descr="0.24_画板 1"/>
          <p:cNvPicPr/>
          <p:nvPr>
            <p:custDataLst>
              <p:tags r:id="rId4"/>
            </p:custDataLst>
          </p:nvPr>
        </p:nvPicPr>
        <p:blipFill>
          <a:blip r:embed="rId5">
            <a:alphaModFix amt="80000"/>
          </a:blip>
          <a:srcRect t="76477" r="74846"/>
          <a:stretch>
            <a:fillRect/>
          </a:stretch>
        </p:blipFill>
        <p:spPr>
          <a:xfrm>
            <a:off x="0" y="5236619"/>
            <a:ext cx="3066552" cy="1621368"/>
          </a:xfrm>
          <a:prstGeom prst="rect">
            <a:avLst/>
          </a:prstGeom>
        </p:spPr>
      </p:pic>
      <p:pic>
        <p:nvPicPr>
          <p:cNvPr id="6" name="图片 5" descr="0.1.4_画板 1"/>
          <p:cNvPicPr/>
          <p:nvPr>
            <p:custDataLst>
              <p:tags r:id="rId6"/>
            </p:custDataLst>
          </p:nvPr>
        </p:nvPicPr>
        <p:blipFill>
          <a:blip r:embed="rId7"/>
          <a:srcRect l="-4384" t="-11908" r="52574" b="8499"/>
          <a:stretch>
            <a:fillRect/>
          </a:stretch>
        </p:blipFill>
        <p:spPr>
          <a:xfrm flipH="1">
            <a:off x="6295835" y="331"/>
            <a:ext cx="5896165" cy="61588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9" name="图片 8" descr="0bjaz-01"/>
          <p:cNvPicPr/>
          <p:nvPr>
            <p:custDataLst>
              <p:tags r:id="rId4"/>
            </p:custDataLst>
          </p:nvPr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8" name="图片 7" descr="0.24_画板 1"/>
          <p:cNvPicPr/>
          <p:nvPr>
            <p:custDataLst>
              <p:tags r:id="rId6"/>
            </p:custDataLst>
          </p:nvPr>
        </p:nvPicPr>
        <p:blipFill>
          <a:blip r:embed="rId7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汉仪铁线黑-35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8" name="图片 7" descr="0bjaz-01"/>
          <p:cNvPicPr/>
          <p:nvPr>
            <p:custDataLst>
              <p:tags r:id="rId4"/>
            </p:custDataLst>
          </p:nvPr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7" name="图片 6" descr="0.24_画板 1"/>
          <p:cNvPicPr/>
          <p:nvPr>
            <p:custDataLst>
              <p:tags r:id="rId6"/>
            </p:custDataLst>
          </p:nvPr>
        </p:nvPicPr>
        <p:blipFill>
          <a:blip r:embed="rId7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铁线黑-35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2" name="图片 1" descr="0bjaz-01"/>
          <p:cNvPicPr/>
          <p:nvPr>
            <p:custDataLst>
              <p:tags r:id="rId4"/>
            </p:custDataLst>
          </p:nvPr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6"/>
            </p:custDataLst>
          </p:nvPr>
        </p:nvPicPr>
        <p:blipFill>
          <a:blip r:embed="rId7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2" name="图片 1" descr="0.95_画板 1"/>
          <p:cNvPicPr/>
          <p:nvPr>
            <p:custDataLst>
              <p:tags r:id="rId4"/>
            </p:custDataLst>
          </p:nvPr>
        </p:nvPicPr>
        <p:blipFill>
          <a:blip r:embed="rId5"/>
          <a:srcRect t="5225" r="51694" b="-2430"/>
          <a:stretch>
            <a:fillRect/>
          </a:stretch>
        </p:blipFill>
        <p:spPr>
          <a:xfrm>
            <a:off x="0" y="0"/>
            <a:ext cx="5856618" cy="685736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副标题 3"/>
          <p:cNvSpPr/>
          <p:nvPr>
            <p:ph type="subTitle" idx="1" hasCustomPrompt="1"/>
            <p:custDataLst>
              <p:tags r:id="rId9"/>
            </p:custDataLst>
          </p:nvPr>
        </p:nvSpPr>
        <p:spPr>
          <a:xfrm>
            <a:off x="6588369" y="4560792"/>
            <a:ext cx="4850099" cy="609082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000" b="0" i="0" u="none" strike="noStrike" kern="1200" cap="none" spc="3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铁线黑-35简" charset="0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文本占位符 4"/>
          <p:cNvSpPr/>
          <p:nvPr>
            <p:ph type="body" idx="2" hasCustomPrompt="1"/>
            <p:custDataLst>
              <p:tags r:id="rId10"/>
            </p:custDataLst>
          </p:nvPr>
        </p:nvSpPr>
        <p:spPr>
          <a:xfrm>
            <a:off x="6588469" y="1490493"/>
            <a:ext cx="2517109" cy="608418"/>
          </a:xfrm>
        </p:spPr>
        <p:txBody>
          <a:bodyPr vert="horz" wrap="square" lIns="101600" tIns="9000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8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9" name="标题 5"/>
          <p:cNvSpPr/>
          <p:nvPr>
            <p:ph type="title" idx="3" hasCustomPrompt="1"/>
            <p:custDataLst>
              <p:tags r:id="rId11"/>
            </p:custDataLst>
          </p:nvPr>
        </p:nvSpPr>
        <p:spPr>
          <a:xfrm>
            <a:off x="6588369" y="2304493"/>
            <a:ext cx="4850099" cy="2210850"/>
          </a:xfrm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0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汉黑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4"/>
            </p:custDataLst>
          </p:nvPr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6"/>
            </p:custDataLst>
          </p:nvPr>
        </p:nvPicPr>
        <p:blipFill>
          <a:blip r:embed="rId7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3257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3594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635" y="5588682"/>
            <a:ext cx="1314628" cy="12693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12192622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94" y="1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4" y="318"/>
            <a:ext cx="12192000" cy="685768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59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3257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59" y="5029202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635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59" y="3175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635694"/>
            <a:ext cx="1266596" cy="12229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3257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429" y="958590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635059"/>
            <a:ext cx="1266596" cy="12229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铁线黑-35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5.xml"/><Relationship Id="rId23" Type="http://schemas.openxmlformats.org/officeDocument/2006/relationships/tags" Target="../tags/tag214.xml"/><Relationship Id="rId22" Type="http://schemas.openxmlformats.org/officeDocument/2006/relationships/tags" Target="../tags/tag21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铁线黑-35简" charset="0"/>
                <a:cs typeface="汉仪铁线黑-35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铁线黑-35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铁线黑-35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铁线黑-35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铁线黑-35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铁线黑-35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铁线黑-35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image" Target="../media/image4.png"/><Relationship Id="rId5" Type="http://schemas.openxmlformats.org/officeDocument/2006/relationships/tags" Target="../tags/tag268.xml"/><Relationship Id="rId4" Type="http://schemas.openxmlformats.org/officeDocument/2006/relationships/image" Target="../media/image3.png"/><Relationship Id="rId3" Type="http://schemas.openxmlformats.org/officeDocument/2006/relationships/tags" Target="../tags/tag267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6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image" Target="../media/image13.png"/><Relationship Id="rId7" Type="http://schemas.openxmlformats.org/officeDocument/2006/relationships/tags" Target="../tags/tag275.xml"/><Relationship Id="rId6" Type="http://schemas.openxmlformats.org/officeDocument/2006/relationships/image" Target="../media/image4.png"/><Relationship Id="rId5" Type="http://schemas.openxmlformats.org/officeDocument/2006/relationships/tags" Target="../tags/tag274.xml"/><Relationship Id="rId4" Type="http://schemas.openxmlformats.org/officeDocument/2006/relationships/image" Target="../media/image3.png"/><Relationship Id="rId3" Type="http://schemas.openxmlformats.org/officeDocument/2006/relationships/tags" Target="../tags/tag273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7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image" Target="../media/image4.png"/><Relationship Id="rId5" Type="http://schemas.openxmlformats.org/officeDocument/2006/relationships/tags" Target="../tags/tag279.xml"/><Relationship Id="rId4" Type="http://schemas.openxmlformats.org/officeDocument/2006/relationships/image" Target="../media/image3.png"/><Relationship Id="rId3" Type="http://schemas.openxmlformats.org/officeDocument/2006/relationships/tags" Target="../tags/tag278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7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image" Target="../media/image4.png"/><Relationship Id="rId5" Type="http://schemas.openxmlformats.org/officeDocument/2006/relationships/tags" Target="../tags/tag285.xml"/><Relationship Id="rId4" Type="http://schemas.openxmlformats.org/officeDocument/2006/relationships/image" Target="../media/image3.png"/><Relationship Id="rId3" Type="http://schemas.openxmlformats.org/officeDocument/2006/relationships/tags" Target="../tags/tag284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8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image" Target="../media/image4.png"/><Relationship Id="rId5" Type="http://schemas.openxmlformats.org/officeDocument/2006/relationships/tags" Target="../tags/tag220.xml"/><Relationship Id="rId4" Type="http://schemas.openxmlformats.org/officeDocument/2006/relationships/image" Target="../media/image3.png"/><Relationship Id="rId3" Type="http://schemas.openxmlformats.org/officeDocument/2006/relationships/tags" Target="../tags/tag219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image" Target="../media/image4.png"/><Relationship Id="rId5" Type="http://schemas.openxmlformats.org/officeDocument/2006/relationships/tags" Target="../tags/tag226.xml"/><Relationship Id="rId4" Type="http://schemas.openxmlformats.org/officeDocument/2006/relationships/image" Target="../media/image3.png"/><Relationship Id="rId3" Type="http://schemas.openxmlformats.org/officeDocument/2006/relationships/tags" Target="../tags/tag225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2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image" Target="../media/image4.png"/><Relationship Id="rId5" Type="http://schemas.openxmlformats.org/officeDocument/2006/relationships/tags" Target="../tags/tag232.xml"/><Relationship Id="rId4" Type="http://schemas.openxmlformats.org/officeDocument/2006/relationships/image" Target="../media/image3.png"/><Relationship Id="rId3" Type="http://schemas.openxmlformats.org/officeDocument/2006/relationships/tags" Target="../tags/tag231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image" Target="../media/image4.png"/><Relationship Id="rId5" Type="http://schemas.openxmlformats.org/officeDocument/2006/relationships/tags" Target="../tags/tag238.xml"/><Relationship Id="rId4" Type="http://schemas.openxmlformats.org/officeDocument/2006/relationships/image" Target="../media/image3.png"/><Relationship Id="rId3" Type="http://schemas.openxmlformats.org/officeDocument/2006/relationships/tags" Target="../tags/tag237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3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tags" Target="../tags/tag245.xml"/><Relationship Id="rId6" Type="http://schemas.openxmlformats.org/officeDocument/2006/relationships/image" Target="../media/image4.png"/><Relationship Id="rId5" Type="http://schemas.openxmlformats.org/officeDocument/2006/relationships/tags" Target="../tags/tag244.xml"/><Relationship Id="rId4" Type="http://schemas.openxmlformats.org/officeDocument/2006/relationships/image" Target="../media/image3.png"/><Relationship Id="rId3" Type="http://schemas.openxmlformats.org/officeDocument/2006/relationships/tags" Target="../tags/tag243.xml"/><Relationship Id="rId2" Type="http://schemas.openxmlformats.org/officeDocument/2006/relationships/image" Target="../media/image1.jpeg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tags" Target="../tags/tag24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image" Target="../media/image4.png"/><Relationship Id="rId5" Type="http://schemas.openxmlformats.org/officeDocument/2006/relationships/tags" Target="../tags/tag250.xml"/><Relationship Id="rId4" Type="http://schemas.openxmlformats.org/officeDocument/2006/relationships/image" Target="../media/image3.png"/><Relationship Id="rId3" Type="http://schemas.openxmlformats.org/officeDocument/2006/relationships/tags" Target="../tags/tag249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4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image" Target="../media/image4.png"/><Relationship Id="rId5" Type="http://schemas.openxmlformats.org/officeDocument/2006/relationships/tags" Target="../tags/tag256.xml"/><Relationship Id="rId4" Type="http://schemas.openxmlformats.org/officeDocument/2006/relationships/image" Target="../media/image3.png"/><Relationship Id="rId3" Type="http://schemas.openxmlformats.org/officeDocument/2006/relationships/tags" Target="../tags/tag255.xml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59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image" Target="../media/image4.png"/><Relationship Id="rId5" Type="http://schemas.openxmlformats.org/officeDocument/2006/relationships/tags" Target="../tags/tag262.xml"/><Relationship Id="rId4" Type="http://schemas.openxmlformats.org/officeDocument/2006/relationships/image" Target="../media/image3.png"/><Relationship Id="rId3" Type="http://schemas.openxmlformats.org/officeDocument/2006/relationships/tags" Target="../tags/tag261.xml"/><Relationship Id="rId2" Type="http://schemas.openxmlformats.org/officeDocument/2006/relationships/image" Target="../media/image1.jpeg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65.xml"/><Relationship Id="rId10" Type="http://schemas.openxmlformats.org/officeDocument/2006/relationships/image" Target="../media/image12.png"/><Relationship Id="rId1" Type="http://schemas.openxmlformats.org/officeDocument/2006/relationships/tags" Target="../tags/tag2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5718175" y="2036445"/>
            <a:ext cx="6473825" cy="2162175"/>
          </a:xfrm>
        </p:spPr>
        <p:txBody>
          <a:bodyPr>
            <a:normAutofit fontScale="90000"/>
          </a:bodyPr>
          <a:p>
            <a:pPr marL="0" indent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6600">
                <a:solidFill>
                  <a:schemeClr val="dk1"/>
                </a:solidFill>
                <a:latin typeface="方正北魏楷书简体" panose="03000509000000000000" charset="-122"/>
                <a:ea typeface="方正北魏楷书简体" panose="03000509000000000000" charset="-122"/>
                <a:cs typeface="方正北魏楷书简体" panose="03000509000000000000" charset="-122"/>
              </a:rPr>
              <a:t>酒店营销与管理</a:t>
            </a:r>
            <a:br>
              <a:rPr lang="zh-CN" altLang="zh-CN" sz="6600">
                <a:solidFill>
                  <a:schemeClr val="dk1"/>
                </a:solidFill>
                <a:latin typeface="方正北魏楷书简体" panose="03000509000000000000" charset="-122"/>
                <a:ea typeface="方正北魏楷书简体" panose="03000509000000000000" charset="-122"/>
                <a:cs typeface="方正北魏楷书简体" panose="03000509000000000000" charset="-122"/>
              </a:rPr>
            </a:br>
            <a:r>
              <a:rPr lang="zh-CN" altLang="zh-CN" sz="6600">
                <a:solidFill>
                  <a:schemeClr val="dk1"/>
                </a:solidFill>
                <a:latin typeface="方正北魏楷书简体" panose="03000509000000000000" charset="-122"/>
                <a:ea typeface="方正北魏楷书简体" panose="03000509000000000000" charset="-122"/>
                <a:cs typeface="方正北魏楷书简体" panose="03000509000000000000" charset="-122"/>
              </a:rPr>
              <a:t>职业调查</a:t>
            </a:r>
            <a:br>
              <a:rPr lang="zh-CN" altLang="zh-CN" sz="6600">
                <a:solidFill>
                  <a:schemeClr val="dk1"/>
                </a:solidFill>
                <a:latin typeface="方正北魏楷书简体" panose="03000509000000000000" charset="-122"/>
                <a:ea typeface="方正北魏楷书简体" panose="03000509000000000000" charset="-122"/>
                <a:cs typeface="方正北魏楷书简体" panose="03000509000000000000" charset="-122"/>
              </a:rPr>
            </a:br>
            <a:endParaRPr lang="zh-CN" altLang="zh-CN" sz="6600">
              <a:solidFill>
                <a:schemeClr val="dk1"/>
              </a:solidFill>
              <a:latin typeface="方正北魏楷书简体" panose="03000509000000000000" charset="-122"/>
              <a:ea typeface="方正北魏楷书简体" panose="03000509000000000000" charset="-122"/>
              <a:cs typeface="方正北魏楷书简体" panose="03000509000000000000" charset="-122"/>
            </a:endParaRPr>
          </a:p>
        </p:txBody>
      </p:sp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做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19785" y="942340"/>
            <a:ext cx="11372215" cy="458533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亲自体验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 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学习酒店未来发展方向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酒店现在发展受阻的主要原因是景区游客减少，而作为康养中心来说，交通又相对不便，所以未来酒店会购置一辆中巴车。另外还会另开辟一个小超市。学习到这里，我也总结除了一些经验：明确客户需求，找准需求点！</a:t>
            </a:r>
            <a:endParaRPr lang="zh-CN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得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3750" y="1400175"/>
            <a:ext cx="9342120" cy="42976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得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21055" y="1876425"/>
            <a:ext cx="11372215" cy="458533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个人满意度</a:t>
            </a:r>
            <a:endParaRPr lang="zh-CN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过于辛苦</a:t>
            </a:r>
            <a:endParaRPr lang="zh-CN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技术含量不算高，职业成绩度不算高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比较吃经验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 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必须有商业头脑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需要较多的社会资源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拓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21055" y="1876425"/>
            <a:ext cx="11372215" cy="458533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·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完全可以自己积累经验再进行创业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·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上升空间大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 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大部分连锁酒店都有行政管理岗位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5718175" y="2036445"/>
            <a:ext cx="6473825" cy="2162175"/>
          </a:xfrm>
        </p:spPr>
        <p:txBody>
          <a:bodyPr>
            <a:normAutofit/>
          </a:bodyPr>
          <a:p>
            <a:pPr marL="0" indent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6600">
                <a:solidFill>
                  <a:schemeClr val="dk1"/>
                </a:solidFill>
                <a:latin typeface="方正北魏楷书简体" panose="03000509000000000000" charset="-122"/>
                <a:ea typeface="方正北魏楷书简体" panose="03000509000000000000" charset="-122"/>
                <a:cs typeface="方正北魏楷书简体" panose="03000509000000000000" charset="-122"/>
              </a:rPr>
              <a:t>感谢聆听</a:t>
            </a:r>
            <a:endParaRPr lang="zh-CN" altLang="zh-CN" sz="6600">
              <a:solidFill>
                <a:schemeClr val="dk1"/>
              </a:solidFill>
              <a:latin typeface="方正北魏楷书简体" panose="03000509000000000000" charset="-122"/>
              <a:ea typeface="方正北魏楷书简体" panose="03000509000000000000" charset="-122"/>
              <a:cs typeface="方正北魏楷书简体" panose="03000509000000000000" charset="-122"/>
            </a:endParaRPr>
          </a:p>
        </p:txBody>
      </p:sp>
      <p:sp>
        <p:nvSpPr>
          <p:cNvPr id="8" name="文本占位符 7"/>
          <p:cNvSpPr/>
          <p:nvPr>
            <p:ph type="body" idx="3"/>
            <p:custDataLst>
              <p:tags r:id="rId2"/>
            </p:custDataLst>
          </p:nvPr>
        </p:nvSpPr>
        <p:spPr>
          <a:xfrm>
            <a:off x="5822950" y="4104005"/>
            <a:ext cx="2484755" cy="670560"/>
          </a:xfrm>
        </p:spPr>
        <p:txBody>
          <a:bodyPr>
            <a:normAutofit/>
          </a:bodyPr>
          <a:p>
            <a:endParaRPr sz="24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入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8"/>
            </p:custDataLst>
          </p:nvPr>
        </p:nvSpPr>
        <p:spPr>
          <a:xfrm>
            <a:off x="820420" y="1748790"/>
            <a:ext cx="11372215" cy="4585335"/>
          </a:xfr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工作职责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对酒店理想的经营项目、市场及营销活动进行分析、计划、执行及控制，以便能创立和维持与目标市场的良好交换关系，达到实现酒店总体经营目标的目的。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入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8"/>
            </p:custDataLst>
          </p:nvPr>
        </p:nvSpPr>
        <p:spPr>
          <a:xfrm>
            <a:off x="820420" y="1748790"/>
            <a:ext cx="11372215" cy="4585335"/>
          </a:xfr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个人资历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最好专科学历以上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能力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明确客户需求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入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8"/>
            </p:custDataLst>
          </p:nvPr>
        </p:nvSpPr>
        <p:spPr>
          <a:xfrm>
            <a:off x="820420" y="1748790"/>
            <a:ext cx="11372215" cy="4585335"/>
          </a:xfr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培训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一般在酒店跟岗实习（从柜员开始）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入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8"/>
            </p:custDataLst>
          </p:nvPr>
        </p:nvSpPr>
        <p:spPr>
          <a:xfrm>
            <a:off x="820420" y="1748790"/>
            <a:ext cx="11372215" cy="4585335"/>
          </a:xfr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经验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越多越好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 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吃经验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做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355" y="524510"/>
            <a:ext cx="5733415" cy="3393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u=297578102,1358521143&amp;fm=27&amp;gp=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4270" y="2832100"/>
            <a:ext cx="5598795" cy="3748405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3771265" y="4449445"/>
            <a:ext cx="11372215" cy="458533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四川八仙岛酒店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做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19785" y="1499870"/>
            <a:ext cx="11372215" cy="458533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环境优美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-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风景区内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交通不便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-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远离城市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  <a:p>
            <a:pPr lvl="0" algn="ctr">
              <a:buClrTx/>
              <a:buSzTx/>
            </a:pP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职业典型一天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-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多面手</a:t>
            </a:r>
            <a:r>
              <a:rPr lang="en-US" alt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 </a:t>
            </a:r>
            <a:r>
              <a:rPr lang="zh-CN" altLang="en-US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从事多种工作</a:t>
            </a:r>
            <a:endParaRPr lang="zh-CN" altLang="en-US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做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19785" y="942340"/>
            <a:ext cx="11372215" cy="458533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亲自体验</a:t>
            </a:r>
            <a:endParaRPr lang="zh-CN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  <p:pic>
        <p:nvPicPr>
          <p:cNvPr id="3" name="图片 2" descr="IMG_2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125" y="2131695"/>
            <a:ext cx="6202680" cy="40716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3257" cy="6858000"/>
          </a:xfrm>
          <a:prstGeom prst="rect">
            <a:avLst/>
          </a:prstGeom>
        </p:spPr>
      </p:pic>
      <p:pic>
        <p:nvPicPr>
          <p:cNvPr id="7" name="图片 6" descr="0bjaz-01"/>
          <p:cNvPicPr/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0546" y="524639"/>
            <a:ext cx="11372089" cy="5809356"/>
          </a:xfrm>
          <a:prstGeom prst="rect">
            <a:avLst/>
          </a:prstGeom>
        </p:spPr>
      </p:pic>
      <p:pic>
        <p:nvPicPr>
          <p:cNvPr id="6" name="图片 5" descr="0.24_画板 1"/>
          <p:cNvPicPr/>
          <p:nvPr>
            <p:custDataLst>
              <p:tags r:id="rId5"/>
            </p:custDataLst>
          </p:nvPr>
        </p:nvPicPr>
        <p:blipFill>
          <a:blip r:embed="rId6">
            <a:alphaModFix amt="80000"/>
          </a:blip>
          <a:srcRect t="75565" r="85714"/>
          <a:stretch>
            <a:fillRect/>
          </a:stretch>
        </p:blipFill>
        <p:spPr>
          <a:xfrm>
            <a:off x="0" y="5206870"/>
            <a:ext cx="1710727" cy="1651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7"/>
            </p:custDataLst>
          </p:nvPr>
        </p:nvSpPr>
        <p:spPr>
          <a:xfrm>
            <a:off x="-3959305" y="-944245"/>
            <a:ext cx="9799200" cy="25704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汉仪汉黑简" charset="0"/>
                <a:ea typeface="汉仪汉黑简" charset="0"/>
                <a:sym typeface="+mn-ea"/>
              </a:rPr>
              <a:t>做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汉仪汉黑简" charset="0"/>
              <a:ea typeface="汉仪汉黑简" charset="0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19785" y="942340"/>
            <a:ext cx="11372215" cy="458533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</a:pPr>
            <a:r>
              <a:rPr lang="zh-CN" sz="4400">
                <a:solidFill>
                  <a:schemeClr val="dk1">
                    <a:lumMod val="65000"/>
                    <a:lumOff val="35000"/>
                  </a:schemeClr>
                </a:solidFill>
                <a:latin typeface="汉仪铁线黑-35简" charset="0"/>
                <a:ea typeface="汉仪铁线黑-35简" charset="0"/>
                <a:sym typeface="+mn-ea"/>
              </a:rPr>
              <a:t>亲自体验</a:t>
            </a:r>
            <a:endParaRPr lang="zh-CN" sz="4400">
              <a:solidFill>
                <a:schemeClr val="dk1">
                  <a:lumMod val="65000"/>
                  <a:lumOff val="35000"/>
                </a:schemeClr>
              </a:solidFill>
              <a:latin typeface="汉仪铁线黑-35简" charset="0"/>
              <a:ea typeface="汉仪铁线黑-35简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905" y="1932305"/>
            <a:ext cx="7535545" cy="149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270" y="3028315"/>
            <a:ext cx="5129530" cy="38303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</p:tagLst>
</file>

<file path=ppt/tags/tag1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0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0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09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16*i*1"/>
  <p:tag name="KSO_WM_BEAUTIFY_FLAG" val="#wm#"/>
  <p:tag name="KSO_WM_TAG_VERSION" val="1.0"/>
  <p:tag name="KSO_WM_CHIP_GROUPID" val="62d9056a02b43a043ddb03b0"/>
  <p:tag name="KSO_WM_CHIP_XID" val="62d906f202b43a043ddb150b"/>
  <p:tag name="KSO_WM_UNIT_DEC_AREA_ID" val="59d2d8a5767e4ce28305ce21a4ac815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3980a60f1ff48b4ab12d67320daf5f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18*i*1"/>
  <p:tag name="KSO_WM_BEAUTIFY_FLAG" val="#wm#"/>
  <p:tag name="KSO_WM_TAG_VERSION" val="1.0"/>
  <p:tag name="KSO_WM_CHIP_GROUPID" val="62d9056a02b43a043ddb03b0"/>
  <p:tag name="KSO_WM_CHIP_XID" val="62d906f202b43a043ddb1461"/>
  <p:tag name="KSO_WM_UNIT_DEC_AREA_ID" val="81a0fd7da1794d22adddea3cf995ec4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44b43a4a5645b6a4985d84309fa138"/>
</p:tagLst>
</file>

<file path=ppt/tags/tag111.xml><?xml version="1.0" encoding="utf-8"?>
<p:tagLst xmlns:p="http://schemas.openxmlformats.org/presentationml/2006/main">
  <p:tag name="KSO_WM_UNIT_SUBTYPE" val="u"/>
  <p:tag name="KSO_WM_TEMPLATE_CATEGORY" val="chip"/>
  <p:tag name="KSO_WM_TEMPLATE_INDEX" val="20224169"/>
  <p:tag name="KSO_WM_UNIT_TYPE" val="i"/>
  <p:tag name="KSO_WM_UNIT_INDEX" val="1"/>
  <p:tag name="KSO_WM_UNIT_ID" val="chip20224169_17*i*1"/>
  <p:tag name="KSO_WM_BEAUTIFY_FLAG" val="#wm#"/>
  <p:tag name="KSO_WM_TAG_VERSION" val="1.0"/>
  <p:tag name="KSO_WM_CHIP_GROUPID" val="62d9056a02b43a043ddb03b0"/>
  <p:tag name="KSO_WM_CHIP_XID" val="62d906f202b43a043ddb14ba"/>
  <p:tag name="KSO_WM_UNIT_DEC_AREA_ID" val="a79555cb11904c7e9289a38a51825afa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f01dde9f9174f35a099922a217fac26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1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1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1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1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19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</p:tagLst>
</file>

<file path=ppt/tags/tag121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28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</p:tagLst>
</file>

<file path=ppt/tags/tag129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36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</p:tagLst>
</file>

<file path=ppt/tags/tag137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</p:tagLst>
</file>

<file path=ppt/tags/tag138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</p:tagLst>
</file>

<file path=ppt/tags/tag139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9*i*1"/>
  <p:tag name="KSO_WM_BEAUTIFY_FLAG" val="#wm#"/>
  <p:tag name="KSO_WM_TAG_VERSION" val="1.0"/>
  <p:tag name="KSO_WM_CHIP_GROUPID" val="62d9056a02b43a043ddb03b0"/>
  <p:tag name="KSO_WM_CHIP_XID" val="62d906f202b43a043ddb16b2"/>
  <p:tag name="KSO_WM_UNIT_DEC_AREA_ID" val="333b78ad4ba34eb1a5a1af610f199eb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05c8aba286a4c4e8188e0d745f08aab"/>
</p:tagLst>
</file>

<file path=ppt/tags/tag144.xml><?xml version="1.0" encoding="utf-8"?>
<p:tagLst xmlns:p="http://schemas.openxmlformats.org/presentationml/2006/main">
  <p:tag name="KSO_WM_UNIT_SUBTYPE" val="u"/>
  <p:tag name="KSO_WM_TEMPLATE_CATEGORY" val="chip"/>
  <p:tag name="KSO_WM_TEMPLATE_INDEX" val="20224169"/>
  <p:tag name="KSO_WM_UNIT_TYPE" val="i"/>
  <p:tag name="KSO_WM_UNIT_INDEX" val="1"/>
  <p:tag name="KSO_WM_UNIT_ID" val="chip20224169_10*i*1"/>
  <p:tag name="KSO_WM_BEAUTIFY_FLAG" val="#wm#"/>
  <p:tag name="KSO_WM_TAG_VERSION" val="1.0"/>
  <p:tag name="KSO_WM_CHIP_GROUPID" val="62d9056a02b43a043ddb03b0"/>
  <p:tag name="KSO_WM_CHIP_XID" val="62d906f202b43a043ddb15fe"/>
  <p:tag name="KSO_WM_UNIT_DEC_AREA_ID" val="8303660dcb0c44e895836ed3be5542dd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60fab4b6a949a8be991da91beb48f9"/>
</p:tagLst>
</file>

<file path=ppt/tags/tag14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169_1*b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18;20;2"/>
  <p:tag name="KSO_WM_UNIT_BLOCK" val="0"/>
  <p:tag name="KSO_WM_UNIT_DEC_AREA_ID" val="23e9f19a191743e1b15d4c43d0966bdc"/>
  <p:tag name="KSO_WM_CHIP_GROUPID" val="619ddb6a56c5b5f57912a608"/>
  <p:tag name="KSO_WM_CHIP_XID" val="619ddb6a56c5b5f57912a605"/>
  <p:tag name="KSO_WM_CHIP_FILLAREA_FILL_RULE" val="{&quot;fill_align&quot;:&quot;lt&quot;,&quot;fill_mode&quot;:&quot;adaptive&quot;,&quot;sacle_strategy&quot;:&quot;smart&quot;}"/>
  <p:tag name="KSO_WM_ASSEMBLE_CHIP_INDEX" val="c94ec8ae6ffb4193a5d10976f364a800"/>
  <p:tag name="KSO_WM_UNIT_TEXT_FILL_FORE_SCHEMECOLOR_INDEX_BRIGHTNESS" val="0.15"/>
  <p:tag name="KSO_WM_UNIT_TEXT_FILL_FORE_SCHEMECOLOR_INDEX" val="13"/>
  <p:tag name="KSO_WM_UNIT_TEXT_FILL_TYPE" val="1"/>
  <p:tag name="KSO_WM_TEMPLATE_ASSEMBLE_XID" val="6319a323f3bab3d766a66a6f"/>
  <p:tag name="KSO_WM_TEMPLATE_ASSEMBLE_GROUPID" val="62d9056a02b43a043ddb03b0"/>
</p:tagLst>
</file>

<file path=ppt/tags/tag149.xml><?xml version="1.0" encoding="utf-8"?>
<p:tagLst xmlns:p="http://schemas.openxmlformats.org/presentationml/2006/main">
  <p:tag name="KSO_WM_UNIT_SUBTYPE" val="a"/>
  <p:tag name="KSO_WM_UNIT_PRESET_TEXT" val="202X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169_1*f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28;32;2"/>
  <p:tag name="KSO_WM_UNIT_BLOCK" val="0"/>
  <p:tag name="KSO_WM_UNIT_DEC_AREA_ID" val="22263c81b98f40deb47fc20b752d6c6c"/>
  <p:tag name="KSO_WM_CHIP_GROUPID" val="619ddb6a56c5b5f57912a608"/>
  <p:tag name="KSO_WM_CHIP_XID" val="619ddb6a56c5b5f57912a605"/>
  <p:tag name="KSO_WM_CHIP_FILLAREA_FILL_RULE" val="{&quot;fill_align&quot;:&quot;lt&quot;,&quot;fill_mode&quot;:&quot;adaptive&quot;,&quot;sacle_strategy&quot;:&quot;smart&quot;}"/>
  <p:tag name="KSO_WM_ASSEMBLE_CHIP_INDEX" val="c94ec8ae6ffb4193a5d10976f364a800"/>
  <p:tag name="KSO_WM_UNIT_TEXT_FILL_FORE_SCHEMECOLOR_INDEX_BRIGHTNESS" val="0.15"/>
  <p:tag name="KSO_WM_UNIT_TEXT_FILL_FORE_SCHEMECOLOR_INDEX" val="13"/>
  <p:tag name="KSO_WM_UNIT_TEXT_FILL_TYPE" val="1"/>
  <p:tag name="KSO_WM_TEMPLATE_ASSEMBLE_XID" val="6319a323f3bab3d766a66a6f"/>
  <p:tag name="KSO_WM_TEMPLATE_ASSEMBLE_GROUPID" val="62d9056a02b43a043ddb03b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观看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169_1*a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54;60;2"/>
  <p:tag name="KSO_WM_UNIT_BLOCK" val="0"/>
  <p:tag name="KSO_WM_UNIT_DEC_AREA_ID" val="4c799041b5034938b9d69ba5488e4718"/>
  <p:tag name="KSO_WM_CHIP_GROUPID" val="619ddb6a56c5b5f57912a608"/>
  <p:tag name="KSO_WM_CHIP_XID" val="619ddb6a56c5b5f57912a605"/>
  <p:tag name="KSO_WM_CHIP_FILLAREA_FILL_RULE" val="{&quot;fill_align&quot;:&quot;lt&quot;,&quot;fill_mode&quot;:&quot;adaptive&quot;,&quot;sacle_strategy&quot;:&quot;smart&quot;}"/>
  <p:tag name="KSO_WM_ASSEMBLE_CHIP_INDEX" val="c94ec8ae6ffb4193a5d10976f364a800"/>
  <p:tag name="KSO_WM_UNIT_TEXT_FILL_FORE_SCHEMECOLOR_INDEX_BRIGHTNESS" val="0.15"/>
  <p:tag name="KSO_WM_UNIT_TEXT_FILL_FORE_SCHEMECOLOR_INDEX" val="13"/>
  <p:tag name="KSO_WM_UNIT_TEXT_FILL_TYPE" val="1"/>
  <p:tag name="KSO_WM_TEMPLATE_ASSEMBLE_XID" val="6319a323f3bab3d766a66a6f"/>
  <p:tag name="KSO_WM_TEMPLATE_ASSEMBLE_GROUPID" val="62d9056a02b43a043ddb03b0"/>
</p:tagLst>
</file>

<file path=ppt/tags/tag151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152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153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154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SLIDE_BACKGROUND_TYPE" val="general"/>
  <p:tag name="KSO_WM_UNIT_TEXT_FILL_FORE_SCHEMECOLOR_INDEX_BRIGHTNESS" val="0.15"/>
  <p:tag name="KSO_WM_UNIT_TEXT_FILL_FORE_SCHEMECOLOR_INDEX" val="1"/>
  <p:tag name="KSO_WM_UNIT_TEXT_FILL_TYPE" val="1"/>
</p:tagLst>
</file>

<file path=ppt/tags/tag156.xml><?xml version="1.0" encoding="utf-8"?>
<p:tagLst xmlns:p="http://schemas.openxmlformats.org/presentationml/2006/main">
  <p:tag name="KSO_WM_SLIDE_BACKGROUND_TYPE" val="general"/>
  <p:tag name="KSO_WM_UNIT_TEXT_FILL_FORE_SCHEMECOLOR_INDEX_BRIGHTNESS" val="0.15"/>
  <p:tag name="KSO_WM_UNIT_TEXT_FILL_FORE_SCHEMECOLOR_INDEX" val="1"/>
  <p:tag name="KSO_WM_UNIT_TEXT_FILL_TYPE" val="1"/>
</p:tagLst>
</file>

<file path=ppt/tags/tag157.xml><?xml version="1.0" encoding="utf-8"?>
<p:tagLst xmlns:p="http://schemas.openxmlformats.org/presentationml/2006/main">
  <p:tag name="KSO_WM_SLIDE_BACKGROUND_TYPE" val="general"/>
  <p:tag name="KSO_WM_UNIT_TEXT_FILL_FORE_SCHEMECOLOR_INDEX_BRIGHTNESS" val="0.15"/>
  <p:tag name="KSO_WM_UNIT_TEXT_FILL_FORE_SCHEMECOLOR_INDEX" val="1"/>
  <p:tag name="KSO_WM_UNIT_TEXT_FILL_TYPE" val="1"/>
</p:tagLst>
</file>

<file path=ppt/tags/tag158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883be7722b6a4f3b9b1db99947f2057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2e16ca0790f450abd3ccf7b5f302fa9"/>
  <p:tag name="KSO_WM_SLIDE_BACKGROUND_TYPE" val="frame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22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522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b50a6a891b1f9db06a2"/>
  <p:tag name="KSO_WM_CHIP_XID" val="618b765618adb49c6c1f289f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c2304c6cc334466d85392c16713a9567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835ba0389144ed6bde07e47d76b6ff6"/>
  <p:tag name="KSO_WM_SLIDE_BACKGROUND_TYPE" val="frame"/>
</p:tagLst>
</file>

<file path=ppt/tags/tag161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ACKGROUND_TYPE" val="frame"/>
  <p:tag name="KSO_WM_UNIT_TEXT_FILL_FORE_SCHEMECOLOR_INDEX_BRIGHTNESS" val="0.15"/>
  <p:tag name="KSO_WM_UNIT_TEXT_FILL_FORE_SCHEMECOLOR_INDEX" val="1"/>
  <p:tag name="KSO_WM_UNIT_TEXT_FILL_TYPE" val="1"/>
</p:tagLst>
</file>

<file path=ppt/tags/tag164.xml><?xml version="1.0" encoding="utf-8"?>
<p:tagLst xmlns:p="http://schemas.openxmlformats.org/presentationml/2006/main">
  <p:tag name="KSO_WM_SLIDE_BACKGROUND_TYPE" val="frame"/>
  <p:tag name="KSO_WM_UNIT_TEXT_FILL_FORE_SCHEMECOLOR_INDEX_BRIGHTNESS" val="0.15"/>
  <p:tag name="KSO_WM_UNIT_TEXT_FILL_FORE_SCHEMECOLOR_INDEX" val="1"/>
  <p:tag name="KSO_WM_UNIT_TEXT_FILL_TYPE" val="1"/>
</p:tagLst>
</file>

<file path=ppt/tags/tag165.xml><?xml version="1.0" encoding="utf-8"?>
<p:tagLst xmlns:p="http://schemas.openxmlformats.org/presentationml/2006/main">
  <p:tag name="KSO_WM_SLIDE_BACKGROUND_TYPE" val="frame"/>
  <p:tag name="KSO_WM_UNIT_TEXT_FILL_FORE_SCHEMECOLOR_INDEX_BRIGHTNESS" val="0.15"/>
  <p:tag name="KSO_WM_UNIT_TEXT_FILL_FORE_SCHEMECOLOR_INDEX" val="1"/>
  <p:tag name="KSO_WM_UNIT_TEXT_FILL_TYPE" val="1"/>
</p:tagLst>
</file>

<file path=ppt/tags/tag166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79f64b5481d84c3fb7a41da2e589eb6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2f32b52d7c4c8dbc3c517f15d76307"/>
  <p:tag name="KSO_WM_SLIDE_BACKGROUND_TYPE" val="leftRight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22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22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b50a6a891b1f9db06a2"/>
  <p:tag name="KSO_WM_CHIP_XID" val="618b765618adb49c6c1f28a0"/>
</p:tagLst>
</file>

<file path=ppt/tags/tag168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SLIDE_BACKGROUND_TYPE" val="leftRight"/>
  <p:tag name="KSO_WM_UNIT_TEXT_FILL_FORE_SCHEMECOLOR_INDEX_BRIGHTNESS" val="0.15"/>
  <p:tag name="KSO_WM_UNIT_TEXT_FILL_FORE_SCHEMECOLOR_INDEX" val="1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UNIT_TEXT_FILL_FORE_SCHEMECOLOR_INDEX_BRIGHTNESS" val="0.15"/>
  <p:tag name="KSO_WM_UNIT_TEXT_FILL_FORE_SCHEMECOLOR_INDEX" val="1"/>
  <p:tag name="KSO_WM_UNIT_TEXT_FILL_TYPE" val="1"/>
</p:tagLst>
</file>

<file path=ppt/tags/tag171.xml><?xml version="1.0" encoding="utf-8"?>
<p:tagLst xmlns:p="http://schemas.openxmlformats.org/presentationml/2006/main">
  <p:tag name="KSO_WM_SLIDE_BACKGROUND_TYPE" val="leftRight"/>
  <p:tag name="KSO_WM_UNIT_TEXT_FILL_FORE_SCHEMECOLOR_INDEX_BRIGHTNESS" val="0.15"/>
  <p:tag name="KSO_WM_UNIT_TEXT_FILL_FORE_SCHEMECOLOR_INDEX" val="1"/>
  <p:tag name="KSO_WM_UNIT_TEXT_FILL_TYPE" val="1"/>
</p:tagLst>
</file>

<file path=ppt/tags/tag17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1f38edcd474a4bd98ee42365b9e1d17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c0bc454d7ab452c851c14b82708f465"/>
  <p:tag name="KSO_WM_SLIDE_BACKGROUND_TYPE" val="topBottom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22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22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b50a6a891b1f9db06a2"/>
  <p:tag name="KSO_WM_CHIP_XID" val="618b765618adb49c6c1f28a1"/>
</p:tagLst>
</file>

<file path=ppt/tags/tag176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71683ec1a8c4a06b874e8774a6c7653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76316efc0654c19ae08cfd55d7026da"/>
  <p:tag name="KSO_WM_SLIDE_BACKGROUND_TYPE" val="topBottom"/>
</p:tagLst>
</file>

<file path=ppt/tags/tag17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SLIDE_BACKGROUND_TYPE" val="topBottom"/>
  <p:tag name="KSO_WM_UNIT_TEXT_FILL_FORE_SCHEMECOLOR_INDEX_BRIGHTNESS" val="0.15"/>
  <p:tag name="KSO_WM_UNIT_TEXT_FILL_FORE_SCHEMECOLOR_INDEX" val="1"/>
  <p:tag name="KSO_WM_UNIT_TEXT_FILL_TYPE" val="1"/>
</p:tagLst>
</file>

<file path=ppt/tags/tag179.xml><?xml version="1.0" encoding="utf-8"?>
<p:tagLst xmlns:p="http://schemas.openxmlformats.org/presentationml/2006/main">
  <p:tag name="KSO_WM_SLIDE_BACKGROUND_TYPE" val="topBottom"/>
  <p:tag name="KSO_WM_UNIT_TEXT_FILL_FORE_SCHEMECOLOR_INDEX_BRIGHTNESS" val="0.15"/>
  <p:tag name="KSO_WM_UNIT_TEXT_FILL_FORE_SCHEMECOLOR_INDEX" val="1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UNIT_TEXT_FILL_FORE_SCHEMECOLOR_INDEX_BRIGHTNESS" val="0.15"/>
  <p:tag name="KSO_WM_UNIT_TEXT_FILL_FORE_SCHEMECOLOR_INDEX" val="1"/>
  <p:tag name="KSO_WM_UNIT_TEXT_FILL_TYPE" val="1"/>
</p:tagLst>
</file>

<file path=ppt/tags/tag18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fe221c3b13bc4e448825bd81b99b64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034c50d6d0b4be185cff90196191db3"/>
  <p:tag name="KSO_WM_SLIDE_BACKGROUND_TYPE" val="bottomTop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22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22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b50a6a891b1f9db06a2"/>
  <p:tag name="KSO_WM_CHIP_XID" val="618b765618adb49c6c1f28a2"/>
</p:tagLst>
</file>

<file path=ppt/tags/tag18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SLIDE_BACKGROUND_TYPE" val="bottomTop"/>
  <p:tag name="KSO_WM_UNIT_TEXT_FILL_FORE_SCHEMECOLOR_INDEX_BRIGHTNESS" val="0.15"/>
  <p:tag name="KSO_WM_UNIT_TEXT_FILL_FORE_SCHEMECOLOR_INDEX" val="1"/>
  <p:tag name="KSO_WM_UNIT_TEXT_FILL_TYPE" val="1"/>
</p:tagLst>
</file>

<file path=ppt/tags/tag187.xml><?xml version="1.0" encoding="utf-8"?>
<p:tagLst xmlns:p="http://schemas.openxmlformats.org/presentationml/2006/main">
  <p:tag name="KSO_WM_SLIDE_BACKGROUND_TYPE" val="bottomTop"/>
  <p:tag name="KSO_WM_UNIT_TEXT_FILL_FORE_SCHEMECOLOR_INDEX_BRIGHTNESS" val="0.15"/>
  <p:tag name="KSO_WM_UNIT_TEXT_FILL_FORE_SCHEMECOLOR_INDEX" val="1"/>
  <p:tag name="KSO_WM_UNIT_TEXT_FILL_TYPE" val="1"/>
</p:tagLst>
</file>

<file path=ppt/tags/tag188.xml><?xml version="1.0" encoding="utf-8"?>
<p:tagLst xmlns:p="http://schemas.openxmlformats.org/presentationml/2006/main">
  <p:tag name="KSO_WM_SLIDE_BACKGROUND_TYPE" val="bottomTop"/>
  <p:tag name="KSO_WM_UNIT_TEXT_FILL_FORE_SCHEMECOLOR_INDEX_BRIGHTNESS" val="0.15"/>
  <p:tag name="KSO_WM_UNIT_TEXT_FILL_FORE_SCHEMECOLOR_INDEX" val="1"/>
  <p:tag name="KSO_WM_UNIT_TEXT_FILL_TYPE" val="1"/>
</p:tagLst>
</file>

<file path=ppt/tags/tag189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da6ec1a7bd294e5d8a6719568361761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f3a34bdcfe74da2a5f2526c2dbc0625"/>
  <p:tag name="KSO_WM_SLIDE_BACKGROUND_TYPE" val="navigation"/>
</p:tagLst>
</file>

<file path=ppt/tags/tag1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22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22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b50a6a891b1f9db06a2"/>
  <p:tag name="KSO_WM_CHIP_XID" val="618b765618adb49c6c1f28a3"/>
</p:tagLst>
</file>

<file path=ppt/tags/tag193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168020bc63f84f1f9b46811b8c388f2a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eb4c1ba6c58456aa485054c2db72b25"/>
  <p:tag name="KSO_WM_SLIDE_BACKGROUND_TYPE" val="navigation"/>
</p:tagLst>
</file>

<file path=ppt/tags/tag19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navigation"/>
  <p:tag name="KSO_WM_UNIT_TEXT_FILL_FORE_SCHEMECOLOR_INDEX_BRIGHTNESS" val="0.15"/>
  <p:tag name="KSO_WM_UNIT_TEXT_FILL_FORE_SCHEMECOLOR_INDEX" val="1"/>
  <p:tag name="KSO_WM_UNIT_TEXT_FILL_TYPE" val="1"/>
</p:tagLst>
</file>

<file path=ppt/tags/tag196.xml><?xml version="1.0" encoding="utf-8"?>
<p:tagLst xmlns:p="http://schemas.openxmlformats.org/presentationml/2006/main">
  <p:tag name="KSO_WM_SLIDE_BACKGROUND_TYPE" val="navigation"/>
  <p:tag name="KSO_WM_UNIT_TEXT_FILL_FORE_SCHEMECOLOR_INDEX_BRIGHTNESS" val="0.15"/>
  <p:tag name="KSO_WM_UNIT_TEXT_FILL_FORE_SCHEMECOLOR_INDEX" val="1"/>
  <p:tag name="KSO_WM_UNIT_TEXT_FILL_TYPE" val="1"/>
</p:tagLst>
</file>

<file path=ppt/tags/tag197.xml><?xml version="1.0" encoding="utf-8"?>
<p:tagLst xmlns:p="http://schemas.openxmlformats.org/presentationml/2006/main">
  <p:tag name="KSO_WM_SLIDE_BACKGROUND_TYPE" val="navigation"/>
  <p:tag name="KSO_WM_UNIT_TEXT_FILL_FORE_SCHEMECOLOR_INDEX_BRIGHTNESS" val="0.15"/>
  <p:tag name="KSO_WM_UNIT_TEXT_FILL_FORE_SCHEMECOLOR_INDEX" val="1"/>
  <p:tag name="KSO_WM_UNIT_TEXT_FILL_TYPE" val="1"/>
</p:tagLst>
</file>

<file path=ppt/tags/tag19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f63b168cb37b44b0ae65f48f0711041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4a76f010a194cd4b431c14dd2788bc7"/>
  <p:tag name="KSO_WM_SLIDE_BACKGROUND_TYPE" val="belt"/>
</p:tagLst>
</file>

<file path=ppt/tags/tag2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22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22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b50a6a891b1f9db06a2"/>
  <p:tag name="KSO_WM_CHIP_XID" val="618b765618adb49c6c1f28a4"/>
</p:tagLst>
</file>

<file path=ppt/tags/tag204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9607aab92db04aa0855d463c92f998b4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374a9eca93c41c39cf0eeb487202059"/>
  <p:tag name="KSO_WM_SLIDE_BACKGROUND_TYPE" val="belt"/>
</p:tagLst>
</file>

<file path=ppt/tags/tag205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belt"/>
  <p:tag name="KSO_WM_UNIT_TEXT_FILL_FORE_SCHEMECOLOR_INDEX_BRIGHTNESS" val="0.15"/>
  <p:tag name="KSO_WM_UNIT_TEXT_FILL_FORE_SCHEMECOLOR_INDEX" val="1"/>
  <p:tag name="KSO_WM_UNIT_TEXT_FILL_TYPE" val="1"/>
</p:tagLst>
</file>

<file path=ppt/tags/tag207.xml><?xml version="1.0" encoding="utf-8"?>
<p:tagLst xmlns:p="http://schemas.openxmlformats.org/presentationml/2006/main">
  <p:tag name="KSO_WM_SLIDE_BACKGROUND_TYPE" val="belt"/>
  <p:tag name="KSO_WM_UNIT_TEXT_FILL_FORE_SCHEMECOLOR_INDEX_BRIGHTNESS" val="0.15"/>
  <p:tag name="KSO_WM_UNIT_TEXT_FILL_FORE_SCHEMECOLOR_INDEX" val="1"/>
  <p:tag name="KSO_WM_UNIT_TEXT_FILL_TYPE" val="1"/>
</p:tagLst>
</file>

<file path=ppt/tags/tag208.xml><?xml version="1.0" encoding="utf-8"?>
<p:tagLst xmlns:p="http://schemas.openxmlformats.org/presentationml/2006/main">
  <p:tag name="KSO_WM_SLIDE_BACKGROUND_TYPE" val="belt"/>
  <p:tag name="KSO_WM_UNIT_TEXT_FILL_FORE_SCHEMECOLOR_INDEX_BRIGHTNESS" val="0.15"/>
  <p:tag name="KSO_WM_UNIT_TEXT_FILL_FORE_SCHEMECOLOR_INDEX" val="1"/>
  <p:tag name="KSO_WM_UNIT_TEXT_FILL_TYPE" val="1"/>
</p:tagLst>
</file>

<file path=ppt/tags/tag20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169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169"/>
</p:tagLst>
</file>

<file path=ppt/tags/tag2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4169"/>
  <p:tag name="KSO_WM_CHIP_COLORING" val="1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PRESET_TEXT" val="扁平企业招聘通用模版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169_1*a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823addbee9104496b4af1ddbe5170287"/>
  <p:tag name="KSO_WM_CHIP_GROUPID" val="6193599c18adb49c6c1f413a"/>
  <p:tag name="KSO_WM_CHIP_XID" val="6193599c18adb49c6c1f4137"/>
  <p:tag name="KSO_WM_CHIP_FILLAREA_FILL_RULE" val="{&quot;fill_align&quot;:&quot;lm&quot;,&quot;fill_mode&quot;:&quot;adaptive&quot;,&quot;sacle_strategy&quot;:&quot;smart&quot;}"/>
  <p:tag name="KSO_WM_ASSEMBLE_CHIP_INDEX" val="0334de7c073d4ceaaebd2712b5a6fd4f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ID" val="custom20224169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4169"/>
  <p:tag name="KSO_WM_SLIDE_LAYOUT" val="a_b_f"/>
  <p:tag name="KSO_WM_SLIDE_LAYOUT_CNT" val="1_1_2"/>
  <p:tag name="KSO_WM_CHIP_INFOS" val="{&quot;type&quot;:0,&quot;layout_type&quot;:&quot;1_NF_RC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90fcafec96db4c2892e951b073d2793a&quot;,&quot;fill_align&quot;:&quot;lm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90fcafec96db4c2892e951b073d2793a&quot;,&quot;fill_align&quot;:&quot;rb&quot;,&quot;chip_types&quot;:[&quot;header&quot;]}]]"/>
  <p:tag name="KSO_WM_CHIP_DECFILLPROP" val="[]"/>
  <p:tag name="KSO_WM_CHIP_XID" val="61309947c37455bdf62aa2f2"/>
  <p:tag name="KSO_WM_CHIP_GROUPID" val="61309947c37455bdf62aa2f1"/>
  <p:tag name="KSO_WM_SLIDE_LAYOUT_INFO" val="{&quot;id&quot;:&quot;2022-09-08T16:09:13&quot;,&quot;margin&quot;:{&quot;bottom&quot;:3.7431883811950684,&quot;left&quot;:17.139705657958984,&quot;right&quot;:2.284804105758667,&quot;top&quot;:3.743182897567749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1"/>
  <p:tag name="KSO_WM_SLIDE_SUBTYPE" val="pureTxt"/>
  <p:tag name="KSO_WM_TEMPLATE_ASSEMBLE_XID" val="6319a323f3bab3d766a66a76"/>
  <p:tag name="KSO_WM_TEMPLATE_ASSEMBLE_GROUPID" val="62d9056a02b43a043ddb03b0"/>
  <p:tag name="KSO_WM_TEMPLATE_THUMBS_INDEX" val="1、2、3、4、7、20"/>
</p:tagLst>
</file>

<file path=ppt/tags/tag218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19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24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25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26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31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32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36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37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38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42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43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44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48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49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54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55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56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61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62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66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67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68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72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73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74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77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78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79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83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  <p:tag name="KSO_WM_SLIDE_BACKGROUND_TYPE" val="general"/>
  <p:tag name="WM_BEAUTIFY_SHAPE_IDENTITY" val="{4344008e-de69-44c0-85eb-f3e94c09a804}"/>
</p:tagLst>
</file>

<file path=ppt/tags/tag284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  <p:tag name="KSO_WM_SLIDE_BACKGROUND_TYPE" val="general"/>
  <p:tag name="WM_BEAUTIFY_SHAPE_IDENTITY" val="{92b0f61a-9060-462f-ba33-4110348e2755}"/>
</p:tagLst>
</file>

<file path=ppt/tags/tag285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  <p:tag name="KSO_WM_SLIDE_BACKGROUND_TYPE" val="general"/>
  <p:tag name="WM_BEAUTIFY_SHAPE_IDENTITY" val="{ed198630-2d02-4842-94e4-072c7655a9f3}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PRESET_TEXT" val="扁平企业招聘通用模版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169_1*a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823addbee9104496b4af1ddbe5170287"/>
  <p:tag name="KSO_WM_CHIP_GROUPID" val="6193599c18adb49c6c1f413a"/>
  <p:tag name="KSO_WM_CHIP_XID" val="6193599c18adb49c6c1f4137"/>
  <p:tag name="KSO_WM_CHIP_FILLAREA_FILL_RULE" val="{&quot;fill_align&quot;:&quot;lm&quot;,&quot;fill_mode&quot;:&quot;adaptive&quot;,&quot;sacle_strategy&quot;:&quot;smart&quot;}"/>
  <p:tag name="KSO_WM_ASSEMBLE_CHIP_INDEX" val="0334de7c073d4ceaaebd2712b5a6fd4f"/>
  <p:tag name="KSO_WM_UNIT_TEXT_FILL_FORE_SCHEMECOLOR_INDEX_BRIGHTNESS" val="0.1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PRESET_TEXT" val="演讲人姓名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169_1*f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18;18;2"/>
  <p:tag name="KSO_WM_UNIT_BLOCK" val="0"/>
  <p:tag name="KSO_WM_UNIT_DEC_AREA_ID" val="bf43ca593f9b4265931c9d6e1d5953f1"/>
  <p:tag name="KSO_WM_CHIP_GROUPID" val="6193599c18adb49c6c1f413a"/>
  <p:tag name="KSO_WM_CHIP_XID" val="6193599c18adb49c6c1f4137"/>
  <p:tag name="KSO_WM_CHIP_FILLAREA_FILL_RULE" val="{&quot;fill_align&quot;:&quot;lm&quot;,&quot;fill_mode&quot;:&quot;adaptive&quot;,&quot;sacle_strategy&quot;:&quot;smart&quot;}"/>
  <p:tag name="KSO_WM_ASSEMBLE_CHIP_INDEX" val="0334de7c073d4ceaaebd2712b5a6fd4f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SLIDE_ID" val="custom20224169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4169"/>
  <p:tag name="KSO_WM_SLIDE_LAYOUT" val="a_b_f"/>
  <p:tag name="KSO_WM_SLIDE_LAYOUT_CNT" val="1_1_2"/>
  <p:tag name="KSO_WM_CHIP_INFOS" val="{&quot;type&quot;:0,&quot;layout_type&quot;:&quot;1_NF_RC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90fcafec96db4c2892e951b073d2793a&quot;,&quot;fill_align&quot;:&quot;lm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90fcafec96db4c2892e951b073d2793a&quot;,&quot;fill_align&quot;:&quot;rb&quot;,&quot;chip_types&quot;:[&quot;header&quot;]}]]"/>
  <p:tag name="KSO_WM_CHIP_DECFILLPROP" val="[]"/>
  <p:tag name="KSO_WM_CHIP_XID" val="61309947c37455bdf62aa2f2"/>
  <p:tag name="KSO_WM_CHIP_GROUPID" val="61309947c37455bdf62aa2f1"/>
  <p:tag name="KSO_WM_SLIDE_LAYOUT_INFO" val="{&quot;id&quot;:&quot;2022-09-08T16:09:13&quot;,&quot;margin&quot;:{&quot;bottom&quot;:3.7431883811950684,&quot;left&quot;:17.139705657958984,&quot;right&quot;:2.284804105758667,&quot;top&quot;:3.743182897567749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1"/>
  <p:tag name="KSO_WM_SLIDE_SUBTYPE" val="pureTxt"/>
  <p:tag name="KSO_WM_TEMPLATE_ASSEMBLE_XID" val="6319a323f3bab3d766a66a76"/>
  <p:tag name="KSO_WM_TEMPLATE_ASSEMBLE_GROUPID" val="62d9056a02b43a043ddb03b0"/>
  <p:tag name="KSO_WM_TEMPLATE_THUMBS_INDEX" val="1、2、3、4、7、20"/>
</p:tagLst>
</file>

<file path=ppt/tags/tag292.xml><?xml version="1.0" encoding="utf-8"?>
<p:tagLst xmlns:p="http://schemas.openxmlformats.org/presentationml/2006/main">
  <p:tag name="COMMONDATA" val="eyJoZGlkIjoiNTZlOWUzZmMzNDE1N2VkYmY1YzY0YjhhNGQwYTQ0ND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6*i*1"/>
  <p:tag name="KSO_WM_BEAUTIFY_FLAG" val="#wm#"/>
  <p:tag name="KSO_WM_TAG_VERSION" val="1.0"/>
  <p:tag name="KSO_WM_CHIP_GROUPID" val="62d9056a02b43a043ddb03b0"/>
  <p:tag name="KSO_WM_CHIP_XID" val="62d906f202b43a043ddb19d7"/>
  <p:tag name="KSO_WM_UNIT_DEC_AREA_ID" val="02f628c2e71941d99da584aada5f746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e285545791c4713bc05feeb0ca4c9c3"/>
</p:tagLst>
</file>

<file path=ppt/tags/tag64.xml><?xml version="1.0" encoding="utf-8"?>
<p:tagLst xmlns:p="http://schemas.openxmlformats.org/presentationml/2006/main">
  <p:tag name="KSO_WM_UNIT_SUBTYPE" val="u"/>
  <p:tag name="KSO_WM_TEMPLATE_CATEGORY" val="chip"/>
  <p:tag name="KSO_WM_TEMPLATE_INDEX" val="20224169"/>
  <p:tag name="KSO_WM_UNIT_TYPE" val="i"/>
  <p:tag name="KSO_WM_UNIT_INDEX" val="1"/>
  <p:tag name="KSO_WM_UNIT_ID" val="chip20224169_7*i*1"/>
  <p:tag name="KSO_WM_BEAUTIFY_FLAG" val="#wm#"/>
  <p:tag name="KSO_WM_TAG_VERSION" val="1.0"/>
  <p:tag name="KSO_WM_CHIP_GROUPID" val="62d9056a02b43a043ddb03b0"/>
  <p:tag name="KSO_WM_CHIP_XID" val="62d906f202b43a043ddb193a"/>
  <p:tag name="KSO_WM_UNIT_DEC_AREA_ID" val="75c278239cd24b7abb3ed5ade29bfaec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dddbc48475941e9b99e444cf3df88a0"/>
</p:tagLst>
</file>

<file path=ppt/tags/tag6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扁平企业招聘通用模版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169_1*a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823addbee9104496b4af1ddbe5170287"/>
  <p:tag name="KSO_WM_CHIP_GROUPID" val="6193599c18adb49c6c1f413a"/>
  <p:tag name="KSO_WM_CHIP_XID" val="6193599c18adb49c6c1f4137"/>
  <p:tag name="KSO_WM_CHIP_FILLAREA_FILL_RULE" val="{&quot;fill_align&quot;:&quot;lm&quot;,&quot;fill_mode&quot;:&quot;adaptive&quot;,&quot;sacle_strategy&quot;:&quot;smart&quot;}"/>
  <p:tag name="KSO_WM_ASSEMBLE_CHIP_INDEX" val="0334de7c073d4ceaaebd2712b5a6fd4f"/>
  <p:tag name="KSO_WM_UNIT_TEXT_FILL_FORE_SCHEMECOLOR_INDEX_BRIGHTNESS" val="0.15"/>
  <p:tag name="KSO_WM_UNIT_TEXT_FILL_FORE_SCHEMECOLOR_INDEX" val="13"/>
  <p:tag name="KSO_WM_UNIT_TEXT_FILL_TYPE" val="1"/>
  <p:tag name="KSO_WM_TEMPLATE_ASSEMBLE_XID" val="6319a323f3bab3d766a66a76"/>
  <p:tag name="KSO_WM_TEMPLATE_ASSEMBLE_GROUPID" val="62d9056a02b43a043ddb03b0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副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169_1*b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20;26;2"/>
  <p:tag name="KSO_WM_UNIT_BLOCK" val="0"/>
  <p:tag name="KSO_WM_UNIT_SM_LIMIT_TYPE" val="2"/>
  <p:tag name="KSO_WM_UNIT_DEC_AREA_ID" val="754cb4d666e847bab2d5bf2e4b0e51bd"/>
  <p:tag name="KSO_WM_UNIT_DECORATE_INFO" val="{&quot;DecorateInfoH&quot;:{&quot;IsAbs&quot;:false},&quot;DecorateInfoW&quot;:{&quot;IsAbs&quot;:false},&quot;DecorateInfoX&quot;:{&quot;IsAbs&quot;:true,&quot;Pos&quot;:0},&quot;DecorateInfoY&quot;:{&quot;IsAbs&quot;:true,&quot;Pos&quot;:2},&quot;ReferentInfo&quot;:{&quot;Id&quot;:&quot;823addbee9104496b4af1ddbe5170287&quot;,&quot;X&quot;:{&quot;Pos&quot;:0},&quot;Y&quot;:{&quot;Pos&quot;:0}},&quot;whChangeMode&quot;:0}"/>
  <p:tag name="KSO_WM_CHIP_GROUPID" val="6193599c18adb49c6c1f413a"/>
  <p:tag name="KSO_WM_CHIP_XID" val="6193599c18adb49c6c1f4137"/>
  <p:tag name="KSO_WM_CHIP_FILLAREA_FILL_RULE" val="{&quot;fill_align&quot;:&quot;lm&quot;,&quot;fill_mode&quot;:&quot;adaptive&quot;,&quot;sacle_strategy&quot;:&quot;smart&quot;}"/>
  <p:tag name="KSO_WM_ASSEMBLE_CHIP_INDEX" val="0334de7c073d4ceaaebd2712b5a6fd4f"/>
  <p:tag name="KSO_WM_UNIT_TEXT_FILL_FORE_SCHEMECOLOR_INDEX_BRIGHTNESS" val="0.15"/>
  <p:tag name="KSO_WM_UNIT_TEXT_FILL_FORE_SCHEMECOLOR_INDEX" val="13"/>
  <p:tag name="KSO_WM_UNIT_TEXT_FILL_TYPE" val="1"/>
  <p:tag name="KSO_WM_TEMPLATE_ASSEMBLE_XID" val="6319a323f3bab3d766a66a76"/>
  <p:tag name="KSO_WM_TEMPLATE_ASSEMBLE_GROUPID" val="62d9056a02b43a043ddb03b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SUBTYPE" val="a"/>
  <p:tag name="KSO_WM_UNIT_PRESET_TEXT" val="演讲人姓名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169_1*f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18;18;2"/>
  <p:tag name="KSO_WM_UNIT_BLOCK" val="0"/>
  <p:tag name="KSO_WM_UNIT_DEC_AREA_ID" val="bf43ca593f9b4265931c9d6e1d5953f1"/>
  <p:tag name="KSO_WM_CHIP_GROUPID" val="6193599c18adb49c6c1f413a"/>
  <p:tag name="KSO_WM_CHIP_XID" val="6193599c18adb49c6c1f4137"/>
  <p:tag name="KSO_WM_CHIP_FILLAREA_FILL_RULE" val="{&quot;fill_align&quot;:&quot;lm&quot;,&quot;fill_mode&quot;:&quot;adaptive&quot;,&quot;sacle_strategy&quot;:&quot;smart&quot;}"/>
  <p:tag name="KSO_WM_ASSEMBLE_CHIP_INDEX" val="0334de7c073d4ceaaebd2712b5a6fd4f"/>
  <p:tag name="KSO_WM_UNIT_TEXT_FILL_FORE_SCHEMECOLOR_INDEX_BRIGHTNESS" val="0.15"/>
  <p:tag name="KSO_WM_UNIT_TEXT_FILL_FORE_SCHEMECOLOR_INDEX" val="13"/>
  <p:tag name="KSO_WM_UNIT_TEXT_FILL_TYPE" val="1"/>
  <p:tag name="KSO_WM_TEMPLATE_ASSEMBLE_XID" val="6319a323f3bab3d766a66a76"/>
  <p:tag name="KSO_WM_TEMPLATE_ASSEMBLE_GROUPID" val="62d9056a02b43a043ddb03b0"/>
</p:tagLst>
</file>

<file path=ppt/tags/tag71.xml><?xml version="1.0" encoding="utf-8"?>
<p:tagLst xmlns:p="http://schemas.openxmlformats.org/presentationml/2006/main">
  <p:tag name="KSO_WM_UNIT_SUBTYPE" val="a"/>
  <p:tag name="KSO_WM_UNIT_PRESET_TEXT" val="202X.00.0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169_1*f*2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UNIT_DEFAULT_FONT" val="18;18;2"/>
  <p:tag name="KSO_WM_UNIT_BLOCK" val="0"/>
  <p:tag name="KSO_WM_UNIT_SM_LIMIT_TYPE" val="2"/>
  <p:tag name="KSO_WM_UNIT_DEC_AREA_ID" val="9cd7b679f5784808865121280c4b2616"/>
  <p:tag name="KSO_WM_UNIT_DECORATE_INFO" val="{&quot;DecorateInfoH&quot;:{&quot;IsAbs&quot;:false},&quot;DecorateInfoW&quot;:{&quot;IsAbs&quot;:false},&quot;DecorateInfoX&quot;:{&quot;IsAbs&quot;:true,&quot;Pos&quot;:0},&quot;DecorateInfoY&quot;:{&quot;IsAbs&quot;:true,&quot;Pos&quot;:1},&quot;ReferentInfo&quot;:{&quot;Id&quot;:&quot;bf43ca593f9b4265931c9d6e1d5953f1&quot;,&quot;X&quot;:{&quot;Pos&quot;:2},&quot;Y&quot;:{&quot;Pos&quot;:1}},&quot;whChangeMode&quot;:0}"/>
  <p:tag name="KSO_WM_CHIP_GROUPID" val="6193599c18adb49c6c1f413a"/>
  <p:tag name="KSO_WM_CHIP_XID" val="6193599c18adb49c6c1f4137"/>
  <p:tag name="KSO_WM_CHIP_FILLAREA_FILL_RULE" val="{&quot;fill_align&quot;:&quot;lm&quot;,&quot;fill_mode&quot;:&quot;adaptive&quot;,&quot;sacle_strategy&quot;:&quot;smart&quot;}"/>
  <p:tag name="KSO_WM_ASSEMBLE_CHIP_INDEX" val="0334de7c073d4ceaaebd2712b5a6fd4f"/>
  <p:tag name="KSO_WM_UNIT_TEXT_FILL_FORE_SCHEMECOLOR_INDEX_BRIGHTNESS" val="0.15"/>
  <p:tag name="KSO_WM_UNIT_TEXT_FILL_FORE_SCHEMECOLOR_INDEX" val="13"/>
  <p:tag name="KSO_WM_UNIT_TEXT_FILL_TYPE" val="1"/>
  <p:tag name="KSO_WM_TEMPLATE_ASSEMBLE_XID" val="6319a323f3bab3d766a66a76"/>
  <p:tag name="KSO_WM_TEMPLATE_ASSEMBLE_GROUPID" val="62d9056a02b43a043ddb03b0"/>
</p:tagLst>
</file>

<file path=ppt/tags/tag72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</p:tagLst>
</file>

<file path=ppt/tags/tag73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</p:tagLst>
</file>

<file path=ppt/tags/tag74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</p:tagLst>
</file>

<file path=ppt/tags/tag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12*i*1"/>
  <p:tag name="KSO_WM_BEAUTIFY_FLAG" val="#wm#"/>
  <p:tag name="KSO_WM_TAG_VERSION" val="1.0"/>
  <p:tag name="KSO_WM_CHIP_GROUPID" val="62d9056a02b43a043ddb03b0"/>
  <p:tag name="KSO_WM_CHIP_XID" val="62d906f202b43a043ddb17e1"/>
  <p:tag name="KSO_WM_UNIT_DEC_AREA_ID" val="5d6cd6ae70f94be594619507ee26ea7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d07e35bfcf34ad6b665dd91af9a56a9"/>
</p:tagLst>
</file>

<file path=ppt/tags/tag81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14*i*1"/>
  <p:tag name="KSO_WM_BEAUTIFY_FLAG" val="#wm#"/>
  <p:tag name="KSO_WM_TAG_VERSION" val="1.0"/>
  <p:tag name="KSO_WM_CHIP_GROUPID" val="62d9056a02b43a043ddb03b0"/>
  <p:tag name="KSO_WM_CHIP_XID" val="62d906f202b43a043ddb16e5"/>
  <p:tag name="KSO_WM_UNIT_DEC_AREA_ID" val="ad18736ad3c64a95947ecc967b25bea5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f74773592344e63bb12abb081b735ee"/>
</p:tagLst>
</file>

<file path=ppt/tags/tag82.xml><?xml version="1.0" encoding="utf-8"?>
<p:tagLst xmlns:p="http://schemas.openxmlformats.org/presentationml/2006/main">
  <p:tag name="KSO_WM_UNIT_SUBTYPE" val="u"/>
  <p:tag name="KSO_WM_TEMPLATE_CATEGORY" val="chip"/>
  <p:tag name="KSO_WM_TEMPLATE_INDEX" val="20224169"/>
  <p:tag name="KSO_WM_UNIT_TYPE" val="i"/>
  <p:tag name="KSO_WM_UNIT_INDEX" val="1"/>
  <p:tag name="KSO_WM_UNIT_ID" val="chip20224169_13*i*1"/>
  <p:tag name="KSO_WM_BEAUTIFY_FLAG" val="#wm#"/>
  <p:tag name="KSO_WM_TAG_VERSION" val="1.0"/>
  <p:tag name="KSO_WM_CHIP_GROUPID" val="62d9056a02b43a043ddb03b0"/>
  <p:tag name="KSO_WM_CHIP_XID" val="62d906f202b43a043ddb177b"/>
  <p:tag name="KSO_WM_UNIT_DEC_AREA_ID" val="ac7af0a7e9eb4e8683373522b26c7fe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26e317844e4983aebe8437b2f29b65"/>
</p:tagLst>
</file>

<file path=ppt/tags/tag83.xml><?xml version="1.0" encoding="utf-8"?>
<p:tagLst xmlns:p="http://schemas.openxmlformats.org/presentationml/2006/main">
  <p:tag name="KSO_WM_UNIT_SUBTYPE" val="u"/>
  <p:tag name="KSO_WM_TEMPLATE_CATEGORY" val="chip"/>
  <p:tag name="KSO_WM_TEMPLATE_INDEX" val="20224169"/>
  <p:tag name="KSO_WM_UNIT_TYPE" val="i"/>
  <p:tag name="KSO_WM_UNIT_INDEX" val="2"/>
  <p:tag name="KSO_WM_UNIT_ID" val="chip20224169_13*i*2"/>
  <p:tag name="KSO_WM_BEAUTIFY_FLAG" val="#wm#"/>
  <p:tag name="KSO_WM_TAG_VERSION" val="1.0"/>
  <p:tag name="KSO_WM_CHIP_GROUPID" val="62d9056a02b43a043ddb03b0"/>
  <p:tag name="KSO_WM_CHIP_XID" val="62d906f202b43a043ddb177b"/>
  <p:tag name="KSO_WM_UNIT_DEC_AREA_ID" val="aaa3a4cc8af64f46a604a8e05f0453c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26e317844e4983aebe8437b2f29b65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7.xml><?xml version="1.0" encoding="utf-8"?>
<p:tagLst xmlns:p="http://schemas.openxmlformats.org/presentationml/2006/main">
  <p:tag name="KSO_WM_UNIT_DEFAULT_FONT" val="54;60;2"/>
  <p:tag name="KSO_WM_UNIT_BLOCK" val="0"/>
  <p:tag name="KSO_WM_UNIT_DEC_AREA_ID" val="144f5ce935f9490186e78024b689b211"/>
  <p:tag name="KSO_WM_UNIT_ISCONTENTSTITLE" val="0"/>
  <p:tag name="KSO_WM_UNIT_ISNUMDGM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169_1*a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CHIP_GROUPID" val="61555af01d6d42ce5af29625"/>
  <p:tag name="KSO_WM_CHIP_XID" val="61555af01d6d42ce5af29626"/>
  <p:tag name="KSO_WM_CHIP_FILLAREA_FILL_RULE" val="{&quot;fill_align&quot;:&quot;lm&quot;,&quot;fill_mode&quot;:&quot;adaptive&quot;,&quot;sacle_strategy&quot;:&quot;smart&quot;}"/>
  <p:tag name="KSO_WM_ASSEMBLE_CHIP_INDEX" val="a25eb5275f524a619386a78f4de02119"/>
  <p:tag name="KSO_WM_UNIT_TEXT_FILL_FORE_SCHEMECOLOR_INDEX_BRIGHTNESS" val="0.15"/>
  <p:tag name="KSO_WM_UNIT_TEXT_FILL_FORE_SCHEMECOLOR_INDEX" val="13"/>
  <p:tag name="KSO_WM_UNIT_TEXT_FILL_TYPE" val="1"/>
  <p:tag name="KSO_WM_TEMPLATE_ASSEMBLE_XID" val="6319a324f3bab3d766a66b22"/>
  <p:tag name="KSO_WM_TEMPLATE_ASSEMBLE_GROUPID" val="62d9056a02b43a043ddb03b0"/>
</p:tagLst>
</file>

<file path=ppt/tags/tag88.xml><?xml version="1.0" encoding="utf-8"?>
<p:tagLst xmlns:p="http://schemas.openxmlformats.org/presentationml/2006/main">
  <p:tag name="KSO_WM_UNIT_DEFAULT_FONT" val="18;22;2"/>
  <p:tag name="KSO_WM_UNIT_BLOCK" val="0"/>
  <p:tag name="KSO_WM_UNIT_DEC_AREA_ID" val="357355ef48dd47269878235a3fd016d1"/>
  <p:tag name="KSO_WM_UNIT_SUBTYPE" val="a"/>
  <p:tag name="KSO_WM_UNIT_PRESET_TEXT" val="单击添加正文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169_1*f*1"/>
  <p:tag name="KSO_WM_TEMPLATE_CATEGORY" val="custom"/>
  <p:tag name="KSO_WM_TEMPLATE_INDEX" val="20224169"/>
  <p:tag name="KSO_WM_UNIT_LAYERLEVEL" val="1"/>
  <p:tag name="KSO_WM_TAG_VERSION" val="1.0"/>
  <p:tag name="KSO_WM_BEAUTIFY_FLAG" val="#wm#"/>
  <p:tag name="KSO_WM_CHIP_GROUPID" val="61555af01d6d42ce5af29625"/>
  <p:tag name="KSO_WM_CHIP_XID" val="61555af01d6d42ce5af29626"/>
  <p:tag name="KSO_WM_CHIP_FILLAREA_FILL_RULE" val="{&quot;fill_align&quot;:&quot;lm&quot;,&quot;fill_mode&quot;:&quot;adaptive&quot;,&quot;sacle_strategy&quot;:&quot;smart&quot;}"/>
  <p:tag name="KSO_WM_ASSEMBLE_CHIP_INDEX" val="a25eb5275f524a619386a78f4de02119"/>
  <p:tag name="KSO_WM_UNIT_TEXT_FILL_FORE_SCHEMECOLOR_INDEX_BRIGHTNESS" val="0.15"/>
  <p:tag name="KSO_WM_UNIT_TEXT_FILL_FORE_SCHEMECOLOR_INDEX" val="13"/>
  <p:tag name="KSO_WM_UNIT_TEXT_FILL_TYPE" val="1"/>
  <p:tag name="KSO_WM_TEMPLATE_ASSEMBLE_XID" val="6319a324f3bab3d766a66b22"/>
  <p:tag name="KSO_WM_TEMPLATE_ASSEMBLE_GROUPID" val="62d9056a02b43a043ddb03b0"/>
</p:tagLst>
</file>

<file path=ppt/tags/tag89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</p:tagLst>
</file>

<file path=ppt/tags/tag91.xml><?xml version="1.0" encoding="utf-8"?>
<p:tagLst xmlns:p="http://schemas.openxmlformats.org/presentationml/2006/main">
  <p:tag name="KSO_WM_UNIT_SUBTYPE" val="t"/>
  <p:tag name="KSO_WM_TEMPLATE_CATEGORY" val="chip"/>
  <p:tag name="KSO_WM_TEMPLATE_INDEX" val="20224169"/>
  <p:tag name="KSO_WM_UNIT_TYPE" val="i"/>
  <p:tag name="KSO_WM_UNIT_INDEX" val="1"/>
  <p:tag name="KSO_WM_UNIT_ID" val="chip20224169_4*i*1"/>
  <p:tag name="KSO_WM_BEAUTIFY_FLAG" val="#wm#"/>
  <p:tag name="KSO_WM_TAG_VERSION" val="1.0"/>
  <p:tag name="KSO_WM_CHIP_GROUPID" val="62d9056a02b43a043ddb03b0"/>
  <p:tag name="KSO_WM_CHIP_XID" val="62d906f202b43a043ddb180d"/>
  <p:tag name="KSO_WM_UNIT_DEC_AREA_ID" val="05d411c014cf4a1b8c40c42f6f4333a5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52d5e3014205b64a057c3fc584c2"/>
</p:tagLst>
</file>

<file path=ppt/tags/tag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9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9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98.xml><?xml version="1.0" encoding="utf-8"?>
<p:tagLst xmlns:p="http://schemas.openxmlformats.org/presentationml/2006/main">
  <p:tag name="KSO_WM_UNIT_SUBTYPE" val="v"/>
  <p:tag name="KSO_WM_TEMPLATE_CATEGORY" val="chip"/>
  <p:tag name="KSO_WM_TEMPLATE_INDEX" val="20224169"/>
  <p:tag name="KSO_WM_UNIT_TYPE" val="i"/>
  <p:tag name="KSO_WM_UNIT_INDEX" val="1"/>
  <p:tag name="KSO_WM_UNIT_ID" val="chip20224169_2*i*1"/>
  <p:tag name="KSO_WM_BEAUTIFY_FLAG" val="#wm#"/>
  <p:tag name="KSO_WM_TAG_VERSION" val="1.0"/>
  <p:tag name="KSO_WM_CHIP_GROUPID" val="62d9056a02b43a043ddb03b0"/>
  <p:tag name="KSO_WM_CHIP_XID" val="62d906f202b43a043ddb1869"/>
  <p:tag name="KSO_WM_UNIT_DEC_AREA_ID" val="5a6af5c6e4f64cb9917a25513abeec1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b990faf63434022adf7d31f52c1e472"/>
</p:tagLst>
</file>

<file path=ppt/tags/tag99.xml><?xml version="1.0" encoding="utf-8"?>
<p:tagLst xmlns:p="http://schemas.openxmlformats.org/presentationml/2006/main">
  <p:tag name="KSO_WM_UNIT_SUBTYPE" val="w"/>
  <p:tag name="KSO_WM_TEMPLATE_CATEGORY" val="chip"/>
  <p:tag name="KSO_WM_TEMPLATE_INDEX" val="20224169"/>
  <p:tag name="KSO_WM_UNIT_TYPE" val="i"/>
  <p:tag name="KSO_WM_UNIT_INDEX" val="1"/>
  <p:tag name="KSO_WM_UNIT_ID" val="chip20224169_3*i*1"/>
  <p:tag name="KSO_WM_BEAUTIFY_FLAG" val="#wm#"/>
  <p:tag name="KSO_WM_TAG_VERSION" val="1.0"/>
  <p:tag name="KSO_WM_CHIP_GROUPID" val="62d9056a02b43a043ddb03b0"/>
  <p:tag name="KSO_WM_CHIP_XID" val="62d906f202b43a043ddb1858"/>
  <p:tag name="KSO_WM_UNIT_DEC_AREA_ID" val="87d81dd89fc24eca8a457513c35b9df5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b0a38cc7272472cb7231c50d3e35cb9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DB33F"/>
      </a:dk2>
      <a:lt2>
        <a:srgbClr val="FEF1CF"/>
      </a:lt2>
      <a:accent1>
        <a:srgbClr val="FFD393"/>
      </a:accent1>
      <a:accent2>
        <a:srgbClr val="FF91B3"/>
      </a:accent2>
      <a:accent3>
        <a:srgbClr val="7AB756"/>
      </a:accent3>
      <a:accent4>
        <a:srgbClr val="6A5FA2"/>
      </a:accent4>
      <a:accent5>
        <a:srgbClr val="DB623D"/>
      </a:accent5>
      <a:accent6>
        <a:srgbClr val="37638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宽屏</PresentationFormat>
  <Paragraphs>66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汉仪铁线黑-35简</vt:lpstr>
      <vt:lpstr>黑体</vt:lpstr>
      <vt:lpstr>汉仪汉黑简</vt:lpstr>
      <vt:lpstr>微软雅黑</vt:lpstr>
      <vt:lpstr>方正北魏楷书简体</vt:lpstr>
      <vt:lpstr>Arial Unicode MS</vt:lpstr>
      <vt:lpstr>Calibri</vt:lpstr>
      <vt:lpstr>Office 主题​​</vt:lpstr>
      <vt:lpstr>2_Office 主题​​</vt:lpstr>
      <vt:lpstr>酒店营销与管理 职业调查 </vt:lpstr>
      <vt:lpstr>入</vt:lpstr>
      <vt:lpstr>入</vt:lpstr>
      <vt:lpstr>入</vt:lpstr>
      <vt:lpstr>入</vt:lpstr>
      <vt:lpstr>做</vt:lpstr>
      <vt:lpstr>做</vt:lpstr>
      <vt:lpstr>做</vt:lpstr>
      <vt:lpstr>做</vt:lpstr>
      <vt:lpstr>做</vt:lpstr>
      <vt:lpstr>得</vt:lpstr>
      <vt:lpstr>得</vt:lpstr>
      <vt:lpstr>拓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刘好汉</cp:lastModifiedBy>
  <cp:revision>157</cp:revision>
  <dcterms:created xsi:type="dcterms:W3CDTF">2019-06-19T02:08:00Z</dcterms:created>
  <dcterms:modified xsi:type="dcterms:W3CDTF">2025-03-03T08:44:09Z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DE53C788ACE94C788A62F8A7EA5C0C35</vt:lpwstr>
  </property>
</Properties>
</file>