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21" r:id="rId27"/>
    <p:sldId id="320" r:id="rId28"/>
    <p:sldId id="323" r:id="rId29"/>
    <p:sldId id="318" r:id="rId30"/>
    <p:sldId id="319" r:id="rId31"/>
    <p:sldId id="322" r:id="rId32"/>
    <p:sldId id="324" r:id="rId33"/>
    <p:sldId id="326" r:id="rId34"/>
    <p:sldId id="327" r:id="rId35"/>
    <p:sldId id="328" r:id="rId36"/>
    <p:sldId id="32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146D80CC-ADAA-D646-98E4-F12231B16420}"/>
              </a:ext>
            </a:extLst>
          </p:cNvPr>
          <p:cNvSpPr/>
          <p:nvPr/>
        </p:nvSpPr>
        <p:spPr>
          <a:xfrm>
            <a:off x="6230112" y="3027969"/>
            <a:ext cx="3730752" cy="1665951"/>
          </a:xfrm>
          <a:custGeom>
            <a:avLst/>
            <a:gdLst>
              <a:gd name="connsiteX0" fmla="*/ 3438144 w 3438144"/>
              <a:gd name="connsiteY0" fmla="*/ 1665951 h 1665951"/>
              <a:gd name="connsiteX1" fmla="*/ 1950720 w 3438144"/>
              <a:gd name="connsiteY1" fmla="*/ 56607 h 1665951"/>
              <a:gd name="connsiteX2" fmla="*/ 0 w 3438144"/>
              <a:gd name="connsiteY2" fmla="*/ 519903 h 16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144" h="1665951">
                <a:moveTo>
                  <a:pt x="3438144" y="1665951"/>
                </a:moveTo>
                <a:cubicBezTo>
                  <a:pt x="2980944" y="956783"/>
                  <a:pt x="2523744" y="247615"/>
                  <a:pt x="1950720" y="56607"/>
                </a:cubicBezTo>
                <a:cubicBezTo>
                  <a:pt x="1377696" y="-134401"/>
                  <a:pt x="688848" y="192751"/>
                  <a:pt x="0" y="51990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8156766" y="2577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5234225" y="1489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0C352D-F350-0F4D-B591-A892E712AB4D}"/>
              </a:ext>
            </a:extLst>
          </p:cNvPr>
          <p:cNvSpPr/>
          <p:nvPr/>
        </p:nvSpPr>
        <p:spPr>
          <a:xfrm>
            <a:off x="4334256" y="2054136"/>
            <a:ext cx="3523488" cy="31943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AA4504-DA27-A045-935E-FE686486C1DA}"/>
              </a:ext>
            </a:extLst>
          </p:cNvPr>
          <p:cNvSpPr txBox="1"/>
          <p:nvPr/>
        </p:nvSpPr>
        <p:spPr>
          <a:xfrm>
            <a:off x="9944009" y="43785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</p:spTree>
    <p:extLst>
      <p:ext uri="{BB962C8B-B14F-4D97-AF65-F5344CB8AC3E}">
        <p14:creationId xmlns:p14="http://schemas.microsoft.com/office/powerpoint/2010/main" val="4062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30454</TotalTime>
  <Words>1355</Words>
  <Application>Microsoft Macintosh PowerPoint</Application>
  <PresentationFormat>寬螢幕</PresentationFormat>
  <Paragraphs>396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分類錯誤該怎麼辦？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47</cp:revision>
  <dcterms:created xsi:type="dcterms:W3CDTF">2022-01-05T17:12:29Z</dcterms:created>
  <dcterms:modified xsi:type="dcterms:W3CDTF">2022-04-14T09:26:05Z</dcterms:modified>
</cp:coreProperties>
</file>