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00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7198-5DAF-994E-852E-8F3A4370FC2B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BE81F-4383-4E4F-8F2F-46B527F31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30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第一單元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神經網路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>
                <a:latin typeface="Heiti SC Medium" pitchFamily="2" charset="-128"/>
                <a:ea typeface="Heiti SC Medium" pitchFamily="2" charset="-128"/>
              </a:rPr>
              <a:t>第二單元</a:t>
            </a:r>
            <a:r>
              <a:rPr kumimoji="1" lang="en-US" altLang="zh-TW">
                <a:latin typeface="Heiti SC Medium" pitchFamily="2" charset="-128"/>
                <a:ea typeface="Heiti SC Medium" pitchFamily="2" charset="-128"/>
              </a:rPr>
              <a:t>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類神經網路如何運用？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152CB-BBA1-D347-8F73-9289F59CF6C3}"/>
              </a:ext>
            </a:extLst>
          </p:cNvPr>
          <p:cNvSpPr txBox="1"/>
          <p:nvPr/>
        </p:nvSpPr>
        <p:spPr>
          <a:xfrm>
            <a:off x="838200" y="1853184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隨著資訊科技的發展，現代的醫療技術也跟資訊技術結合，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發展出更精準或更有效率的醫療方法。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D6EE27-F684-8F49-904D-9E53CE34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61" y="2404396"/>
            <a:ext cx="2605885" cy="260588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6D29BC1-69CF-FB46-945F-E885EB8187C3}"/>
              </a:ext>
            </a:extLst>
          </p:cNvPr>
          <p:cNvSpPr txBox="1"/>
          <p:nvPr/>
        </p:nvSpPr>
        <p:spPr>
          <a:xfrm>
            <a:off x="838200" y="4730496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了解到一些類神經網路的亨利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想試試看個人的醫療數據能不能計算一個人的健康程度。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846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類神經網路如何運用？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152CB-BBA1-D347-8F73-9289F59CF6C3}"/>
              </a:ext>
            </a:extLst>
          </p:cNvPr>
          <p:cNvSpPr txBox="1"/>
          <p:nvPr/>
        </p:nvSpPr>
        <p:spPr>
          <a:xfrm>
            <a:off x="838200" y="1853184"/>
            <a:ext cx="5663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他在衛生福利部國民健康署的網站上</a:t>
            </a:r>
            <a:br>
              <a:rPr lang="en-US" altLang="zh-TW" sz="2400" dirty="0">
                <a:latin typeface="Heiti SC Medium" pitchFamily="2" charset="-128"/>
                <a:ea typeface="Heiti SC Medium" pitchFamily="2" charset="-128"/>
              </a:rPr>
            </a:b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找到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成人的正常心跳約為</a:t>
            </a:r>
            <a:r>
              <a:rPr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60~100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次</a:t>
            </a:r>
            <a:r>
              <a:rPr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/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血壓則比較複雜，用表格呈現在下方：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D6EE27-F684-8F49-904D-9E53CE34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030" y="4340351"/>
            <a:ext cx="1962281" cy="19622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0BA9AE-430F-CA42-A9E5-31D7F2A6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9062335" cy="11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8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類神經網路如何運用？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152CB-BBA1-D347-8F73-9289F59CF6C3}"/>
              </a:ext>
            </a:extLst>
          </p:cNvPr>
          <p:cNvSpPr txBox="1"/>
          <p:nvPr/>
        </p:nvSpPr>
        <p:spPr>
          <a:xfrm>
            <a:off x="838200" y="1853184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亨利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搜集了幾個朋友的平均心跳和血壓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，還有醫生給的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健康評分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依照下方的資料，亨利思考了一下該如何為心跳與血壓設置權重。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D6EE27-F684-8F49-904D-9E53CE34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030" y="4340351"/>
            <a:ext cx="1962281" cy="19622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CEAB20-4DA4-ED4B-B442-74FC0373D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70" y="2942527"/>
            <a:ext cx="5905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4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31B647-2E95-2345-80A7-97D3C809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70" y="2846677"/>
            <a:ext cx="5930900" cy="21844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類神經網路如何運用？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152CB-BBA1-D347-8F73-9289F59CF6C3}"/>
              </a:ext>
            </a:extLst>
          </p:cNvPr>
          <p:cNvSpPr txBox="1"/>
          <p:nvPr/>
        </p:nvSpPr>
        <p:spPr>
          <a:xfrm>
            <a:off x="838200" y="1853184"/>
            <a:ext cx="1034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亨利思考了一下，決定把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心跳的權重設置為</a:t>
            </a:r>
            <a:r>
              <a:rPr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0.7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，血壓則是</a:t>
            </a:r>
            <a:r>
              <a:rPr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0.5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這樣只有祺祺的分數偏差比較大，其他的分數都很接近，計算結果如下表：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D6EE27-F684-8F49-904D-9E53CE34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030" y="4340351"/>
            <a:ext cx="1962281" cy="19622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A7A60B8-3A99-B741-AE6B-98FF05EE437E}"/>
              </a:ext>
            </a:extLst>
          </p:cNvPr>
          <p:cNvSpPr txBox="1"/>
          <p:nvPr/>
        </p:nvSpPr>
        <p:spPr>
          <a:xfrm>
            <a:off x="838200" y="5471635"/>
            <a:ext cx="9113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另外，亨利也擅自地認為</a:t>
            </a: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70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分可以是個健康與不健康的判斷標準，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健康評分高於</a:t>
            </a: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70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分的人為健康的，反之則為不健康。</a:t>
            </a:r>
          </a:p>
        </p:txBody>
      </p:sp>
    </p:spTree>
    <p:extLst>
      <p:ext uri="{BB962C8B-B14F-4D97-AF65-F5344CB8AC3E}">
        <p14:creationId xmlns:p14="http://schemas.microsoft.com/office/powerpoint/2010/main" val="383655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類神經網路如何運用？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152CB-BBA1-D347-8F73-9289F59CF6C3}"/>
              </a:ext>
            </a:extLst>
          </p:cNvPr>
          <p:cNvSpPr txBox="1"/>
          <p:nvPr/>
        </p:nvSpPr>
        <p:spPr>
          <a:xfrm>
            <a:off x="838200" y="1853184"/>
            <a:ext cx="79111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但看了這個健康評分系統的醫生，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認為這個系統有些不合理的地方，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像是血壓或心跳都很高的時候，健康分數就會高於</a:t>
            </a:r>
            <a:r>
              <a:rPr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70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這樣的評斷是不太合理了。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接下來，我們就來討論一下，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在第二章節所學的觀念中，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我們如何建立一個健康評分系統比較合理。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D6EE27-F684-8F49-904D-9E53CE34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798" y="4090387"/>
            <a:ext cx="1962281" cy="19622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726C8E-810C-2642-9197-49E0EBF0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28" y="4081527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19960</TotalTime>
  <Words>317</Words>
  <Application>Microsoft Macintosh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Heiti SC Medium</vt:lpstr>
      <vt:lpstr>Arial</vt:lpstr>
      <vt:lpstr>Calibri</vt:lpstr>
      <vt:lpstr>Calibri Light</vt:lpstr>
      <vt:lpstr>Office 佈景主題</vt:lpstr>
      <vt:lpstr>類神經網路</vt:lpstr>
      <vt:lpstr>類神經網路如何運用？</vt:lpstr>
      <vt:lpstr>類神經網路如何運用？</vt:lpstr>
      <vt:lpstr>類神經網路如何運用？</vt:lpstr>
      <vt:lpstr>類神經網路如何運用？</vt:lpstr>
      <vt:lpstr>類神經網路如何運用？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24</cp:revision>
  <dcterms:created xsi:type="dcterms:W3CDTF">2022-01-05T17:12:29Z</dcterms:created>
  <dcterms:modified xsi:type="dcterms:W3CDTF">2022-02-16T08:00:25Z</dcterms:modified>
</cp:coreProperties>
</file>