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30" r:id="rId9"/>
    <p:sldId id="33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0" r:id="rId29"/>
    <p:sldId id="323" r:id="rId30"/>
    <p:sldId id="318" r:id="rId31"/>
    <p:sldId id="319" r:id="rId32"/>
    <p:sldId id="322" r:id="rId33"/>
    <p:sldId id="324" r:id="rId34"/>
    <p:sldId id="326" r:id="rId35"/>
    <p:sldId id="327" r:id="rId36"/>
    <p:sldId id="328" r:id="rId37"/>
    <p:sldId id="32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14661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3E39717-D1D0-804E-85BD-E2C29889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20149CEC-723D-184F-856D-82F7A74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08DA8406-7D4B-B94A-93E4-24EDBA54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DD35BEB1-B8F6-404A-A4F6-B563C06B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7" y="2323240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9679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84454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B442651-A735-B14A-8EB6-7907D77C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35" y="273491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D939D74-62E3-9746-99A8-EA7619D0C58F}"/>
              </a:ext>
            </a:extLst>
          </p:cNvPr>
          <p:cNvGrpSpPr/>
          <p:nvPr/>
        </p:nvGrpSpPr>
        <p:grpSpPr>
          <a:xfrm>
            <a:off x="3871164" y="5265155"/>
            <a:ext cx="5205982" cy="1236239"/>
            <a:chOff x="6357333" y="3990729"/>
            <a:chExt cx="5205982" cy="1236239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5C851D52-DA8D-6446-8ECF-9D90F2181ABF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E519D92-EB5A-B048-8B4C-F0E9305EB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EDFA0B-1B97-C94D-8F37-9C7E96309753}"/>
              </a:ext>
            </a:extLst>
          </p:cNvPr>
          <p:cNvSpPr txBox="1"/>
          <p:nvPr/>
        </p:nvSpPr>
        <p:spPr>
          <a:xfrm>
            <a:off x="7353596" y="6039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DBE682B2-50BB-CF41-8DB9-FF7723450ACA}"/>
              </a:ext>
            </a:extLst>
          </p:cNvPr>
          <p:cNvSpPr/>
          <p:nvPr/>
        </p:nvSpPr>
        <p:spPr>
          <a:xfrm>
            <a:off x="8436864" y="5084064"/>
            <a:ext cx="1889760" cy="829056"/>
          </a:xfrm>
          <a:custGeom>
            <a:avLst/>
            <a:gdLst>
              <a:gd name="connsiteX0" fmla="*/ 1889760 w 1889760"/>
              <a:gd name="connsiteY0" fmla="*/ 0 h 829056"/>
              <a:gd name="connsiteX1" fmla="*/ 1450848 w 1889760"/>
              <a:gd name="connsiteY1" fmla="*/ 621792 h 829056"/>
              <a:gd name="connsiteX2" fmla="*/ 0 w 1889760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829056">
                <a:moveTo>
                  <a:pt x="1889760" y="0"/>
                </a:moveTo>
                <a:cubicBezTo>
                  <a:pt x="1827784" y="241808"/>
                  <a:pt x="1765808" y="483616"/>
                  <a:pt x="1450848" y="621792"/>
                </a:cubicBezTo>
                <a:cubicBezTo>
                  <a:pt x="1135888" y="759968"/>
                  <a:pt x="567944" y="794512"/>
                  <a:pt x="0" y="82905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93A5DDA-1CDB-9541-AD6B-BD80AB9C9C72}"/>
              </a:ext>
            </a:extLst>
          </p:cNvPr>
          <p:cNvSpPr/>
          <p:nvPr/>
        </p:nvSpPr>
        <p:spPr>
          <a:xfrm>
            <a:off x="7281432" y="5559096"/>
            <a:ext cx="1121555" cy="5895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E057AE-658C-F34C-B51D-61F7F2065852}"/>
              </a:ext>
            </a:extLst>
          </p:cNvPr>
          <p:cNvSpPr/>
          <p:nvPr/>
        </p:nvSpPr>
        <p:spPr>
          <a:xfrm>
            <a:off x="4255008" y="5498592"/>
            <a:ext cx="1194816" cy="7719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D3CBCF39-4043-A849-8D57-242CEFB68BC0}"/>
              </a:ext>
            </a:extLst>
          </p:cNvPr>
          <p:cNvSpPr/>
          <p:nvPr/>
        </p:nvSpPr>
        <p:spPr>
          <a:xfrm>
            <a:off x="4170613" y="3718560"/>
            <a:ext cx="1315787" cy="1804416"/>
          </a:xfrm>
          <a:custGeom>
            <a:avLst/>
            <a:gdLst>
              <a:gd name="connsiteX0" fmla="*/ 316043 w 1315787"/>
              <a:gd name="connsiteY0" fmla="*/ 1804416 h 1804416"/>
              <a:gd name="connsiteX1" fmla="*/ 60011 w 1315787"/>
              <a:gd name="connsiteY1" fmla="*/ 1219200 h 1804416"/>
              <a:gd name="connsiteX2" fmla="*/ 1315787 w 1315787"/>
              <a:gd name="connsiteY2" fmla="*/ 0 h 180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787" h="1804416">
                <a:moveTo>
                  <a:pt x="316043" y="1804416"/>
                </a:moveTo>
                <a:cubicBezTo>
                  <a:pt x="104715" y="1662176"/>
                  <a:pt x="-106613" y="1519936"/>
                  <a:pt x="60011" y="1219200"/>
                </a:cubicBezTo>
                <a:cubicBezTo>
                  <a:pt x="226635" y="918464"/>
                  <a:pt x="771211" y="459232"/>
                  <a:pt x="131578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A1EC6C-A11B-4141-804F-D6B170B23E35}"/>
              </a:ext>
            </a:extLst>
          </p:cNvPr>
          <p:cNvSpPr txBox="1"/>
          <p:nvPr/>
        </p:nvSpPr>
        <p:spPr>
          <a:xfrm>
            <a:off x="2754841" y="4872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AE67079-4376-A340-9F63-7D7496D5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73491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39152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8941A6-A751-384E-9E95-A62835A06469}"/>
              </a:ext>
            </a:extLst>
          </p:cNvPr>
          <p:cNvSpPr txBox="1"/>
          <p:nvPr/>
        </p:nvSpPr>
        <p:spPr>
          <a:xfrm>
            <a:off x="466441" y="4880517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「機器學習」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「深度學習」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的領域，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是希望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電腦、機器能夠「自動」學習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所以在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時，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都是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依靠演算法自動調整的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CFD241B-8C27-C641-A42C-CE7B76109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257151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4F9E6F-29ED-D944-8023-36896E9097F0}"/>
              </a:ext>
            </a:extLst>
          </p:cNvPr>
          <p:cNvSpPr txBox="1"/>
          <p:nvPr/>
        </p:nvSpPr>
        <p:spPr>
          <a:xfrm>
            <a:off x="9912096" y="30546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184602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193852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27939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00363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62102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AD8E0F0-57AB-F64B-B689-E395ACCEF05F}"/>
              </a:ext>
            </a:extLst>
          </p:cNvPr>
          <p:cNvGrpSpPr/>
          <p:nvPr/>
        </p:nvGrpSpPr>
        <p:grpSpPr>
          <a:xfrm>
            <a:off x="6315272" y="4992598"/>
            <a:ext cx="5205982" cy="1236239"/>
            <a:chOff x="6357333" y="3990729"/>
            <a:chExt cx="5205982" cy="1236239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F2B17008-035E-C945-A0E1-0722BA1B6AEB}"/>
                </a:ext>
              </a:extLst>
            </p:cNvPr>
            <p:cNvSpPr/>
            <p:nvPr/>
          </p:nvSpPr>
          <p:spPr>
            <a:xfrm>
              <a:off x="6357333" y="3990729"/>
              <a:ext cx="5205982" cy="12362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/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HEITI SC MEDIUM" pitchFamily="2" charset="-128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HEITI SC MEDIUM" pitchFamily="2" charset="-128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𝐸𝑟𝑟𝑜𝑟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" altLang="zh-TW" sz="2400" dirty="0">
                    <a:latin typeface="Heiti SC Medium" pitchFamily="2" charset="-128"/>
                    <a:ea typeface="Heiti SC Medium" pitchFamily="2" charset="-128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FDE2561E-AB74-F745-96D7-F9C1E300A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327" y="4367436"/>
                  <a:ext cx="4001993" cy="482824"/>
                </a:xfrm>
                <a:prstGeom prst="rect">
                  <a:avLst/>
                </a:prstGeom>
                <a:blipFill>
                  <a:blip r:embed="rId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115662-E27D-C743-9F80-56BB905BAEAC}"/>
              </a:ext>
            </a:extLst>
          </p:cNvPr>
          <p:cNvSpPr txBox="1"/>
          <p:nvPr/>
        </p:nvSpPr>
        <p:spPr>
          <a:xfrm>
            <a:off x="9797704" y="576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學習演算法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7E23905-BCB8-1F44-B8B9-AB7E6442D622}"/>
              </a:ext>
            </a:extLst>
          </p:cNvPr>
          <p:cNvSpPr txBox="1"/>
          <p:nvPr/>
        </p:nvSpPr>
        <p:spPr>
          <a:xfrm>
            <a:off x="5234225" y="13249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12D772-2D21-9C48-8E35-DB85FF20155E}"/>
              </a:ext>
            </a:extLst>
          </p:cNvPr>
          <p:cNvSpPr/>
          <p:nvPr/>
        </p:nvSpPr>
        <p:spPr>
          <a:xfrm>
            <a:off x="4334256" y="1846028"/>
            <a:ext cx="3523488" cy="2879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B34CD5-66CE-944A-9F7E-B16343792583}"/>
              </a:ext>
            </a:extLst>
          </p:cNvPr>
          <p:cNvSpPr txBox="1"/>
          <p:nvPr/>
        </p:nvSpPr>
        <p:spPr>
          <a:xfrm>
            <a:off x="9944009" y="40127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2C74E2-AF27-8F41-BDEA-835D727D7BA8}"/>
              </a:ext>
            </a:extLst>
          </p:cNvPr>
          <p:cNvSpPr txBox="1"/>
          <p:nvPr/>
        </p:nvSpPr>
        <p:spPr>
          <a:xfrm>
            <a:off x="673384" y="5010552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「學習演算法」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將在第五單元介紹，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本章節我們先了解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「誤差」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以及更加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完整的類神經元模型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632A363-0A01-294A-ABB1-2063A1C4F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35" y="2369154"/>
            <a:ext cx="1761061" cy="18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36062</TotalTime>
  <Words>1485</Words>
  <Application>Microsoft Macintosh PowerPoint</Application>
  <PresentationFormat>寬螢幕</PresentationFormat>
  <Paragraphs>415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54</cp:revision>
  <dcterms:created xsi:type="dcterms:W3CDTF">2022-01-05T17:12:29Z</dcterms:created>
  <dcterms:modified xsi:type="dcterms:W3CDTF">2022-04-20T04:38:57Z</dcterms:modified>
</cp:coreProperties>
</file>