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0" r:id="rId5"/>
    <p:sldId id="302" r:id="rId6"/>
    <p:sldId id="268" r:id="rId7"/>
    <p:sldId id="269" r:id="rId8"/>
    <p:sldId id="270" r:id="rId9"/>
    <p:sldId id="303" r:id="rId10"/>
    <p:sldId id="305" r:id="rId11"/>
    <p:sldId id="272" r:id="rId12"/>
    <p:sldId id="291" r:id="rId13"/>
    <p:sldId id="295" r:id="rId14"/>
    <p:sldId id="297" r:id="rId15"/>
    <p:sldId id="292" r:id="rId16"/>
    <p:sldId id="29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>
        <p:scale>
          <a:sx n="120" d="100"/>
          <a:sy n="120" d="100"/>
        </p:scale>
        <p:origin x="2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96000" y="538201"/>
            <a:ext cx="12700" cy="6595884"/>
          </a:xfrm>
          <a:prstGeom prst="bentConnector3">
            <a:avLst>
              <a:gd name="adj1" fmla="val 1002856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endParaRPr kumimoji="1" lang="zh-TW" altLang="en-US" sz="2400" dirty="0">
              <a:solidFill>
                <a:schemeClr val="bg2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endParaRPr kumimoji="1" lang="zh-TW" altLang="en-US" sz="2400" dirty="0">
              <a:solidFill>
                <a:schemeClr val="bg2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endParaRPr kumimoji="1" lang="zh-TW" altLang="en-US" sz="2400" dirty="0">
              <a:solidFill>
                <a:schemeClr val="bg2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22481</TotalTime>
  <Words>1107</Words>
  <Application>Microsoft Macintosh PowerPoint</Application>
  <PresentationFormat>寬螢幕</PresentationFormat>
  <Paragraphs>184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Heiti SC Medium</vt:lpstr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47</cp:revision>
  <dcterms:created xsi:type="dcterms:W3CDTF">2022-01-05T17:12:29Z</dcterms:created>
  <dcterms:modified xsi:type="dcterms:W3CDTF">2022-03-29T10:56:31Z</dcterms:modified>
</cp:coreProperties>
</file>