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ckmd.io/@HenryWriteNote/H1kg3Lm3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JNHXPs0X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CH0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課程概述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>
            <a:off x="1338943" y="664808"/>
            <a:ext cx="9437914" cy="5268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FD5F1F-40F7-DD45-A04B-B19579F18A80}"/>
              </a:ext>
            </a:extLst>
          </p:cNvPr>
          <p:cNvSpPr txBox="1"/>
          <p:nvPr/>
        </p:nvSpPr>
        <p:spPr>
          <a:xfrm>
            <a:off x="4136829" y="1010371"/>
            <a:ext cx="6285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CH4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類神經元的運算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(Warren McCulloch 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和 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 的類神經元模型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49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>
            <a:off x="5354071" y="2166260"/>
            <a:ext cx="5507391" cy="21880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FD5F1F-40F7-DD45-A04B-B19579F18A80}"/>
              </a:ext>
            </a:extLst>
          </p:cNvPr>
          <p:cNvSpPr txBox="1"/>
          <p:nvPr/>
        </p:nvSpPr>
        <p:spPr>
          <a:xfrm>
            <a:off x="6784520" y="1048476"/>
            <a:ext cx="5118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CH5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激勵函數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符號函數、步階函數、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S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形函數、斜坡函數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71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 rot="800897">
            <a:off x="3384703" y="1419680"/>
            <a:ext cx="1864433" cy="39925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FD5F1F-40F7-DD45-A04B-B19579F18A80}"/>
              </a:ext>
            </a:extLst>
          </p:cNvPr>
          <p:cNvSpPr txBox="1"/>
          <p:nvPr/>
        </p:nvSpPr>
        <p:spPr>
          <a:xfrm>
            <a:off x="5119006" y="924620"/>
            <a:ext cx="3767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CH6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類神經網路學習分類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(Frank Rosenblatt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 學習演算法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92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9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1DB30F47-8B36-BA47-9F83-B75D1FA10CAE}"/>
              </a:ext>
            </a:extLst>
          </p:cNvPr>
          <p:cNvSpPr/>
          <p:nvPr/>
        </p:nvSpPr>
        <p:spPr>
          <a:xfrm>
            <a:off x="2380015" y="761999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D23E8B-585F-FD4D-9A0E-89F8BBF7F61E}"/>
              </a:ext>
            </a:extLst>
          </p:cNvPr>
          <p:cNvSpPr txBox="1"/>
          <p:nvPr/>
        </p:nvSpPr>
        <p:spPr>
          <a:xfrm>
            <a:off x="2266949" y="59327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2C603E2-9101-8A42-A34A-965A249EBEB5}"/>
              </a:ext>
            </a:extLst>
          </p:cNvPr>
          <p:cNvSpPr/>
          <p:nvPr/>
        </p:nvSpPr>
        <p:spPr>
          <a:xfrm rot="710872">
            <a:off x="3732928" y="1501206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B3D0B7-DBF5-2C48-8C5F-865FAC2619EC}"/>
              </a:ext>
            </a:extLst>
          </p:cNvPr>
          <p:cNvSpPr txBox="1"/>
          <p:nvPr/>
        </p:nvSpPr>
        <p:spPr>
          <a:xfrm>
            <a:off x="3905195" y="49857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4D26B34-362B-5241-808E-AFC7C9015218}"/>
              </a:ext>
            </a:extLst>
          </p:cNvPr>
          <p:cNvSpPr txBox="1"/>
          <p:nvPr/>
        </p:nvSpPr>
        <p:spPr>
          <a:xfrm>
            <a:off x="6058661" y="37829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3F0B764-84C2-3443-B243-1637B930D4EC}"/>
              </a:ext>
            </a:extLst>
          </p:cNvPr>
          <p:cNvSpPr txBox="1"/>
          <p:nvPr/>
        </p:nvSpPr>
        <p:spPr>
          <a:xfrm>
            <a:off x="9442553" y="3782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F2564B-C281-E840-8193-F594E21E561A}"/>
              </a:ext>
            </a:extLst>
          </p:cNvPr>
          <p:cNvSpPr txBox="1"/>
          <p:nvPr/>
        </p:nvSpPr>
        <p:spPr>
          <a:xfrm>
            <a:off x="6559746" y="498574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輸入值與對應的權重相乘後加總，</a:t>
            </a:r>
            <a:endParaRPr kumimoji="1"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再透過激勵函數轉換成輸出值。</a:t>
            </a:r>
          </a:p>
        </p:txBody>
      </p:sp>
    </p:spTree>
    <p:extLst>
      <p:ext uri="{BB962C8B-B14F-4D97-AF65-F5344CB8AC3E}">
        <p14:creationId xmlns:p14="http://schemas.microsoft.com/office/powerpoint/2010/main" val="303873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61CB1-468E-AF4F-8BE0-6C96CFD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類神經網路能做什麼？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74790-9A54-3940-9BDA-2FBE4186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影像辨識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語音辨識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預測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遊戲策略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  <a:hlinkClick r:id="rId2"/>
              </a:rPr>
              <a:t>https://hackmd.io/@HenryWriteNote/H1kg3Lm3t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90BE9-FDD5-D94D-9C9C-FD015D43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663" y="1655537"/>
            <a:ext cx="3088821" cy="30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1DB30F47-8B36-BA47-9F83-B75D1FA10CAE}"/>
              </a:ext>
            </a:extLst>
          </p:cNvPr>
          <p:cNvSpPr/>
          <p:nvPr/>
        </p:nvSpPr>
        <p:spPr>
          <a:xfrm>
            <a:off x="2380015" y="761999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D23E8B-585F-FD4D-9A0E-89F8BBF7F61E}"/>
              </a:ext>
            </a:extLst>
          </p:cNvPr>
          <p:cNvSpPr txBox="1"/>
          <p:nvPr/>
        </p:nvSpPr>
        <p:spPr>
          <a:xfrm>
            <a:off x="2266949" y="59327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2C603E2-9101-8A42-A34A-965A249EBEB5}"/>
              </a:ext>
            </a:extLst>
          </p:cNvPr>
          <p:cNvSpPr/>
          <p:nvPr/>
        </p:nvSpPr>
        <p:spPr>
          <a:xfrm rot="710872">
            <a:off x="3732928" y="1501206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B3D0B7-DBF5-2C48-8C5F-865FAC2619EC}"/>
              </a:ext>
            </a:extLst>
          </p:cNvPr>
          <p:cNvSpPr txBox="1"/>
          <p:nvPr/>
        </p:nvSpPr>
        <p:spPr>
          <a:xfrm>
            <a:off x="3905195" y="49857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4D26B34-362B-5241-808E-AFC7C9015218}"/>
              </a:ext>
            </a:extLst>
          </p:cNvPr>
          <p:cNvSpPr txBox="1"/>
          <p:nvPr/>
        </p:nvSpPr>
        <p:spPr>
          <a:xfrm>
            <a:off x="6058661" y="37829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3F0B764-84C2-3443-B243-1637B930D4EC}"/>
              </a:ext>
            </a:extLst>
          </p:cNvPr>
          <p:cNvSpPr txBox="1"/>
          <p:nvPr/>
        </p:nvSpPr>
        <p:spPr>
          <a:xfrm>
            <a:off x="9442553" y="3782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F2564B-C281-E840-8193-F594E21E561A}"/>
              </a:ext>
            </a:extLst>
          </p:cNvPr>
          <p:cNvSpPr txBox="1"/>
          <p:nvPr/>
        </p:nvSpPr>
        <p:spPr>
          <a:xfrm>
            <a:off x="6559746" y="498574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輸入值與對應的權重相乘後加總，</a:t>
            </a:r>
            <a:endParaRPr kumimoji="1"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再透過激勵函數轉換成輸出值。</a:t>
            </a:r>
          </a:p>
        </p:txBody>
      </p:sp>
    </p:spTree>
    <p:extLst>
      <p:ext uri="{BB962C8B-B14F-4D97-AF65-F5344CB8AC3E}">
        <p14:creationId xmlns:p14="http://schemas.microsoft.com/office/powerpoint/2010/main" val="422755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5D24C-E289-9C48-AACF-5F2F6AF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各式各樣的類神經網路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8FBD1-F1A0-FD46-879B-40377D0D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latin typeface="Heiti SC Medium" pitchFamily="2" charset="-128"/>
                <a:ea typeface="Heiti SC Medium" pitchFamily="2" charset="-128"/>
                <a:hlinkClick r:id="rId2"/>
              </a:rPr>
              <a:t>Neural Network Architectures &amp; Deep Learning</a:t>
            </a:r>
            <a:endParaRPr lang="en" altLang="zh-TW" dirty="0">
              <a:latin typeface="Heiti SC Medium" pitchFamily="2" charset="-128"/>
              <a:ea typeface="Heiti SC Medium" pitchFamily="2" charset="-128"/>
            </a:endParaRPr>
          </a:p>
          <a:p>
            <a:endParaRPr lang="en" altLang="zh-TW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DFD41B-3B83-6C4A-B5F3-53CE541D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65" y="2898322"/>
            <a:ext cx="2773136" cy="27731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01C37D-7091-BA49-BE88-11AAC819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1" y="2450589"/>
            <a:ext cx="6948714" cy="38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>
            <a:off x="6123214" y="260864"/>
            <a:ext cx="4288971" cy="16655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CH1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神經網路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E76A49A-7CB4-8F4D-9EF8-2B32D304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149" y="1148810"/>
            <a:ext cx="1425267" cy="14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>
            <a:off x="1338943" y="664808"/>
            <a:ext cx="9437914" cy="5268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FD5F1F-40F7-DD45-A04B-B19579F18A80}"/>
              </a:ext>
            </a:extLst>
          </p:cNvPr>
          <p:cNvSpPr txBox="1"/>
          <p:nvPr/>
        </p:nvSpPr>
        <p:spPr>
          <a:xfrm>
            <a:off x="4739367" y="1339667"/>
            <a:ext cx="5102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CH2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類神經網路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概論：權重、訓練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學習、資料搜集、迭代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0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5495AB3C-AA73-F94F-9D45-DD6D02BD817A}"/>
              </a:ext>
            </a:extLst>
          </p:cNvPr>
          <p:cNvGrpSpPr/>
          <p:nvPr/>
        </p:nvGrpSpPr>
        <p:grpSpPr>
          <a:xfrm>
            <a:off x="1907721" y="1001485"/>
            <a:ext cx="8376558" cy="4855030"/>
            <a:chOff x="1295400" y="903514"/>
            <a:chExt cx="8376558" cy="485503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85EEE3F-0A99-574F-A385-91F56A64C410}"/>
                </a:ext>
              </a:extLst>
            </p:cNvPr>
            <p:cNvSpPr/>
            <p:nvPr/>
          </p:nvSpPr>
          <p:spPr>
            <a:xfrm>
              <a:off x="2013856" y="903514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D519BF-7F4A-7746-8CFC-160B6CFA0E82}"/>
                </a:ext>
              </a:extLst>
            </p:cNvPr>
            <p:cNvSpPr/>
            <p:nvPr/>
          </p:nvSpPr>
          <p:spPr>
            <a:xfrm>
              <a:off x="2013856" y="1872343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0F2E03-BC6A-2543-A1E4-AD08E4E00EDE}"/>
                </a:ext>
              </a:extLst>
            </p:cNvPr>
            <p:cNvSpPr/>
            <p:nvPr/>
          </p:nvSpPr>
          <p:spPr>
            <a:xfrm>
              <a:off x="2013856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A765508-2392-A74C-9F9B-1BC130C4B7D6}"/>
                </a:ext>
              </a:extLst>
            </p:cNvPr>
            <p:cNvSpPr/>
            <p:nvPr/>
          </p:nvSpPr>
          <p:spPr>
            <a:xfrm>
              <a:off x="2013856" y="5029201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X</a:t>
              </a:r>
              <a:r>
                <a:rPr kumimoji="1" lang="en-US" altLang="zh-TW" baseline="-25000" dirty="0" err="1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610BCB-B0E2-0B48-BC7E-BA27FC7034D8}"/>
                </a:ext>
              </a:extLst>
            </p:cNvPr>
            <p:cNvSpPr txBox="1"/>
            <p:nvPr/>
          </p:nvSpPr>
          <p:spPr>
            <a:xfrm>
              <a:off x="2070750" y="4085041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118E7021-26EA-9D46-AEE8-12BA995BBD1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295400" y="1268186"/>
              <a:ext cx="718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629CA66F-74F8-AC40-8DBE-3CC42EA298A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5400" y="2237014"/>
              <a:ext cx="7184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9ADF8FE0-6621-1B40-BDBE-160105E2AD6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295400" y="3205842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8AE047EB-638C-1F4B-B64B-5FF349A8972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295400" y="5393871"/>
              <a:ext cx="71845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/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BCFA655-0E2D-8E4F-A147-42E086F90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71" y="2688770"/>
                  <a:ext cx="1034143" cy="1034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AC561A3-9063-F644-9763-FB9671517B4E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2743199" y="1268186"/>
              <a:ext cx="2536372" cy="19376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1FFDA05C-52AA-DA43-AF21-3770F8B7D83D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43199" y="2237015"/>
              <a:ext cx="2536372" cy="96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CA42CC41-F8AF-584A-93D6-8CD9E83AF38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 flipV="1">
              <a:off x="2743199" y="3205842"/>
              <a:ext cx="253637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B3A2F159-60F6-9846-985C-74DAA96B109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43199" y="3205842"/>
              <a:ext cx="2536372" cy="2188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A856D4D-F311-C442-B58E-1AE96B5926AD}"/>
                </a:ext>
              </a:extLst>
            </p:cNvPr>
            <p:cNvSpPr txBox="1"/>
            <p:nvPr/>
          </p:nvSpPr>
          <p:spPr>
            <a:xfrm>
              <a:off x="3415646" y="3652157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TW" sz="2800" dirty="0">
                  <a:latin typeface="Heiti SC Medium" pitchFamily="2" charset="-128"/>
                  <a:ea typeface="Heiti SC Medium" pitchFamily="2" charset="-128"/>
                </a:rPr>
                <a:t>…</a:t>
              </a:r>
              <a:endParaRPr kumimoji="1" lang="zh-TW" altLang="en-US" sz="28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1BBEF80-5334-4640-A4C3-F8BA6B46AD2C}"/>
                </a:ext>
              </a:extLst>
            </p:cNvPr>
            <p:cNvSpPr txBox="1"/>
            <p:nvPr/>
          </p:nvSpPr>
          <p:spPr>
            <a:xfrm>
              <a:off x="3715021" y="171994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1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725281-AA74-9149-826D-605F76243398}"/>
                </a:ext>
              </a:extLst>
            </p:cNvPr>
            <p:cNvSpPr txBox="1"/>
            <p:nvPr/>
          </p:nvSpPr>
          <p:spPr>
            <a:xfrm>
              <a:off x="3478002" y="223701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2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1476BA2-05F8-E748-A6B8-720168BF1DF9}"/>
                </a:ext>
              </a:extLst>
            </p:cNvPr>
            <p:cNvSpPr txBox="1"/>
            <p:nvPr/>
          </p:nvSpPr>
          <p:spPr>
            <a:xfrm>
              <a:off x="3279088" y="283184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>
                  <a:latin typeface="Heiti SC Medium" pitchFamily="2" charset="-128"/>
                  <a:ea typeface="Heiti SC Medium" pitchFamily="2" charset="-128"/>
                </a:rPr>
                <a:t>3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027ECF-71C9-9240-8DEE-92E94BF83417}"/>
                </a:ext>
              </a:extLst>
            </p:cNvPr>
            <p:cNvSpPr txBox="1"/>
            <p:nvPr/>
          </p:nvSpPr>
          <p:spPr>
            <a:xfrm>
              <a:off x="3003998" y="447678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Heiti SC Medium" pitchFamily="2" charset="-128"/>
                  <a:ea typeface="Heiti SC Medium" pitchFamily="2" charset="-128"/>
                </a:rPr>
                <a:t>W</a:t>
              </a:r>
              <a:r>
                <a:rPr kumimoji="1" lang="en-US" altLang="zh-TW" baseline="-25000" dirty="0" err="1">
                  <a:latin typeface="Heiti SC Medium" pitchFamily="2" charset="-128"/>
                  <a:ea typeface="Heiti SC Medium" pitchFamily="2" charset="-128"/>
                </a:rPr>
                <a:t>n</a:t>
              </a:r>
              <a:endParaRPr kumimoji="1" lang="zh-TW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5FA29870-C59C-334A-9292-2A9FF5598A65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 flipV="1">
              <a:off x="6313714" y="3201180"/>
              <a:ext cx="979715" cy="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E025905-F474-A840-90BB-67E45137B98B}"/>
                </a:ext>
              </a:extLst>
            </p:cNvPr>
            <p:cNvSpPr/>
            <p:nvPr/>
          </p:nvSpPr>
          <p:spPr>
            <a:xfrm>
              <a:off x="7293429" y="2684108"/>
              <a:ext cx="1034143" cy="10341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激勵函數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BA33C5C-A8A1-4647-AEFF-5AC6484727BB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>
              <a:off x="8327572" y="3201180"/>
              <a:ext cx="615043" cy="4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4C4A80B-797C-3144-BD25-B5CD6E1C2B4C}"/>
                </a:ext>
              </a:extLst>
            </p:cNvPr>
            <p:cNvSpPr/>
            <p:nvPr/>
          </p:nvSpPr>
          <p:spPr>
            <a:xfrm>
              <a:off x="8942615" y="2841172"/>
              <a:ext cx="729343" cy="7293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24090AD-4A89-3C45-B5A3-6029496509DD}"/>
              </a:ext>
            </a:extLst>
          </p:cNvPr>
          <p:cNvSpPr/>
          <p:nvPr/>
        </p:nvSpPr>
        <p:spPr>
          <a:xfrm rot="800897">
            <a:off x="3384703" y="1419680"/>
            <a:ext cx="1864433" cy="39925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FD5F1F-40F7-DD45-A04B-B19579F18A80}"/>
              </a:ext>
            </a:extLst>
          </p:cNvPr>
          <p:cNvSpPr txBox="1"/>
          <p:nvPr/>
        </p:nvSpPr>
        <p:spPr>
          <a:xfrm>
            <a:off x="5119006" y="924620"/>
            <a:ext cx="2938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CH3 </a:t>
            </a:r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權重的調整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權重調整的目的、誤差</a:t>
            </a:r>
            <a:r>
              <a:rPr kumimoji="1" lang="en-US" altLang="zh-TW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77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308</Words>
  <Application>Microsoft Macintosh PowerPoint</Application>
  <PresentationFormat>寬螢幕</PresentationFormat>
  <Paragraphs>153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HEITI SC MEDIUM</vt:lpstr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PowerPoint 簡報</vt:lpstr>
      <vt:lpstr>PowerPoint 簡報</vt:lpstr>
      <vt:lpstr>類神經網路能做什麼？</vt:lpstr>
      <vt:lpstr>PowerPoint 簡報</vt:lpstr>
      <vt:lpstr>各式各樣的類神經網路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</cp:revision>
  <dcterms:created xsi:type="dcterms:W3CDTF">2022-01-05T17:12:29Z</dcterms:created>
  <dcterms:modified xsi:type="dcterms:W3CDTF">2022-01-05T19:00:09Z</dcterms:modified>
</cp:coreProperties>
</file>