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>
        <p:scale>
          <a:sx n="71" d="100"/>
          <a:sy n="71" d="100"/>
        </p:scale>
        <p:origin x="92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5B09-A773-E6AB-C436-5A0E9ED1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650FD-BB47-4145-A044-B8590AF41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07E7-EFA7-3797-82BA-D66B4584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A6E7-7EF9-BB83-6CAA-0C680471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4E13-B649-75A6-80AD-67B6423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7BED-E17A-4CF6-6E7E-CFF5C3A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C05E5-65C8-431C-13EE-5E85F5E9D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853C-28FF-4FB4-BB44-6F81A4A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0330-6945-36E3-5008-CE9E98F0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9063-654B-D6A6-709A-79947661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7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2F4C3-71FD-5AC1-D75A-9F068EA0F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33066-9200-2F6D-E8F0-22487B8F8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8155-D050-8119-3B91-DE4FBF9A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1927-C5C2-36AC-336C-F5C2B2AE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57E-028E-7826-1874-4087A11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D10C-34A9-17DC-B914-ECD2610D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46A7-604C-589D-64E3-A12D8976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E1FC-3111-BE0B-D17A-EA97095C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7DA4-DDDC-A2BE-5A51-18D035A3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D866-C280-F419-0440-B1B807A8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9303-2691-A97E-19ED-27532C5D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22FF1-2A03-9975-5943-E7A8A8EE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77E5-C87D-473B-065A-71DB11B4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5CFB-EA58-72F6-AF98-E1C37D71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1A58-29D8-3A0D-375C-CE9E98D0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1B5F-56FE-1DBC-2A33-411F42F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9AAD-A0CD-C914-9E71-474C54DFD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88E5B-48F6-B50F-F8C3-21B8498B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07B27-238E-863C-2538-D710D497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64736-F90E-F983-4116-9F8DFDC8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EA59-2635-98FD-9867-791F033B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1118-90AC-ADC5-D793-40CAC78F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E1C9-578B-C7E8-AD1B-C8749886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92C41-E0B1-A2D5-B296-E97F4DDE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EE837-1C0C-3B68-8295-7DCFC3F84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3278E-F549-0D8F-0EAF-3884AA607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6C5C7-14E2-8BBB-17AC-933B13D5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A3D5B-C246-1799-1901-59416D02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2AA60-C052-9F43-7837-30C2E8B9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2936-6DB6-68B6-CC92-0DFA198E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615AF-FEE6-7A17-86E0-E6ED8EC5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4D80-965E-CD85-4EA8-48BCFCBB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7B32D-22C4-6AFD-F08C-7477F5DF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89A82-7712-22DB-CDF5-5BBCC2A2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96B79-056E-06B6-C0A8-162BEA7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448DB-A26C-765E-546C-E7AD08C1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A7D1-A486-8A5E-3298-89F9FF34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2A82-6A0B-0F5F-1453-9EC1E32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A5240-FD37-C135-3B12-A1197455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1E8F-448F-7DC8-6D19-CE8C0EC8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CABF5-0C91-E270-0DED-DEE4AEDA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BDE15-000C-2774-B5E8-ADE9CFD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50E4-988F-77C4-28A5-04422EA1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684E4-FF33-D483-5FC6-CB986F2C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DB3D1-C45B-0FBD-5EFB-8C3F1659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3DD2F-AF04-26CB-A09E-3094A57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AC9D-5670-1147-DB76-9403138A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3737-A5B0-B04D-55DC-AAE9E535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37E25-74EC-3ADF-A649-12FCBE83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303A4-C70A-A559-8170-189995E9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89CF-04A7-DF7E-3D61-72C7248E4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E312-286D-E043-9B81-F2055E838EB3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17C3-9000-71D1-E3A5-A1EAF0AA9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9186-FE3C-4EDD-D067-9ABC69962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3B92-C384-CD4D-96F8-3378BE05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E1BC276-8D94-50FD-4C7D-67DED3AC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6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9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E1BC276-8D94-50FD-4C7D-67DED3AC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27520"/>
            <a:ext cx="12192000" cy="216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2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E1BC276-8D94-50FD-4C7D-67DED3AC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24560"/>
            <a:ext cx="12192000" cy="216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5A3B1A3-96B0-0643-0F85-D305AF02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9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5A3B1A3-96B0-0643-0F85-D305AF02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15000"/>
            <a:ext cx="121920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9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5A3B1A3-96B0-0643-0F85-D305AF02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00"/>
            <a:ext cx="121920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Xuanqi Wei</dc:creator>
  <cp:lastModifiedBy>Xuanqi Wei</cp:lastModifiedBy>
  <cp:revision>1</cp:revision>
  <dcterms:created xsi:type="dcterms:W3CDTF">2023-04-10T09:32:24Z</dcterms:created>
  <dcterms:modified xsi:type="dcterms:W3CDTF">2023-04-10T09:49:39Z</dcterms:modified>
</cp:coreProperties>
</file>