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60" r:id="rId4"/>
    <p:sldId id="259" r:id="rId6"/>
    <p:sldId id="258" r:id="rId7"/>
    <p:sldId id="261" r:id="rId8"/>
    <p:sldId id="262" r:id="rId9"/>
    <p:sldId id="264" r:id="rId10"/>
    <p:sldId id="265" r:id="rId11"/>
    <p:sldId id="266" r:id="rId12"/>
    <p:sldId id="267" r:id="rId13"/>
    <p:sldId id="268" r:id="rId14"/>
    <p:sldId id="269" r:id="rId1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CE4CAA-CD73-42E9-86DD-B6333ECF352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defTabSz="914400">
              <a:defRPr/>
            </a:pPr>
            <a:fld id="{A897DC68-DC49-49E5-8237-04A1A5F294F6}"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9813" name="Rectangle 5"/>
          <p:cNvSpPr>
            <a:spLocks noChangeArrowheads="1"/>
          </p:cNvSpPr>
          <p:nvPr/>
        </p:nvSpPr>
        <p:spPr bwMode="auto">
          <a:xfrm>
            <a:off x="1" y="1588"/>
            <a:ext cx="12188825" cy="6858000"/>
          </a:xfrm>
          <a:prstGeom prst="rect">
            <a:avLst/>
          </a:prstGeom>
          <a:solidFill>
            <a:srgbClr val="FF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14" name="Freeform 6"/>
          <p:cNvSpPr/>
          <p:nvPr/>
        </p:nvSpPr>
        <p:spPr bwMode="auto">
          <a:xfrm>
            <a:off x="6242051" y="2543175"/>
            <a:ext cx="1566863" cy="3770313"/>
          </a:xfrm>
          <a:custGeom>
            <a:avLst/>
            <a:gdLst>
              <a:gd name="T0" fmla="*/ 987 w 987"/>
              <a:gd name="T1" fmla="*/ 1188 h 2375"/>
              <a:gd name="T2" fmla="*/ 494 w 987"/>
              <a:gd name="T3" fmla="*/ 2375 h 2375"/>
              <a:gd name="T4" fmla="*/ 0 w 987"/>
              <a:gd name="T5" fmla="*/ 1188 h 2375"/>
              <a:gd name="T6" fmla="*/ 494 w 987"/>
              <a:gd name="T7" fmla="*/ 0 h 2375"/>
              <a:gd name="T8" fmla="*/ 987 w 987"/>
              <a:gd name="T9" fmla="*/ 1188 h 2375"/>
            </a:gdLst>
            <a:ahLst/>
            <a:cxnLst>
              <a:cxn ang="0">
                <a:pos x="T0" y="T1"/>
              </a:cxn>
              <a:cxn ang="0">
                <a:pos x="T2" y="T3"/>
              </a:cxn>
              <a:cxn ang="0">
                <a:pos x="T4" y="T5"/>
              </a:cxn>
              <a:cxn ang="0">
                <a:pos x="T6" y="T7"/>
              </a:cxn>
              <a:cxn ang="0">
                <a:pos x="T8" y="T9"/>
              </a:cxn>
            </a:cxnLst>
            <a:rect l="0" t="0" r="r" b="b"/>
            <a:pathLst>
              <a:path w="987" h="2375">
                <a:moveTo>
                  <a:pt x="987" y="1188"/>
                </a:moveTo>
                <a:cubicBezTo>
                  <a:pt x="987" y="1844"/>
                  <a:pt x="766" y="2375"/>
                  <a:pt x="494" y="2375"/>
                </a:cubicBezTo>
                <a:cubicBezTo>
                  <a:pt x="221" y="2375"/>
                  <a:pt x="0" y="1844"/>
                  <a:pt x="0" y="1188"/>
                </a:cubicBezTo>
                <a:cubicBezTo>
                  <a:pt x="0" y="532"/>
                  <a:pt x="353" y="0"/>
                  <a:pt x="494" y="0"/>
                </a:cubicBezTo>
                <a:cubicBezTo>
                  <a:pt x="653" y="0"/>
                  <a:pt x="987" y="532"/>
                  <a:pt x="987" y="1188"/>
                </a:cubicBezTo>
                <a:close/>
              </a:path>
            </a:pathLst>
          </a:custGeom>
          <a:solidFill>
            <a:srgbClr val="BAA8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15" name="Freeform 7"/>
          <p:cNvSpPr/>
          <p:nvPr/>
        </p:nvSpPr>
        <p:spPr bwMode="auto">
          <a:xfrm>
            <a:off x="7018338" y="3105150"/>
            <a:ext cx="33338" cy="1485900"/>
          </a:xfrm>
          <a:custGeom>
            <a:avLst/>
            <a:gdLst>
              <a:gd name="T0" fmla="*/ 11 w 21"/>
              <a:gd name="T1" fmla="*/ 936 h 936"/>
              <a:gd name="T2" fmla="*/ 11 w 21"/>
              <a:gd name="T3" fmla="*/ 936 h 936"/>
              <a:gd name="T4" fmla="*/ 21 w 21"/>
              <a:gd name="T5" fmla="*/ 925 h 936"/>
              <a:gd name="T6" fmla="*/ 21 w 21"/>
              <a:gd name="T7" fmla="*/ 10 h 936"/>
              <a:gd name="T8" fmla="*/ 11 w 21"/>
              <a:gd name="T9" fmla="*/ 0 h 936"/>
              <a:gd name="T10" fmla="*/ 11 w 21"/>
              <a:gd name="T11" fmla="*/ 0 h 936"/>
              <a:gd name="T12" fmla="*/ 0 w 21"/>
              <a:gd name="T13" fmla="*/ 10 h 936"/>
              <a:gd name="T14" fmla="*/ 0 w 21"/>
              <a:gd name="T15" fmla="*/ 925 h 936"/>
              <a:gd name="T16" fmla="*/ 11 w 21"/>
              <a:gd name="T17" fmla="*/ 9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936">
                <a:moveTo>
                  <a:pt x="11" y="936"/>
                </a:moveTo>
                <a:cubicBezTo>
                  <a:pt x="11" y="936"/>
                  <a:pt x="11" y="936"/>
                  <a:pt x="11" y="936"/>
                </a:cubicBezTo>
                <a:cubicBezTo>
                  <a:pt x="16" y="936"/>
                  <a:pt x="21" y="931"/>
                  <a:pt x="21" y="925"/>
                </a:cubicBezTo>
                <a:cubicBezTo>
                  <a:pt x="21" y="10"/>
                  <a:pt x="21" y="10"/>
                  <a:pt x="21" y="10"/>
                </a:cubicBezTo>
                <a:cubicBezTo>
                  <a:pt x="21" y="5"/>
                  <a:pt x="16" y="0"/>
                  <a:pt x="11" y="0"/>
                </a:cubicBezTo>
                <a:cubicBezTo>
                  <a:pt x="11" y="0"/>
                  <a:pt x="11" y="0"/>
                  <a:pt x="11" y="0"/>
                </a:cubicBezTo>
                <a:cubicBezTo>
                  <a:pt x="5" y="0"/>
                  <a:pt x="0" y="5"/>
                  <a:pt x="0" y="10"/>
                </a:cubicBezTo>
                <a:cubicBezTo>
                  <a:pt x="0" y="925"/>
                  <a:pt x="0" y="925"/>
                  <a:pt x="0" y="925"/>
                </a:cubicBezTo>
                <a:cubicBezTo>
                  <a:pt x="0" y="931"/>
                  <a:pt x="5" y="936"/>
                  <a:pt x="11" y="936"/>
                </a:cubicBezTo>
                <a:close/>
              </a:path>
            </a:pathLst>
          </a:custGeom>
          <a:solidFill>
            <a:srgbClr val="A56E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17" name="Freeform 9"/>
          <p:cNvSpPr/>
          <p:nvPr/>
        </p:nvSpPr>
        <p:spPr bwMode="auto">
          <a:xfrm>
            <a:off x="6761163" y="3992563"/>
            <a:ext cx="273050" cy="119063"/>
          </a:xfrm>
          <a:custGeom>
            <a:avLst/>
            <a:gdLst>
              <a:gd name="T0" fmla="*/ 155 w 172"/>
              <a:gd name="T1" fmla="*/ 73 h 75"/>
              <a:gd name="T2" fmla="*/ 10 w 172"/>
              <a:gd name="T3" fmla="*/ 25 h 75"/>
              <a:gd name="T4" fmla="*/ 2 w 172"/>
              <a:gd name="T5" fmla="*/ 10 h 75"/>
              <a:gd name="T6" fmla="*/ 2 w 172"/>
              <a:gd name="T7" fmla="*/ 10 h 75"/>
              <a:gd name="T8" fmla="*/ 18 w 172"/>
              <a:gd name="T9" fmla="*/ 2 h 75"/>
              <a:gd name="T10" fmla="*/ 162 w 172"/>
              <a:gd name="T11" fmla="*/ 51 h 75"/>
              <a:gd name="T12" fmla="*/ 170 w 172"/>
              <a:gd name="T13" fmla="*/ 66 h 75"/>
              <a:gd name="T14" fmla="*/ 170 w 172"/>
              <a:gd name="T15" fmla="*/ 66 h 75"/>
              <a:gd name="T16" fmla="*/ 155 w 172"/>
              <a:gd name="T17" fmla="*/ 7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75">
                <a:moveTo>
                  <a:pt x="155" y="73"/>
                </a:moveTo>
                <a:cubicBezTo>
                  <a:pt x="10" y="25"/>
                  <a:pt x="10" y="25"/>
                  <a:pt x="10" y="25"/>
                </a:cubicBezTo>
                <a:cubicBezTo>
                  <a:pt x="4" y="23"/>
                  <a:pt x="0" y="16"/>
                  <a:pt x="2" y="10"/>
                </a:cubicBezTo>
                <a:cubicBezTo>
                  <a:pt x="2" y="10"/>
                  <a:pt x="2" y="10"/>
                  <a:pt x="2" y="10"/>
                </a:cubicBezTo>
                <a:cubicBezTo>
                  <a:pt x="4" y="3"/>
                  <a:pt x="11" y="0"/>
                  <a:pt x="18" y="2"/>
                </a:cubicBezTo>
                <a:cubicBezTo>
                  <a:pt x="162" y="51"/>
                  <a:pt x="162" y="51"/>
                  <a:pt x="162" y="51"/>
                </a:cubicBezTo>
                <a:cubicBezTo>
                  <a:pt x="169" y="53"/>
                  <a:pt x="172" y="60"/>
                  <a:pt x="170" y="66"/>
                </a:cubicBezTo>
                <a:cubicBezTo>
                  <a:pt x="170" y="66"/>
                  <a:pt x="170" y="66"/>
                  <a:pt x="170" y="66"/>
                </a:cubicBezTo>
                <a:cubicBezTo>
                  <a:pt x="168" y="72"/>
                  <a:pt x="161" y="75"/>
                  <a:pt x="155" y="73"/>
                </a:cubicBezTo>
                <a:close/>
              </a:path>
            </a:pathLst>
          </a:custGeom>
          <a:solidFill>
            <a:srgbClr val="A56E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18" name="Freeform 10"/>
          <p:cNvSpPr/>
          <p:nvPr/>
        </p:nvSpPr>
        <p:spPr bwMode="auto">
          <a:xfrm>
            <a:off x="7023101" y="4217988"/>
            <a:ext cx="306388" cy="141288"/>
          </a:xfrm>
          <a:custGeom>
            <a:avLst/>
            <a:gdLst>
              <a:gd name="T0" fmla="*/ 3 w 193"/>
              <a:gd name="T1" fmla="*/ 79 h 89"/>
              <a:gd name="T2" fmla="*/ 186 w 193"/>
              <a:gd name="T3" fmla="*/ 1 h 89"/>
              <a:gd name="T4" fmla="*/ 191 w 193"/>
              <a:gd name="T5" fmla="*/ 3 h 89"/>
              <a:gd name="T6" fmla="*/ 192 w 193"/>
              <a:gd name="T7" fmla="*/ 4 h 89"/>
              <a:gd name="T8" fmla="*/ 190 w 193"/>
              <a:gd name="T9" fmla="*/ 10 h 89"/>
              <a:gd name="T10" fmla="*/ 7 w 193"/>
              <a:gd name="T11" fmla="*/ 89 h 89"/>
              <a:gd name="T12" fmla="*/ 2 w 193"/>
              <a:gd name="T13" fmla="*/ 86 h 89"/>
              <a:gd name="T14" fmla="*/ 1 w 193"/>
              <a:gd name="T15" fmla="*/ 85 h 89"/>
              <a:gd name="T16" fmla="*/ 3 w 193"/>
              <a:gd name="T17" fmla="*/ 7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89">
                <a:moveTo>
                  <a:pt x="3" y="79"/>
                </a:moveTo>
                <a:cubicBezTo>
                  <a:pt x="186" y="1"/>
                  <a:pt x="186" y="1"/>
                  <a:pt x="186" y="1"/>
                </a:cubicBezTo>
                <a:cubicBezTo>
                  <a:pt x="188" y="0"/>
                  <a:pt x="190" y="1"/>
                  <a:pt x="191" y="3"/>
                </a:cubicBezTo>
                <a:cubicBezTo>
                  <a:pt x="192" y="4"/>
                  <a:pt x="192" y="4"/>
                  <a:pt x="192" y="4"/>
                </a:cubicBezTo>
                <a:cubicBezTo>
                  <a:pt x="193" y="6"/>
                  <a:pt x="192" y="9"/>
                  <a:pt x="190" y="10"/>
                </a:cubicBezTo>
                <a:cubicBezTo>
                  <a:pt x="7" y="89"/>
                  <a:pt x="7" y="89"/>
                  <a:pt x="7" y="89"/>
                </a:cubicBezTo>
                <a:cubicBezTo>
                  <a:pt x="5" y="89"/>
                  <a:pt x="2" y="88"/>
                  <a:pt x="2" y="86"/>
                </a:cubicBezTo>
                <a:cubicBezTo>
                  <a:pt x="1" y="85"/>
                  <a:pt x="1" y="85"/>
                  <a:pt x="1" y="85"/>
                </a:cubicBezTo>
                <a:cubicBezTo>
                  <a:pt x="0" y="83"/>
                  <a:pt x="1" y="80"/>
                  <a:pt x="3" y="79"/>
                </a:cubicBezTo>
                <a:close/>
              </a:path>
            </a:pathLst>
          </a:custGeom>
          <a:solidFill>
            <a:srgbClr val="A56E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19" name="Freeform 11"/>
          <p:cNvSpPr/>
          <p:nvPr/>
        </p:nvSpPr>
        <p:spPr bwMode="auto">
          <a:xfrm>
            <a:off x="7524751" y="4073525"/>
            <a:ext cx="395288" cy="1195388"/>
          </a:xfrm>
          <a:custGeom>
            <a:avLst/>
            <a:gdLst>
              <a:gd name="T0" fmla="*/ 154 w 249"/>
              <a:gd name="T1" fmla="*/ 0 h 753"/>
              <a:gd name="T2" fmla="*/ 68 w 249"/>
              <a:gd name="T3" fmla="*/ 539 h 753"/>
              <a:gd name="T4" fmla="*/ 249 w 249"/>
              <a:gd name="T5" fmla="*/ 615 h 753"/>
              <a:gd name="T6" fmla="*/ 154 w 249"/>
              <a:gd name="T7" fmla="*/ 0 h 753"/>
            </a:gdLst>
            <a:ahLst/>
            <a:cxnLst>
              <a:cxn ang="0">
                <a:pos x="T0" y="T1"/>
              </a:cxn>
              <a:cxn ang="0">
                <a:pos x="T2" y="T3"/>
              </a:cxn>
              <a:cxn ang="0">
                <a:pos x="T4" y="T5"/>
              </a:cxn>
              <a:cxn ang="0">
                <a:pos x="T6" y="T7"/>
              </a:cxn>
            </a:cxnLst>
            <a:rect l="0" t="0" r="r" b="b"/>
            <a:pathLst>
              <a:path w="249" h="753">
                <a:moveTo>
                  <a:pt x="154" y="0"/>
                </a:moveTo>
                <a:cubicBezTo>
                  <a:pt x="154" y="0"/>
                  <a:pt x="0" y="325"/>
                  <a:pt x="68" y="539"/>
                </a:cubicBezTo>
                <a:cubicBezTo>
                  <a:pt x="137" y="753"/>
                  <a:pt x="249" y="615"/>
                  <a:pt x="249" y="615"/>
                </a:cubicBezTo>
                <a:lnTo>
                  <a:pt x="154" y="0"/>
                </a:lnTo>
                <a:close/>
              </a:path>
            </a:pathLst>
          </a:custGeom>
          <a:solidFill>
            <a:srgbClr val="A56E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20" name="Freeform 12"/>
          <p:cNvSpPr/>
          <p:nvPr/>
        </p:nvSpPr>
        <p:spPr bwMode="auto">
          <a:xfrm>
            <a:off x="803276" y="4367213"/>
            <a:ext cx="3052763" cy="2492375"/>
          </a:xfrm>
          <a:custGeom>
            <a:avLst/>
            <a:gdLst>
              <a:gd name="T0" fmla="*/ 1420 w 1924"/>
              <a:gd name="T1" fmla="*/ 0 h 1570"/>
              <a:gd name="T2" fmla="*/ 929 w 1924"/>
              <a:gd name="T3" fmla="*/ 393 h 1570"/>
              <a:gd name="T4" fmla="*/ 909 w 1924"/>
              <a:gd name="T5" fmla="*/ 392 h 1570"/>
              <a:gd name="T6" fmla="*/ 497 w 1924"/>
              <a:gd name="T7" fmla="*/ 743 h 1570"/>
              <a:gd name="T8" fmla="*/ 417 w 1924"/>
              <a:gd name="T9" fmla="*/ 736 h 1570"/>
              <a:gd name="T10" fmla="*/ 0 w 1924"/>
              <a:gd name="T11" fmla="*/ 1154 h 1570"/>
              <a:gd name="T12" fmla="*/ 388 w 1924"/>
              <a:gd name="T13" fmla="*/ 1570 h 1570"/>
              <a:gd name="T14" fmla="*/ 447 w 1924"/>
              <a:gd name="T15" fmla="*/ 1570 h 1570"/>
              <a:gd name="T16" fmla="*/ 696 w 1924"/>
              <a:gd name="T17" fmla="*/ 1465 h 1570"/>
              <a:gd name="T18" fmla="*/ 784 w 1924"/>
              <a:gd name="T19" fmla="*/ 1570 h 1570"/>
              <a:gd name="T20" fmla="*/ 1463 w 1924"/>
              <a:gd name="T21" fmla="*/ 1570 h 1570"/>
              <a:gd name="T22" fmla="*/ 1627 w 1924"/>
              <a:gd name="T23" fmla="*/ 1198 h 1570"/>
              <a:gd name="T24" fmla="*/ 1578 w 1924"/>
              <a:gd name="T25" fmla="*/ 982 h 1570"/>
              <a:gd name="T26" fmla="*/ 1924 w 1924"/>
              <a:gd name="T27" fmla="*/ 504 h 1570"/>
              <a:gd name="T28" fmla="*/ 1420 w 1924"/>
              <a:gd name="T29" fmla="*/ 0 h 1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4" h="1570">
                <a:moveTo>
                  <a:pt x="1420" y="0"/>
                </a:moveTo>
                <a:cubicBezTo>
                  <a:pt x="1180" y="0"/>
                  <a:pt x="980" y="168"/>
                  <a:pt x="929" y="393"/>
                </a:cubicBezTo>
                <a:cubicBezTo>
                  <a:pt x="922" y="392"/>
                  <a:pt x="916" y="392"/>
                  <a:pt x="909" y="392"/>
                </a:cubicBezTo>
                <a:cubicBezTo>
                  <a:pt x="701" y="392"/>
                  <a:pt x="529" y="544"/>
                  <a:pt x="497" y="743"/>
                </a:cubicBezTo>
                <a:cubicBezTo>
                  <a:pt x="471" y="738"/>
                  <a:pt x="445" y="736"/>
                  <a:pt x="417" y="736"/>
                </a:cubicBezTo>
                <a:cubicBezTo>
                  <a:pt x="187" y="736"/>
                  <a:pt x="0" y="923"/>
                  <a:pt x="0" y="1154"/>
                </a:cubicBezTo>
                <a:cubicBezTo>
                  <a:pt x="0" y="1375"/>
                  <a:pt x="171" y="1556"/>
                  <a:pt x="388" y="1570"/>
                </a:cubicBezTo>
                <a:cubicBezTo>
                  <a:pt x="447" y="1570"/>
                  <a:pt x="447" y="1570"/>
                  <a:pt x="447" y="1570"/>
                </a:cubicBezTo>
                <a:cubicBezTo>
                  <a:pt x="542" y="1564"/>
                  <a:pt x="629" y="1525"/>
                  <a:pt x="696" y="1465"/>
                </a:cubicBezTo>
                <a:cubicBezTo>
                  <a:pt x="721" y="1504"/>
                  <a:pt x="750" y="1539"/>
                  <a:pt x="784" y="1570"/>
                </a:cubicBezTo>
                <a:cubicBezTo>
                  <a:pt x="1463" y="1570"/>
                  <a:pt x="1463" y="1570"/>
                  <a:pt x="1463" y="1570"/>
                </a:cubicBezTo>
                <a:cubicBezTo>
                  <a:pt x="1564" y="1478"/>
                  <a:pt x="1627" y="1346"/>
                  <a:pt x="1627" y="1198"/>
                </a:cubicBezTo>
                <a:cubicBezTo>
                  <a:pt x="1627" y="1121"/>
                  <a:pt x="1610" y="1047"/>
                  <a:pt x="1578" y="982"/>
                </a:cubicBezTo>
                <a:cubicBezTo>
                  <a:pt x="1779" y="916"/>
                  <a:pt x="1924" y="727"/>
                  <a:pt x="1924" y="504"/>
                </a:cubicBezTo>
                <a:cubicBezTo>
                  <a:pt x="1924" y="226"/>
                  <a:pt x="1698" y="0"/>
                  <a:pt x="1420" y="0"/>
                </a:cubicBezTo>
                <a:close/>
              </a:path>
            </a:pathLst>
          </a:custGeom>
          <a:solidFill>
            <a:srgbClr val="92EB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21" name="Freeform 13"/>
          <p:cNvSpPr/>
          <p:nvPr/>
        </p:nvSpPr>
        <p:spPr bwMode="auto">
          <a:xfrm>
            <a:off x="1219201" y="5846763"/>
            <a:ext cx="22225" cy="706438"/>
          </a:xfrm>
          <a:custGeom>
            <a:avLst/>
            <a:gdLst>
              <a:gd name="T0" fmla="*/ 7 w 14"/>
              <a:gd name="T1" fmla="*/ 445 h 445"/>
              <a:gd name="T2" fmla="*/ 7 w 14"/>
              <a:gd name="T3" fmla="*/ 445 h 445"/>
              <a:gd name="T4" fmla="*/ 14 w 14"/>
              <a:gd name="T5" fmla="*/ 438 h 445"/>
              <a:gd name="T6" fmla="*/ 14 w 14"/>
              <a:gd name="T7" fmla="*/ 7 h 445"/>
              <a:gd name="T8" fmla="*/ 7 w 14"/>
              <a:gd name="T9" fmla="*/ 0 h 445"/>
              <a:gd name="T10" fmla="*/ 7 w 14"/>
              <a:gd name="T11" fmla="*/ 0 h 445"/>
              <a:gd name="T12" fmla="*/ 0 w 14"/>
              <a:gd name="T13" fmla="*/ 7 h 445"/>
              <a:gd name="T14" fmla="*/ 0 w 14"/>
              <a:gd name="T15" fmla="*/ 438 h 445"/>
              <a:gd name="T16" fmla="*/ 7 w 14"/>
              <a:gd name="T17"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45">
                <a:moveTo>
                  <a:pt x="7" y="445"/>
                </a:moveTo>
                <a:cubicBezTo>
                  <a:pt x="7" y="445"/>
                  <a:pt x="7" y="445"/>
                  <a:pt x="7" y="445"/>
                </a:cubicBezTo>
                <a:cubicBezTo>
                  <a:pt x="11" y="445"/>
                  <a:pt x="14" y="442"/>
                  <a:pt x="14" y="438"/>
                </a:cubicBezTo>
                <a:cubicBezTo>
                  <a:pt x="14" y="7"/>
                  <a:pt x="14" y="7"/>
                  <a:pt x="14" y="7"/>
                </a:cubicBezTo>
                <a:cubicBezTo>
                  <a:pt x="14" y="3"/>
                  <a:pt x="11" y="0"/>
                  <a:pt x="7" y="0"/>
                </a:cubicBezTo>
                <a:cubicBezTo>
                  <a:pt x="7" y="0"/>
                  <a:pt x="7" y="0"/>
                  <a:pt x="7" y="0"/>
                </a:cubicBezTo>
                <a:cubicBezTo>
                  <a:pt x="3" y="0"/>
                  <a:pt x="0" y="3"/>
                  <a:pt x="0" y="7"/>
                </a:cubicBezTo>
                <a:cubicBezTo>
                  <a:pt x="0" y="438"/>
                  <a:pt x="0" y="438"/>
                  <a:pt x="0" y="438"/>
                </a:cubicBezTo>
                <a:cubicBezTo>
                  <a:pt x="0" y="442"/>
                  <a:pt x="3" y="445"/>
                  <a:pt x="7" y="445"/>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22" name="Freeform 14"/>
          <p:cNvSpPr/>
          <p:nvPr/>
        </p:nvSpPr>
        <p:spPr bwMode="auto">
          <a:xfrm>
            <a:off x="1106488" y="5969000"/>
            <a:ext cx="122238" cy="103188"/>
          </a:xfrm>
          <a:custGeom>
            <a:avLst/>
            <a:gdLst>
              <a:gd name="T0" fmla="*/ 69 w 77"/>
              <a:gd name="T1" fmla="*/ 64 h 65"/>
              <a:gd name="T2" fmla="*/ 2 w 77"/>
              <a:gd name="T3" fmla="*/ 8 h 65"/>
              <a:gd name="T4" fmla="*/ 2 w 77"/>
              <a:gd name="T5" fmla="*/ 3 h 65"/>
              <a:gd name="T6" fmla="*/ 2 w 77"/>
              <a:gd name="T7" fmla="*/ 3 h 65"/>
              <a:gd name="T8" fmla="*/ 8 w 77"/>
              <a:gd name="T9" fmla="*/ 2 h 65"/>
              <a:gd name="T10" fmla="*/ 75 w 77"/>
              <a:gd name="T11" fmla="*/ 57 h 65"/>
              <a:gd name="T12" fmla="*/ 75 w 77"/>
              <a:gd name="T13" fmla="*/ 63 h 65"/>
              <a:gd name="T14" fmla="*/ 75 w 77"/>
              <a:gd name="T15" fmla="*/ 63 h 65"/>
              <a:gd name="T16" fmla="*/ 69 w 77"/>
              <a:gd name="T17" fmla="*/ 6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69" y="64"/>
                </a:moveTo>
                <a:cubicBezTo>
                  <a:pt x="2" y="8"/>
                  <a:pt x="2" y="8"/>
                  <a:pt x="2" y="8"/>
                </a:cubicBezTo>
                <a:cubicBezTo>
                  <a:pt x="1" y="7"/>
                  <a:pt x="0" y="4"/>
                  <a:pt x="2" y="3"/>
                </a:cubicBezTo>
                <a:cubicBezTo>
                  <a:pt x="2" y="3"/>
                  <a:pt x="2" y="3"/>
                  <a:pt x="2" y="3"/>
                </a:cubicBezTo>
                <a:cubicBezTo>
                  <a:pt x="3" y="1"/>
                  <a:pt x="6" y="0"/>
                  <a:pt x="8" y="2"/>
                </a:cubicBezTo>
                <a:cubicBezTo>
                  <a:pt x="75" y="57"/>
                  <a:pt x="75" y="57"/>
                  <a:pt x="75" y="57"/>
                </a:cubicBezTo>
                <a:cubicBezTo>
                  <a:pt x="76" y="59"/>
                  <a:pt x="77" y="61"/>
                  <a:pt x="75" y="63"/>
                </a:cubicBezTo>
                <a:cubicBezTo>
                  <a:pt x="75" y="63"/>
                  <a:pt x="75" y="63"/>
                  <a:pt x="75" y="63"/>
                </a:cubicBezTo>
                <a:cubicBezTo>
                  <a:pt x="74" y="65"/>
                  <a:pt x="71" y="65"/>
                  <a:pt x="69" y="64"/>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23" name="Freeform 15"/>
          <p:cNvSpPr/>
          <p:nvPr/>
        </p:nvSpPr>
        <p:spPr bwMode="auto">
          <a:xfrm>
            <a:off x="1219201" y="6142038"/>
            <a:ext cx="153988" cy="131763"/>
          </a:xfrm>
          <a:custGeom>
            <a:avLst/>
            <a:gdLst>
              <a:gd name="T0" fmla="*/ 2 w 97"/>
              <a:gd name="T1" fmla="*/ 75 h 83"/>
              <a:gd name="T2" fmla="*/ 89 w 97"/>
              <a:gd name="T3" fmla="*/ 2 h 83"/>
              <a:gd name="T4" fmla="*/ 95 w 97"/>
              <a:gd name="T5" fmla="*/ 2 h 83"/>
              <a:gd name="T6" fmla="*/ 95 w 97"/>
              <a:gd name="T7" fmla="*/ 2 h 83"/>
              <a:gd name="T8" fmla="*/ 95 w 97"/>
              <a:gd name="T9" fmla="*/ 8 h 83"/>
              <a:gd name="T10" fmla="*/ 8 w 97"/>
              <a:gd name="T11" fmla="*/ 82 h 83"/>
              <a:gd name="T12" fmla="*/ 2 w 97"/>
              <a:gd name="T13" fmla="*/ 81 h 83"/>
              <a:gd name="T14" fmla="*/ 2 w 97"/>
              <a:gd name="T15" fmla="*/ 81 h 83"/>
              <a:gd name="T16" fmla="*/ 2 w 97"/>
              <a:gd name="T17" fmla="*/ 7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3">
                <a:moveTo>
                  <a:pt x="2" y="75"/>
                </a:moveTo>
                <a:cubicBezTo>
                  <a:pt x="89" y="2"/>
                  <a:pt x="89" y="2"/>
                  <a:pt x="89" y="2"/>
                </a:cubicBezTo>
                <a:cubicBezTo>
                  <a:pt x="91" y="0"/>
                  <a:pt x="94" y="0"/>
                  <a:pt x="95" y="2"/>
                </a:cubicBezTo>
                <a:cubicBezTo>
                  <a:pt x="95" y="2"/>
                  <a:pt x="95" y="2"/>
                  <a:pt x="95" y="2"/>
                </a:cubicBezTo>
                <a:cubicBezTo>
                  <a:pt x="97" y="4"/>
                  <a:pt x="96" y="6"/>
                  <a:pt x="95" y="8"/>
                </a:cubicBezTo>
                <a:cubicBezTo>
                  <a:pt x="8" y="82"/>
                  <a:pt x="8" y="82"/>
                  <a:pt x="8" y="82"/>
                </a:cubicBezTo>
                <a:cubicBezTo>
                  <a:pt x="6" y="83"/>
                  <a:pt x="3" y="83"/>
                  <a:pt x="2" y="81"/>
                </a:cubicBezTo>
                <a:cubicBezTo>
                  <a:pt x="2" y="81"/>
                  <a:pt x="2" y="81"/>
                  <a:pt x="2" y="81"/>
                </a:cubicBezTo>
                <a:cubicBezTo>
                  <a:pt x="0" y="80"/>
                  <a:pt x="0" y="77"/>
                  <a:pt x="2" y="75"/>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24" name="Freeform 16"/>
          <p:cNvSpPr/>
          <p:nvPr/>
        </p:nvSpPr>
        <p:spPr bwMode="auto">
          <a:xfrm>
            <a:off x="2106613" y="5457825"/>
            <a:ext cx="22225" cy="990600"/>
          </a:xfrm>
          <a:custGeom>
            <a:avLst/>
            <a:gdLst>
              <a:gd name="T0" fmla="*/ 7 w 14"/>
              <a:gd name="T1" fmla="*/ 624 h 624"/>
              <a:gd name="T2" fmla="*/ 7 w 14"/>
              <a:gd name="T3" fmla="*/ 624 h 624"/>
              <a:gd name="T4" fmla="*/ 14 w 14"/>
              <a:gd name="T5" fmla="*/ 617 h 624"/>
              <a:gd name="T6" fmla="*/ 14 w 14"/>
              <a:gd name="T7" fmla="*/ 7 h 624"/>
              <a:gd name="T8" fmla="*/ 7 w 14"/>
              <a:gd name="T9" fmla="*/ 0 h 624"/>
              <a:gd name="T10" fmla="*/ 7 w 14"/>
              <a:gd name="T11" fmla="*/ 0 h 624"/>
              <a:gd name="T12" fmla="*/ 0 w 14"/>
              <a:gd name="T13" fmla="*/ 7 h 624"/>
              <a:gd name="T14" fmla="*/ 0 w 14"/>
              <a:gd name="T15" fmla="*/ 617 h 624"/>
              <a:gd name="T16" fmla="*/ 7 w 14"/>
              <a:gd name="T17" fmla="*/ 624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624">
                <a:moveTo>
                  <a:pt x="7" y="624"/>
                </a:moveTo>
                <a:cubicBezTo>
                  <a:pt x="7" y="624"/>
                  <a:pt x="7" y="624"/>
                  <a:pt x="7" y="624"/>
                </a:cubicBezTo>
                <a:cubicBezTo>
                  <a:pt x="11" y="624"/>
                  <a:pt x="14" y="621"/>
                  <a:pt x="14" y="617"/>
                </a:cubicBezTo>
                <a:cubicBezTo>
                  <a:pt x="14" y="7"/>
                  <a:pt x="14" y="7"/>
                  <a:pt x="14" y="7"/>
                </a:cubicBezTo>
                <a:cubicBezTo>
                  <a:pt x="14" y="3"/>
                  <a:pt x="11" y="0"/>
                  <a:pt x="7" y="0"/>
                </a:cubicBezTo>
                <a:cubicBezTo>
                  <a:pt x="7" y="0"/>
                  <a:pt x="7" y="0"/>
                  <a:pt x="7" y="0"/>
                </a:cubicBezTo>
                <a:cubicBezTo>
                  <a:pt x="3" y="0"/>
                  <a:pt x="0" y="3"/>
                  <a:pt x="0" y="7"/>
                </a:cubicBezTo>
                <a:cubicBezTo>
                  <a:pt x="0" y="617"/>
                  <a:pt x="0" y="617"/>
                  <a:pt x="0" y="617"/>
                </a:cubicBezTo>
                <a:cubicBezTo>
                  <a:pt x="0" y="621"/>
                  <a:pt x="3" y="624"/>
                  <a:pt x="7" y="624"/>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25" name="Freeform 17"/>
          <p:cNvSpPr/>
          <p:nvPr/>
        </p:nvSpPr>
        <p:spPr bwMode="auto">
          <a:xfrm>
            <a:off x="1995488" y="5581650"/>
            <a:ext cx="120650" cy="101600"/>
          </a:xfrm>
          <a:custGeom>
            <a:avLst/>
            <a:gdLst>
              <a:gd name="T0" fmla="*/ 69 w 76"/>
              <a:gd name="T1" fmla="*/ 63 h 64"/>
              <a:gd name="T2" fmla="*/ 2 w 76"/>
              <a:gd name="T3" fmla="*/ 8 h 64"/>
              <a:gd name="T4" fmla="*/ 1 w 76"/>
              <a:gd name="T5" fmla="*/ 2 h 64"/>
              <a:gd name="T6" fmla="*/ 1 w 76"/>
              <a:gd name="T7" fmla="*/ 2 h 64"/>
              <a:gd name="T8" fmla="*/ 7 w 76"/>
              <a:gd name="T9" fmla="*/ 1 h 64"/>
              <a:gd name="T10" fmla="*/ 74 w 76"/>
              <a:gd name="T11" fmla="*/ 56 h 64"/>
              <a:gd name="T12" fmla="*/ 75 w 76"/>
              <a:gd name="T13" fmla="*/ 62 h 64"/>
              <a:gd name="T14" fmla="*/ 75 w 76"/>
              <a:gd name="T15" fmla="*/ 62 h 64"/>
              <a:gd name="T16" fmla="*/ 69 w 76"/>
              <a:gd name="T17" fmla="*/ 6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4">
                <a:moveTo>
                  <a:pt x="69" y="63"/>
                </a:moveTo>
                <a:cubicBezTo>
                  <a:pt x="2" y="8"/>
                  <a:pt x="2" y="8"/>
                  <a:pt x="2" y="8"/>
                </a:cubicBezTo>
                <a:cubicBezTo>
                  <a:pt x="0" y="6"/>
                  <a:pt x="0" y="4"/>
                  <a:pt x="1" y="2"/>
                </a:cubicBezTo>
                <a:cubicBezTo>
                  <a:pt x="1" y="2"/>
                  <a:pt x="1" y="2"/>
                  <a:pt x="1" y="2"/>
                </a:cubicBezTo>
                <a:cubicBezTo>
                  <a:pt x="3" y="0"/>
                  <a:pt x="5" y="0"/>
                  <a:pt x="7" y="1"/>
                </a:cubicBezTo>
                <a:cubicBezTo>
                  <a:pt x="74" y="56"/>
                  <a:pt x="74" y="56"/>
                  <a:pt x="74" y="56"/>
                </a:cubicBezTo>
                <a:cubicBezTo>
                  <a:pt x="76" y="58"/>
                  <a:pt x="76" y="60"/>
                  <a:pt x="75" y="62"/>
                </a:cubicBezTo>
                <a:cubicBezTo>
                  <a:pt x="75" y="62"/>
                  <a:pt x="75" y="62"/>
                  <a:pt x="75" y="62"/>
                </a:cubicBezTo>
                <a:cubicBezTo>
                  <a:pt x="73" y="64"/>
                  <a:pt x="71" y="64"/>
                  <a:pt x="69" y="63"/>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26" name="Freeform 18"/>
          <p:cNvSpPr/>
          <p:nvPr/>
        </p:nvSpPr>
        <p:spPr bwMode="auto">
          <a:xfrm>
            <a:off x="2033588" y="5951538"/>
            <a:ext cx="84138" cy="134938"/>
          </a:xfrm>
          <a:custGeom>
            <a:avLst/>
            <a:gdLst>
              <a:gd name="T0" fmla="*/ 44 w 53"/>
              <a:gd name="T1" fmla="*/ 82 h 85"/>
              <a:gd name="T2" fmla="*/ 1 w 53"/>
              <a:gd name="T3" fmla="*/ 7 h 85"/>
              <a:gd name="T4" fmla="*/ 2 w 53"/>
              <a:gd name="T5" fmla="*/ 2 h 85"/>
              <a:gd name="T6" fmla="*/ 2 w 53"/>
              <a:gd name="T7" fmla="*/ 2 h 85"/>
              <a:gd name="T8" fmla="*/ 8 w 53"/>
              <a:gd name="T9" fmla="*/ 3 h 85"/>
              <a:gd name="T10" fmla="*/ 51 w 53"/>
              <a:gd name="T11" fmla="*/ 78 h 85"/>
              <a:gd name="T12" fmla="*/ 50 w 53"/>
              <a:gd name="T13" fmla="*/ 84 h 85"/>
              <a:gd name="T14" fmla="*/ 50 w 53"/>
              <a:gd name="T15" fmla="*/ 84 h 85"/>
              <a:gd name="T16" fmla="*/ 44 w 53"/>
              <a:gd name="T17" fmla="*/ 8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85">
                <a:moveTo>
                  <a:pt x="44" y="82"/>
                </a:moveTo>
                <a:cubicBezTo>
                  <a:pt x="1" y="7"/>
                  <a:pt x="1" y="7"/>
                  <a:pt x="1" y="7"/>
                </a:cubicBezTo>
                <a:cubicBezTo>
                  <a:pt x="0" y="5"/>
                  <a:pt x="0" y="3"/>
                  <a:pt x="2" y="2"/>
                </a:cubicBezTo>
                <a:cubicBezTo>
                  <a:pt x="2" y="2"/>
                  <a:pt x="2" y="2"/>
                  <a:pt x="2" y="2"/>
                </a:cubicBezTo>
                <a:cubicBezTo>
                  <a:pt x="4" y="0"/>
                  <a:pt x="7" y="1"/>
                  <a:pt x="8" y="3"/>
                </a:cubicBezTo>
                <a:cubicBezTo>
                  <a:pt x="51" y="78"/>
                  <a:pt x="51" y="78"/>
                  <a:pt x="51" y="78"/>
                </a:cubicBezTo>
                <a:cubicBezTo>
                  <a:pt x="53" y="80"/>
                  <a:pt x="52" y="83"/>
                  <a:pt x="50" y="84"/>
                </a:cubicBezTo>
                <a:cubicBezTo>
                  <a:pt x="50" y="84"/>
                  <a:pt x="50" y="84"/>
                  <a:pt x="50" y="84"/>
                </a:cubicBezTo>
                <a:cubicBezTo>
                  <a:pt x="48" y="85"/>
                  <a:pt x="45" y="84"/>
                  <a:pt x="44" y="82"/>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27" name="Freeform 19"/>
          <p:cNvSpPr/>
          <p:nvPr/>
        </p:nvSpPr>
        <p:spPr bwMode="auto">
          <a:xfrm>
            <a:off x="2108201" y="5753100"/>
            <a:ext cx="152400" cy="133350"/>
          </a:xfrm>
          <a:custGeom>
            <a:avLst/>
            <a:gdLst>
              <a:gd name="T0" fmla="*/ 2 w 96"/>
              <a:gd name="T1" fmla="*/ 76 h 84"/>
              <a:gd name="T2" fmla="*/ 89 w 96"/>
              <a:gd name="T3" fmla="*/ 2 h 84"/>
              <a:gd name="T4" fmla="*/ 95 w 96"/>
              <a:gd name="T5" fmla="*/ 2 h 84"/>
              <a:gd name="T6" fmla="*/ 95 w 96"/>
              <a:gd name="T7" fmla="*/ 2 h 84"/>
              <a:gd name="T8" fmla="*/ 94 w 96"/>
              <a:gd name="T9" fmla="*/ 8 h 84"/>
              <a:gd name="T10" fmla="*/ 7 w 96"/>
              <a:gd name="T11" fmla="*/ 82 h 84"/>
              <a:gd name="T12" fmla="*/ 1 w 96"/>
              <a:gd name="T13" fmla="*/ 82 h 84"/>
              <a:gd name="T14" fmla="*/ 1 w 96"/>
              <a:gd name="T15" fmla="*/ 82 h 84"/>
              <a:gd name="T16" fmla="*/ 2 w 96"/>
              <a:gd name="T17" fmla="*/ 7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4">
                <a:moveTo>
                  <a:pt x="2" y="76"/>
                </a:moveTo>
                <a:cubicBezTo>
                  <a:pt x="89" y="2"/>
                  <a:pt x="89" y="2"/>
                  <a:pt x="89" y="2"/>
                </a:cubicBezTo>
                <a:cubicBezTo>
                  <a:pt x="90" y="0"/>
                  <a:pt x="93" y="1"/>
                  <a:pt x="95" y="2"/>
                </a:cubicBezTo>
                <a:cubicBezTo>
                  <a:pt x="95" y="2"/>
                  <a:pt x="95" y="2"/>
                  <a:pt x="95" y="2"/>
                </a:cubicBezTo>
                <a:cubicBezTo>
                  <a:pt x="96" y="4"/>
                  <a:pt x="96" y="7"/>
                  <a:pt x="94" y="8"/>
                </a:cubicBezTo>
                <a:cubicBezTo>
                  <a:pt x="7" y="82"/>
                  <a:pt x="7" y="82"/>
                  <a:pt x="7" y="82"/>
                </a:cubicBezTo>
                <a:cubicBezTo>
                  <a:pt x="5" y="84"/>
                  <a:pt x="3" y="83"/>
                  <a:pt x="1" y="82"/>
                </a:cubicBezTo>
                <a:cubicBezTo>
                  <a:pt x="1" y="82"/>
                  <a:pt x="1" y="82"/>
                  <a:pt x="1" y="82"/>
                </a:cubicBezTo>
                <a:cubicBezTo>
                  <a:pt x="0" y="80"/>
                  <a:pt x="0" y="77"/>
                  <a:pt x="2" y="76"/>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28" name="Freeform 20"/>
          <p:cNvSpPr/>
          <p:nvPr/>
        </p:nvSpPr>
        <p:spPr bwMode="auto">
          <a:xfrm>
            <a:off x="2108201" y="6140450"/>
            <a:ext cx="152400" cy="131763"/>
          </a:xfrm>
          <a:custGeom>
            <a:avLst/>
            <a:gdLst>
              <a:gd name="T0" fmla="*/ 2 w 96"/>
              <a:gd name="T1" fmla="*/ 75 h 83"/>
              <a:gd name="T2" fmla="*/ 89 w 96"/>
              <a:gd name="T3" fmla="*/ 1 h 83"/>
              <a:gd name="T4" fmla="*/ 95 w 96"/>
              <a:gd name="T5" fmla="*/ 2 h 83"/>
              <a:gd name="T6" fmla="*/ 95 w 96"/>
              <a:gd name="T7" fmla="*/ 2 h 83"/>
              <a:gd name="T8" fmla="*/ 94 w 96"/>
              <a:gd name="T9" fmla="*/ 8 h 83"/>
              <a:gd name="T10" fmla="*/ 7 w 96"/>
              <a:gd name="T11" fmla="*/ 81 h 83"/>
              <a:gd name="T12" fmla="*/ 1 w 96"/>
              <a:gd name="T13" fmla="*/ 81 h 83"/>
              <a:gd name="T14" fmla="*/ 1 w 96"/>
              <a:gd name="T15" fmla="*/ 81 h 83"/>
              <a:gd name="T16" fmla="*/ 2 w 96"/>
              <a:gd name="T17" fmla="*/ 7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3">
                <a:moveTo>
                  <a:pt x="2" y="75"/>
                </a:moveTo>
                <a:cubicBezTo>
                  <a:pt x="89" y="1"/>
                  <a:pt x="89" y="1"/>
                  <a:pt x="89" y="1"/>
                </a:cubicBezTo>
                <a:cubicBezTo>
                  <a:pt x="90" y="0"/>
                  <a:pt x="93" y="0"/>
                  <a:pt x="95" y="2"/>
                </a:cubicBezTo>
                <a:cubicBezTo>
                  <a:pt x="95" y="2"/>
                  <a:pt x="95" y="2"/>
                  <a:pt x="95" y="2"/>
                </a:cubicBezTo>
                <a:cubicBezTo>
                  <a:pt x="96" y="3"/>
                  <a:pt x="96" y="6"/>
                  <a:pt x="94" y="8"/>
                </a:cubicBezTo>
                <a:cubicBezTo>
                  <a:pt x="7" y="81"/>
                  <a:pt x="7" y="81"/>
                  <a:pt x="7" y="81"/>
                </a:cubicBezTo>
                <a:cubicBezTo>
                  <a:pt x="5" y="83"/>
                  <a:pt x="3" y="83"/>
                  <a:pt x="1" y="81"/>
                </a:cubicBezTo>
                <a:cubicBezTo>
                  <a:pt x="1" y="81"/>
                  <a:pt x="1" y="81"/>
                  <a:pt x="1" y="81"/>
                </a:cubicBezTo>
                <a:cubicBezTo>
                  <a:pt x="0" y="79"/>
                  <a:pt x="0" y="77"/>
                  <a:pt x="2" y="75"/>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29" name="Freeform 21"/>
          <p:cNvSpPr/>
          <p:nvPr/>
        </p:nvSpPr>
        <p:spPr bwMode="auto">
          <a:xfrm>
            <a:off x="7715251" y="3187700"/>
            <a:ext cx="1063625" cy="2984500"/>
          </a:xfrm>
          <a:custGeom>
            <a:avLst/>
            <a:gdLst>
              <a:gd name="T0" fmla="*/ 670 w 670"/>
              <a:gd name="T1" fmla="*/ 940 h 1880"/>
              <a:gd name="T2" fmla="*/ 335 w 670"/>
              <a:gd name="T3" fmla="*/ 1880 h 1880"/>
              <a:gd name="T4" fmla="*/ 0 w 670"/>
              <a:gd name="T5" fmla="*/ 940 h 1880"/>
              <a:gd name="T6" fmla="*/ 335 w 670"/>
              <a:gd name="T7" fmla="*/ 0 h 1880"/>
              <a:gd name="T8" fmla="*/ 670 w 670"/>
              <a:gd name="T9" fmla="*/ 940 h 1880"/>
            </a:gdLst>
            <a:ahLst/>
            <a:cxnLst>
              <a:cxn ang="0">
                <a:pos x="T0" y="T1"/>
              </a:cxn>
              <a:cxn ang="0">
                <a:pos x="T2" y="T3"/>
              </a:cxn>
              <a:cxn ang="0">
                <a:pos x="T4" y="T5"/>
              </a:cxn>
              <a:cxn ang="0">
                <a:pos x="T6" y="T7"/>
              </a:cxn>
              <a:cxn ang="0">
                <a:pos x="T8" y="T9"/>
              </a:cxn>
            </a:cxnLst>
            <a:rect l="0" t="0" r="r" b="b"/>
            <a:pathLst>
              <a:path w="670" h="1880">
                <a:moveTo>
                  <a:pt x="670" y="940"/>
                </a:moveTo>
                <a:cubicBezTo>
                  <a:pt x="670" y="1459"/>
                  <a:pt x="520" y="1880"/>
                  <a:pt x="335" y="1880"/>
                </a:cubicBezTo>
                <a:cubicBezTo>
                  <a:pt x="150" y="1880"/>
                  <a:pt x="0" y="1459"/>
                  <a:pt x="0" y="940"/>
                </a:cubicBezTo>
                <a:cubicBezTo>
                  <a:pt x="0" y="421"/>
                  <a:pt x="335" y="0"/>
                  <a:pt x="335" y="0"/>
                </a:cubicBezTo>
                <a:cubicBezTo>
                  <a:pt x="335" y="0"/>
                  <a:pt x="670" y="421"/>
                  <a:pt x="670" y="940"/>
                </a:cubicBezTo>
                <a:close/>
              </a:path>
            </a:pathLst>
          </a:custGeom>
          <a:solidFill>
            <a:srgbClr val="FF93A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30" name="Freeform 22"/>
          <p:cNvSpPr/>
          <p:nvPr/>
        </p:nvSpPr>
        <p:spPr bwMode="auto">
          <a:xfrm>
            <a:off x="4632326" y="3101975"/>
            <a:ext cx="1497013" cy="3243263"/>
          </a:xfrm>
          <a:custGeom>
            <a:avLst/>
            <a:gdLst>
              <a:gd name="T0" fmla="*/ 943 w 943"/>
              <a:gd name="T1" fmla="*/ 1021 h 2043"/>
              <a:gd name="T2" fmla="*/ 465 w 943"/>
              <a:gd name="T3" fmla="*/ 2043 h 2043"/>
              <a:gd name="T4" fmla="*/ 0 w 943"/>
              <a:gd name="T5" fmla="*/ 1021 h 2043"/>
              <a:gd name="T6" fmla="*/ 465 w 943"/>
              <a:gd name="T7" fmla="*/ 0 h 2043"/>
              <a:gd name="T8" fmla="*/ 943 w 943"/>
              <a:gd name="T9" fmla="*/ 1021 h 2043"/>
            </a:gdLst>
            <a:ahLst/>
            <a:cxnLst>
              <a:cxn ang="0">
                <a:pos x="T0" y="T1"/>
              </a:cxn>
              <a:cxn ang="0">
                <a:pos x="T2" y="T3"/>
              </a:cxn>
              <a:cxn ang="0">
                <a:pos x="T4" y="T5"/>
              </a:cxn>
              <a:cxn ang="0">
                <a:pos x="T6" y="T7"/>
              </a:cxn>
              <a:cxn ang="0">
                <a:pos x="T8" y="T9"/>
              </a:cxn>
            </a:cxnLst>
            <a:rect l="0" t="0" r="r" b="b"/>
            <a:pathLst>
              <a:path w="943" h="2043">
                <a:moveTo>
                  <a:pt x="943" y="1021"/>
                </a:moveTo>
                <a:cubicBezTo>
                  <a:pt x="943" y="1585"/>
                  <a:pt x="666" y="2043"/>
                  <a:pt x="465" y="2043"/>
                </a:cubicBezTo>
                <a:cubicBezTo>
                  <a:pt x="265" y="2043"/>
                  <a:pt x="0" y="1585"/>
                  <a:pt x="0" y="1021"/>
                </a:cubicBezTo>
                <a:cubicBezTo>
                  <a:pt x="0" y="457"/>
                  <a:pt x="350" y="0"/>
                  <a:pt x="465" y="0"/>
                </a:cubicBezTo>
                <a:cubicBezTo>
                  <a:pt x="572" y="0"/>
                  <a:pt x="943" y="457"/>
                  <a:pt x="943" y="1021"/>
                </a:cubicBezTo>
                <a:close/>
              </a:path>
            </a:pathLst>
          </a:custGeom>
          <a:solidFill>
            <a:srgbClr val="92EB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31" name="Freeform 23"/>
          <p:cNvSpPr/>
          <p:nvPr/>
        </p:nvSpPr>
        <p:spPr bwMode="auto">
          <a:xfrm>
            <a:off x="5316538" y="3671888"/>
            <a:ext cx="22225" cy="989013"/>
          </a:xfrm>
          <a:custGeom>
            <a:avLst/>
            <a:gdLst>
              <a:gd name="T0" fmla="*/ 7 w 14"/>
              <a:gd name="T1" fmla="*/ 623 h 623"/>
              <a:gd name="T2" fmla="*/ 7 w 14"/>
              <a:gd name="T3" fmla="*/ 623 h 623"/>
              <a:gd name="T4" fmla="*/ 14 w 14"/>
              <a:gd name="T5" fmla="*/ 616 h 623"/>
              <a:gd name="T6" fmla="*/ 14 w 14"/>
              <a:gd name="T7" fmla="*/ 7 h 623"/>
              <a:gd name="T8" fmla="*/ 7 w 14"/>
              <a:gd name="T9" fmla="*/ 0 h 623"/>
              <a:gd name="T10" fmla="*/ 7 w 14"/>
              <a:gd name="T11" fmla="*/ 0 h 623"/>
              <a:gd name="T12" fmla="*/ 0 w 14"/>
              <a:gd name="T13" fmla="*/ 7 h 623"/>
              <a:gd name="T14" fmla="*/ 0 w 14"/>
              <a:gd name="T15" fmla="*/ 616 h 623"/>
              <a:gd name="T16" fmla="*/ 7 w 14"/>
              <a:gd name="T17" fmla="*/ 623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623">
                <a:moveTo>
                  <a:pt x="7" y="623"/>
                </a:moveTo>
                <a:cubicBezTo>
                  <a:pt x="7" y="623"/>
                  <a:pt x="7" y="623"/>
                  <a:pt x="7" y="623"/>
                </a:cubicBezTo>
                <a:cubicBezTo>
                  <a:pt x="11" y="623"/>
                  <a:pt x="14" y="620"/>
                  <a:pt x="14" y="616"/>
                </a:cubicBezTo>
                <a:cubicBezTo>
                  <a:pt x="14" y="7"/>
                  <a:pt x="14" y="7"/>
                  <a:pt x="14" y="7"/>
                </a:cubicBezTo>
                <a:cubicBezTo>
                  <a:pt x="14" y="3"/>
                  <a:pt x="11" y="0"/>
                  <a:pt x="7" y="0"/>
                </a:cubicBezTo>
                <a:cubicBezTo>
                  <a:pt x="7" y="0"/>
                  <a:pt x="7" y="0"/>
                  <a:pt x="7" y="0"/>
                </a:cubicBezTo>
                <a:cubicBezTo>
                  <a:pt x="3" y="0"/>
                  <a:pt x="0" y="3"/>
                  <a:pt x="0" y="7"/>
                </a:cubicBezTo>
                <a:cubicBezTo>
                  <a:pt x="0" y="616"/>
                  <a:pt x="0" y="616"/>
                  <a:pt x="0" y="616"/>
                </a:cubicBezTo>
                <a:cubicBezTo>
                  <a:pt x="0" y="620"/>
                  <a:pt x="3" y="623"/>
                  <a:pt x="7" y="623"/>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33" name="Freeform 25"/>
          <p:cNvSpPr/>
          <p:nvPr/>
        </p:nvSpPr>
        <p:spPr bwMode="auto">
          <a:xfrm>
            <a:off x="5078413" y="4156075"/>
            <a:ext cx="244475" cy="122238"/>
          </a:xfrm>
          <a:custGeom>
            <a:avLst/>
            <a:gdLst>
              <a:gd name="T0" fmla="*/ 151 w 154"/>
              <a:gd name="T1" fmla="*/ 68 h 77"/>
              <a:gd name="T2" fmla="*/ 6 w 154"/>
              <a:gd name="T3" fmla="*/ 1 h 77"/>
              <a:gd name="T4" fmla="*/ 1 w 154"/>
              <a:gd name="T5" fmla="*/ 3 h 77"/>
              <a:gd name="T6" fmla="*/ 1 w 154"/>
              <a:gd name="T7" fmla="*/ 3 h 77"/>
              <a:gd name="T8" fmla="*/ 3 w 154"/>
              <a:gd name="T9" fmla="*/ 8 h 77"/>
              <a:gd name="T10" fmla="*/ 147 w 154"/>
              <a:gd name="T11" fmla="*/ 76 h 77"/>
              <a:gd name="T12" fmla="*/ 153 w 154"/>
              <a:gd name="T13" fmla="*/ 74 h 77"/>
              <a:gd name="T14" fmla="*/ 153 w 154"/>
              <a:gd name="T15" fmla="*/ 74 h 77"/>
              <a:gd name="T16" fmla="*/ 151 w 154"/>
              <a:gd name="T17" fmla="*/ 6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77">
                <a:moveTo>
                  <a:pt x="151" y="68"/>
                </a:moveTo>
                <a:cubicBezTo>
                  <a:pt x="6" y="1"/>
                  <a:pt x="6" y="1"/>
                  <a:pt x="6" y="1"/>
                </a:cubicBezTo>
                <a:cubicBezTo>
                  <a:pt x="4" y="0"/>
                  <a:pt x="2" y="1"/>
                  <a:pt x="1" y="3"/>
                </a:cubicBezTo>
                <a:cubicBezTo>
                  <a:pt x="1" y="3"/>
                  <a:pt x="1" y="3"/>
                  <a:pt x="1" y="3"/>
                </a:cubicBezTo>
                <a:cubicBezTo>
                  <a:pt x="0" y="5"/>
                  <a:pt x="1" y="7"/>
                  <a:pt x="3" y="8"/>
                </a:cubicBezTo>
                <a:cubicBezTo>
                  <a:pt x="147" y="76"/>
                  <a:pt x="147" y="76"/>
                  <a:pt x="147" y="76"/>
                </a:cubicBezTo>
                <a:cubicBezTo>
                  <a:pt x="149" y="77"/>
                  <a:pt x="152" y="76"/>
                  <a:pt x="153" y="74"/>
                </a:cubicBezTo>
                <a:cubicBezTo>
                  <a:pt x="153" y="74"/>
                  <a:pt x="153" y="74"/>
                  <a:pt x="153" y="74"/>
                </a:cubicBezTo>
                <a:cubicBezTo>
                  <a:pt x="154" y="72"/>
                  <a:pt x="153" y="69"/>
                  <a:pt x="151" y="68"/>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34" name="Freeform 26"/>
          <p:cNvSpPr/>
          <p:nvPr/>
        </p:nvSpPr>
        <p:spPr bwMode="auto">
          <a:xfrm>
            <a:off x="5316538" y="3967163"/>
            <a:ext cx="153988" cy="131763"/>
          </a:xfrm>
          <a:custGeom>
            <a:avLst/>
            <a:gdLst>
              <a:gd name="T0" fmla="*/ 2 w 97"/>
              <a:gd name="T1" fmla="*/ 75 h 83"/>
              <a:gd name="T2" fmla="*/ 89 w 97"/>
              <a:gd name="T3" fmla="*/ 1 h 83"/>
              <a:gd name="T4" fmla="*/ 95 w 97"/>
              <a:gd name="T5" fmla="*/ 2 h 83"/>
              <a:gd name="T6" fmla="*/ 95 w 97"/>
              <a:gd name="T7" fmla="*/ 2 h 83"/>
              <a:gd name="T8" fmla="*/ 95 w 97"/>
              <a:gd name="T9" fmla="*/ 8 h 83"/>
              <a:gd name="T10" fmla="*/ 8 w 97"/>
              <a:gd name="T11" fmla="*/ 82 h 83"/>
              <a:gd name="T12" fmla="*/ 2 w 97"/>
              <a:gd name="T13" fmla="*/ 81 h 83"/>
              <a:gd name="T14" fmla="*/ 2 w 97"/>
              <a:gd name="T15" fmla="*/ 81 h 83"/>
              <a:gd name="T16" fmla="*/ 2 w 97"/>
              <a:gd name="T17" fmla="*/ 7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3">
                <a:moveTo>
                  <a:pt x="2" y="75"/>
                </a:moveTo>
                <a:cubicBezTo>
                  <a:pt x="89" y="1"/>
                  <a:pt x="89" y="1"/>
                  <a:pt x="89" y="1"/>
                </a:cubicBezTo>
                <a:cubicBezTo>
                  <a:pt x="91" y="0"/>
                  <a:pt x="94" y="0"/>
                  <a:pt x="95" y="2"/>
                </a:cubicBezTo>
                <a:cubicBezTo>
                  <a:pt x="95" y="2"/>
                  <a:pt x="95" y="2"/>
                  <a:pt x="95" y="2"/>
                </a:cubicBezTo>
                <a:cubicBezTo>
                  <a:pt x="97" y="4"/>
                  <a:pt x="96" y="6"/>
                  <a:pt x="95" y="8"/>
                </a:cubicBezTo>
                <a:cubicBezTo>
                  <a:pt x="8" y="82"/>
                  <a:pt x="8" y="82"/>
                  <a:pt x="8" y="82"/>
                </a:cubicBezTo>
                <a:cubicBezTo>
                  <a:pt x="6" y="83"/>
                  <a:pt x="3" y="83"/>
                  <a:pt x="2" y="81"/>
                </a:cubicBezTo>
                <a:cubicBezTo>
                  <a:pt x="2" y="81"/>
                  <a:pt x="2" y="81"/>
                  <a:pt x="2" y="81"/>
                </a:cubicBezTo>
                <a:cubicBezTo>
                  <a:pt x="0" y="79"/>
                  <a:pt x="0" y="77"/>
                  <a:pt x="2" y="75"/>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35" name="Freeform 27"/>
          <p:cNvSpPr/>
          <p:nvPr/>
        </p:nvSpPr>
        <p:spPr bwMode="auto">
          <a:xfrm>
            <a:off x="5321301" y="4289425"/>
            <a:ext cx="304800" cy="141288"/>
          </a:xfrm>
          <a:custGeom>
            <a:avLst/>
            <a:gdLst>
              <a:gd name="T0" fmla="*/ 3 w 192"/>
              <a:gd name="T1" fmla="*/ 79 h 89"/>
              <a:gd name="T2" fmla="*/ 185 w 192"/>
              <a:gd name="T3" fmla="*/ 1 h 89"/>
              <a:gd name="T4" fmla="*/ 191 w 192"/>
              <a:gd name="T5" fmla="*/ 3 h 89"/>
              <a:gd name="T6" fmla="*/ 191 w 192"/>
              <a:gd name="T7" fmla="*/ 4 h 89"/>
              <a:gd name="T8" fmla="*/ 189 w 192"/>
              <a:gd name="T9" fmla="*/ 10 h 89"/>
              <a:gd name="T10" fmla="*/ 7 w 192"/>
              <a:gd name="T11" fmla="*/ 88 h 89"/>
              <a:gd name="T12" fmla="*/ 1 w 192"/>
              <a:gd name="T13" fmla="*/ 86 h 89"/>
              <a:gd name="T14" fmla="*/ 0 w 192"/>
              <a:gd name="T15" fmla="*/ 85 h 89"/>
              <a:gd name="T16" fmla="*/ 3 w 192"/>
              <a:gd name="T17" fmla="*/ 7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89">
                <a:moveTo>
                  <a:pt x="3" y="79"/>
                </a:moveTo>
                <a:cubicBezTo>
                  <a:pt x="185" y="1"/>
                  <a:pt x="185" y="1"/>
                  <a:pt x="185" y="1"/>
                </a:cubicBezTo>
                <a:cubicBezTo>
                  <a:pt x="187" y="0"/>
                  <a:pt x="190" y="1"/>
                  <a:pt x="191" y="3"/>
                </a:cubicBezTo>
                <a:cubicBezTo>
                  <a:pt x="191" y="4"/>
                  <a:pt x="191" y="4"/>
                  <a:pt x="191" y="4"/>
                </a:cubicBezTo>
                <a:cubicBezTo>
                  <a:pt x="192" y="6"/>
                  <a:pt x="191" y="9"/>
                  <a:pt x="189" y="10"/>
                </a:cubicBezTo>
                <a:cubicBezTo>
                  <a:pt x="7" y="88"/>
                  <a:pt x="7" y="88"/>
                  <a:pt x="7" y="88"/>
                </a:cubicBezTo>
                <a:cubicBezTo>
                  <a:pt x="4" y="89"/>
                  <a:pt x="2" y="88"/>
                  <a:pt x="1" y="86"/>
                </a:cubicBezTo>
                <a:cubicBezTo>
                  <a:pt x="0" y="85"/>
                  <a:pt x="0" y="85"/>
                  <a:pt x="0" y="85"/>
                </a:cubicBezTo>
                <a:cubicBezTo>
                  <a:pt x="0" y="83"/>
                  <a:pt x="1" y="80"/>
                  <a:pt x="3" y="79"/>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36" name="Rectangle 28"/>
          <p:cNvSpPr>
            <a:spLocks noChangeArrowheads="1"/>
          </p:cNvSpPr>
          <p:nvPr/>
        </p:nvSpPr>
        <p:spPr bwMode="auto">
          <a:xfrm>
            <a:off x="2678113" y="4910138"/>
            <a:ext cx="1576388" cy="1492250"/>
          </a:xfrm>
          <a:prstGeom prst="rect">
            <a:avLst/>
          </a:prstGeom>
          <a:solidFill>
            <a:srgbClr val="CF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37" name="Rectangle 29"/>
          <p:cNvSpPr>
            <a:spLocks noChangeArrowheads="1"/>
          </p:cNvSpPr>
          <p:nvPr/>
        </p:nvSpPr>
        <p:spPr bwMode="auto">
          <a:xfrm>
            <a:off x="2573338" y="5027613"/>
            <a:ext cx="1676400" cy="47625"/>
          </a:xfrm>
          <a:prstGeom prst="rect">
            <a:avLst/>
          </a:prstGeom>
          <a:solidFill>
            <a:srgbClr val="70CD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38" name="Rectangle 30"/>
          <p:cNvSpPr>
            <a:spLocks noChangeArrowheads="1"/>
          </p:cNvSpPr>
          <p:nvPr/>
        </p:nvSpPr>
        <p:spPr bwMode="auto">
          <a:xfrm>
            <a:off x="2573338" y="4910138"/>
            <a:ext cx="1760538" cy="114300"/>
          </a:xfrm>
          <a:prstGeom prst="rect">
            <a:avLst/>
          </a:prstGeom>
          <a:solidFill>
            <a:srgbClr val="E5FF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39" name="Rectangle 31"/>
          <p:cNvSpPr>
            <a:spLocks noChangeArrowheads="1"/>
          </p:cNvSpPr>
          <p:nvPr/>
        </p:nvSpPr>
        <p:spPr bwMode="auto">
          <a:xfrm>
            <a:off x="2998788" y="5199063"/>
            <a:ext cx="228600" cy="495300"/>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40" name="Rectangle 32"/>
          <p:cNvSpPr>
            <a:spLocks noChangeArrowheads="1"/>
          </p:cNvSpPr>
          <p:nvPr/>
        </p:nvSpPr>
        <p:spPr bwMode="auto">
          <a:xfrm>
            <a:off x="3035301" y="5238750"/>
            <a:ext cx="192088" cy="455613"/>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41" name="Rectangle 33"/>
          <p:cNvSpPr>
            <a:spLocks noChangeArrowheads="1"/>
          </p:cNvSpPr>
          <p:nvPr/>
        </p:nvSpPr>
        <p:spPr bwMode="auto">
          <a:xfrm>
            <a:off x="3116263" y="5238750"/>
            <a:ext cx="28575" cy="455613"/>
          </a:xfrm>
          <a:prstGeom prst="rect">
            <a:avLst/>
          </a:prstGeom>
          <a:solidFill>
            <a:srgbClr val="CEF0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42" name="Rectangle 34"/>
          <p:cNvSpPr>
            <a:spLocks noChangeArrowheads="1"/>
          </p:cNvSpPr>
          <p:nvPr/>
        </p:nvSpPr>
        <p:spPr bwMode="auto">
          <a:xfrm>
            <a:off x="3035301" y="5360988"/>
            <a:ext cx="192088"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43" name="Rectangle 35"/>
          <p:cNvSpPr>
            <a:spLocks noChangeArrowheads="1"/>
          </p:cNvSpPr>
          <p:nvPr/>
        </p:nvSpPr>
        <p:spPr bwMode="auto">
          <a:xfrm>
            <a:off x="3035301" y="5537200"/>
            <a:ext cx="192088"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44" name="Rectangle 36"/>
          <p:cNvSpPr>
            <a:spLocks noChangeArrowheads="1"/>
          </p:cNvSpPr>
          <p:nvPr/>
        </p:nvSpPr>
        <p:spPr bwMode="auto">
          <a:xfrm>
            <a:off x="2998788" y="5767388"/>
            <a:ext cx="228600" cy="493713"/>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45" name="Rectangle 37"/>
          <p:cNvSpPr>
            <a:spLocks noChangeArrowheads="1"/>
          </p:cNvSpPr>
          <p:nvPr/>
        </p:nvSpPr>
        <p:spPr bwMode="auto">
          <a:xfrm>
            <a:off x="3035301" y="5805488"/>
            <a:ext cx="192088" cy="455613"/>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46" name="Rectangle 38"/>
          <p:cNvSpPr>
            <a:spLocks noChangeArrowheads="1"/>
          </p:cNvSpPr>
          <p:nvPr/>
        </p:nvSpPr>
        <p:spPr bwMode="auto">
          <a:xfrm>
            <a:off x="3116263" y="5805488"/>
            <a:ext cx="28575" cy="455613"/>
          </a:xfrm>
          <a:prstGeom prst="rect">
            <a:avLst/>
          </a:prstGeom>
          <a:solidFill>
            <a:srgbClr val="CEF0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47" name="Rectangle 39"/>
          <p:cNvSpPr>
            <a:spLocks noChangeArrowheads="1"/>
          </p:cNvSpPr>
          <p:nvPr/>
        </p:nvSpPr>
        <p:spPr bwMode="auto">
          <a:xfrm>
            <a:off x="3035301" y="5929313"/>
            <a:ext cx="192088"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48" name="Rectangle 40"/>
          <p:cNvSpPr>
            <a:spLocks noChangeArrowheads="1"/>
          </p:cNvSpPr>
          <p:nvPr/>
        </p:nvSpPr>
        <p:spPr bwMode="auto">
          <a:xfrm>
            <a:off x="3035301" y="6105525"/>
            <a:ext cx="192088"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49" name="Rectangle 41"/>
          <p:cNvSpPr>
            <a:spLocks noChangeArrowheads="1"/>
          </p:cNvSpPr>
          <p:nvPr/>
        </p:nvSpPr>
        <p:spPr bwMode="auto">
          <a:xfrm>
            <a:off x="3379788" y="5767388"/>
            <a:ext cx="228600" cy="493713"/>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50" name="Rectangle 42"/>
          <p:cNvSpPr>
            <a:spLocks noChangeArrowheads="1"/>
          </p:cNvSpPr>
          <p:nvPr/>
        </p:nvSpPr>
        <p:spPr bwMode="auto">
          <a:xfrm>
            <a:off x="3414713" y="5805488"/>
            <a:ext cx="193675" cy="455613"/>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51" name="Rectangle 43"/>
          <p:cNvSpPr>
            <a:spLocks noChangeArrowheads="1"/>
          </p:cNvSpPr>
          <p:nvPr/>
        </p:nvSpPr>
        <p:spPr bwMode="auto">
          <a:xfrm>
            <a:off x="3497263" y="5805488"/>
            <a:ext cx="28575" cy="455613"/>
          </a:xfrm>
          <a:prstGeom prst="rect">
            <a:avLst/>
          </a:prstGeom>
          <a:solidFill>
            <a:srgbClr val="CEF0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52" name="Rectangle 44"/>
          <p:cNvSpPr>
            <a:spLocks noChangeArrowheads="1"/>
          </p:cNvSpPr>
          <p:nvPr/>
        </p:nvSpPr>
        <p:spPr bwMode="auto">
          <a:xfrm>
            <a:off x="3414713" y="5929313"/>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53" name="Rectangle 45"/>
          <p:cNvSpPr>
            <a:spLocks noChangeArrowheads="1"/>
          </p:cNvSpPr>
          <p:nvPr/>
        </p:nvSpPr>
        <p:spPr bwMode="auto">
          <a:xfrm>
            <a:off x="3414713" y="6105525"/>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54" name="Rectangle 46"/>
          <p:cNvSpPr>
            <a:spLocks noChangeArrowheads="1"/>
          </p:cNvSpPr>
          <p:nvPr/>
        </p:nvSpPr>
        <p:spPr bwMode="auto">
          <a:xfrm>
            <a:off x="3741738" y="5767388"/>
            <a:ext cx="228600" cy="493713"/>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55" name="Rectangle 47"/>
          <p:cNvSpPr>
            <a:spLocks noChangeArrowheads="1"/>
          </p:cNvSpPr>
          <p:nvPr/>
        </p:nvSpPr>
        <p:spPr bwMode="auto">
          <a:xfrm>
            <a:off x="3776663" y="5805488"/>
            <a:ext cx="193675" cy="455613"/>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56" name="Rectangle 48"/>
          <p:cNvSpPr>
            <a:spLocks noChangeArrowheads="1"/>
          </p:cNvSpPr>
          <p:nvPr/>
        </p:nvSpPr>
        <p:spPr bwMode="auto">
          <a:xfrm>
            <a:off x="3859213" y="5805488"/>
            <a:ext cx="28575" cy="455613"/>
          </a:xfrm>
          <a:prstGeom prst="rect">
            <a:avLst/>
          </a:prstGeom>
          <a:solidFill>
            <a:srgbClr val="CEF0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57" name="Rectangle 49"/>
          <p:cNvSpPr>
            <a:spLocks noChangeArrowheads="1"/>
          </p:cNvSpPr>
          <p:nvPr/>
        </p:nvSpPr>
        <p:spPr bwMode="auto">
          <a:xfrm>
            <a:off x="3776663" y="5929313"/>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58" name="Rectangle 50"/>
          <p:cNvSpPr>
            <a:spLocks noChangeArrowheads="1"/>
          </p:cNvSpPr>
          <p:nvPr/>
        </p:nvSpPr>
        <p:spPr bwMode="auto">
          <a:xfrm>
            <a:off x="3776663" y="6105525"/>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59" name="Rectangle 51"/>
          <p:cNvSpPr>
            <a:spLocks noChangeArrowheads="1"/>
          </p:cNvSpPr>
          <p:nvPr/>
        </p:nvSpPr>
        <p:spPr bwMode="auto">
          <a:xfrm>
            <a:off x="3741738" y="5195888"/>
            <a:ext cx="228600" cy="495300"/>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60" name="Rectangle 52"/>
          <p:cNvSpPr>
            <a:spLocks noChangeArrowheads="1"/>
          </p:cNvSpPr>
          <p:nvPr/>
        </p:nvSpPr>
        <p:spPr bwMode="auto">
          <a:xfrm>
            <a:off x="3776663" y="5233988"/>
            <a:ext cx="193675" cy="457200"/>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61" name="Rectangle 53"/>
          <p:cNvSpPr>
            <a:spLocks noChangeArrowheads="1"/>
          </p:cNvSpPr>
          <p:nvPr/>
        </p:nvSpPr>
        <p:spPr bwMode="auto">
          <a:xfrm>
            <a:off x="3859213" y="5233988"/>
            <a:ext cx="28575" cy="457200"/>
          </a:xfrm>
          <a:prstGeom prst="rect">
            <a:avLst/>
          </a:prstGeom>
          <a:solidFill>
            <a:srgbClr val="CEF0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62" name="Rectangle 54"/>
          <p:cNvSpPr>
            <a:spLocks noChangeArrowheads="1"/>
          </p:cNvSpPr>
          <p:nvPr/>
        </p:nvSpPr>
        <p:spPr bwMode="auto">
          <a:xfrm>
            <a:off x="3776663" y="5357813"/>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63" name="Rectangle 55"/>
          <p:cNvSpPr>
            <a:spLocks noChangeArrowheads="1"/>
          </p:cNvSpPr>
          <p:nvPr/>
        </p:nvSpPr>
        <p:spPr bwMode="auto">
          <a:xfrm>
            <a:off x="3776663" y="5534025"/>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64" name="Rectangle 56"/>
          <p:cNvSpPr>
            <a:spLocks noChangeArrowheads="1"/>
          </p:cNvSpPr>
          <p:nvPr/>
        </p:nvSpPr>
        <p:spPr bwMode="auto">
          <a:xfrm>
            <a:off x="3379788" y="5195888"/>
            <a:ext cx="228600" cy="495300"/>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65" name="Rectangle 57"/>
          <p:cNvSpPr>
            <a:spLocks noChangeArrowheads="1"/>
          </p:cNvSpPr>
          <p:nvPr/>
        </p:nvSpPr>
        <p:spPr bwMode="auto">
          <a:xfrm>
            <a:off x="3414713" y="5233988"/>
            <a:ext cx="193675" cy="457200"/>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66" name="Rectangle 58"/>
          <p:cNvSpPr>
            <a:spLocks noChangeArrowheads="1"/>
          </p:cNvSpPr>
          <p:nvPr/>
        </p:nvSpPr>
        <p:spPr bwMode="auto">
          <a:xfrm>
            <a:off x="3497263" y="5233988"/>
            <a:ext cx="28575" cy="457200"/>
          </a:xfrm>
          <a:prstGeom prst="rect">
            <a:avLst/>
          </a:prstGeom>
          <a:solidFill>
            <a:srgbClr val="CEF0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67" name="Rectangle 59"/>
          <p:cNvSpPr>
            <a:spLocks noChangeArrowheads="1"/>
          </p:cNvSpPr>
          <p:nvPr/>
        </p:nvSpPr>
        <p:spPr bwMode="auto">
          <a:xfrm>
            <a:off x="3414713" y="5357813"/>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68" name="Rectangle 60"/>
          <p:cNvSpPr>
            <a:spLocks noChangeArrowheads="1"/>
          </p:cNvSpPr>
          <p:nvPr/>
        </p:nvSpPr>
        <p:spPr bwMode="auto">
          <a:xfrm>
            <a:off x="3414713" y="5534025"/>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69" name="Rectangle 61"/>
          <p:cNvSpPr>
            <a:spLocks noChangeArrowheads="1"/>
          </p:cNvSpPr>
          <p:nvPr/>
        </p:nvSpPr>
        <p:spPr bwMode="auto">
          <a:xfrm>
            <a:off x="4141788" y="5248275"/>
            <a:ext cx="1666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70" name="Rectangle 62"/>
          <p:cNvSpPr>
            <a:spLocks noChangeArrowheads="1"/>
          </p:cNvSpPr>
          <p:nvPr/>
        </p:nvSpPr>
        <p:spPr bwMode="auto">
          <a:xfrm>
            <a:off x="2678113" y="5383213"/>
            <a:ext cx="80963" cy="4127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71" name="Rectangle 63"/>
          <p:cNvSpPr>
            <a:spLocks noChangeArrowheads="1"/>
          </p:cNvSpPr>
          <p:nvPr/>
        </p:nvSpPr>
        <p:spPr bwMode="auto">
          <a:xfrm>
            <a:off x="2790826" y="5578475"/>
            <a:ext cx="80963"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72" name="Rectangle 64"/>
          <p:cNvSpPr>
            <a:spLocks noChangeArrowheads="1"/>
          </p:cNvSpPr>
          <p:nvPr/>
        </p:nvSpPr>
        <p:spPr bwMode="auto">
          <a:xfrm>
            <a:off x="4037013" y="6211888"/>
            <a:ext cx="128588" cy="4127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73" name="Rectangle 65"/>
          <p:cNvSpPr>
            <a:spLocks noChangeArrowheads="1"/>
          </p:cNvSpPr>
          <p:nvPr/>
        </p:nvSpPr>
        <p:spPr bwMode="auto">
          <a:xfrm>
            <a:off x="3227388" y="6310313"/>
            <a:ext cx="127000"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74" name="Rectangle 66"/>
          <p:cNvSpPr>
            <a:spLocks noChangeArrowheads="1"/>
          </p:cNvSpPr>
          <p:nvPr/>
        </p:nvSpPr>
        <p:spPr bwMode="auto">
          <a:xfrm>
            <a:off x="2681288" y="5934075"/>
            <a:ext cx="1285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75" name="Rectangle 67"/>
          <p:cNvSpPr>
            <a:spLocks noChangeArrowheads="1"/>
          </p:cNvSpPr>
          <p:nvPr/>
        </p:nvSpPr>
        <p:spPr bwMode="auto">
          <a:xfrm>
            <a:off x="4102101" y="5564188"/>
            <a:ext cx="1285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76" name="Rectangle 68"/>
          <p:cNvSpPr>
            <a:spLocks noChangeArrowheads="1"/>
          </p:cNvSpPr>
          <p:nvPr/>
        </p:nvSpPr>
        <p:spPr bwMode="auto">
          <a:xfrm>
            <a:off x="2825751" y="5241925"/>
            <a:ext cx="1285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77" name="Rectangle 69"/>
          <p:cNvSpPr>
            <a:spLocks noChangeArrowheads="1"/>
          </p:cNvSpPr>
          <p:nvPr/>
        </p:nvSpPr>
        <p:spPr bwMode="auto">
          <a:xfrm>
            <a:off x="2825751" y="6148388"/>
            <a:ext cx="1285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78" name="Rectangle 70"/>
          <p:cNvSpPr>
            <a:spLocks noChangeArrowheads="1"/>
          </p:cNvSpPr>
          <p:nvPr/>
        </p:nvSpPr>
        <p:spPr bwMode="auto">
          <a:xfrm>
            <a:off x="4044951" y="5843588"/>
            <a:ext cx="1666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79" name="Rectangle 71"/>
          <p:cNvSpPr>
            <a:spLocks noChangeArrowheads="1"/>
          </p:cNvSpPr>
          <p:nvPr/>
        </p:nvSpPr>
        <p:spPr bwMode="auto">
          <a:xfrm>
            <a:off x="3673476" y="6318250"/>
            <a:ext cx="166688" cy="4127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80" name="Freeform 72"/>
          <p:cNvSpPr/>
          <p:nvPr/>
        </p:nvSpPr>
        <p:spPr bwMode="auto">
          <a:xfrm>
            <a:off x="4086226" y="5029200"/>
            <a:ext cx="168275" cy="1373188"/>
          </a:xfrm>
          <a:custGeom>
            <a:avLst/>
            <a:gdLst>
              <a:gd name="T0" fmla="*/ 86 w 106"/>
              <a:gd name="T1" fmla="*/ 0 h 865"/>
              <a:gd name="T2" fmla="*/ 0 w 106"/>
              <a:gd name="T3" fmla="*/ 865 h 865"/>
              <a:gd name="T4" fmla="*/ 106 w 106"/>
              <a:gd name="T5" fmla="*/ 865 h 865"/>
              <a:gd name="T6" fmla="*/ 86 w 106"/>
              <a:gd name="T7" fmla="*/ 0 h 865"/>
            </a:gdLst>
            <a:ahLst/>
            <a:cxnLst>
              <a:cxn ang="0">
                <a:pos x="T0" y="T1"/>
              </a:cxn>
              <a:cxn ang="0">
                <a:pos x="T2" y="T3"/>
              </a:cxn>
              <a:cxn ang="0">
                <a:pos x="T4" y="T5"/>
              </a:cxn>
              <a:cxn ang="0">
                <a:pos x="T6" y="T7"/>
              </a:cxn>
            </a:cxnLst>
            <a:rect l="0" t="0" r="r" b="b"/>
            <a:pathLst>
              <a:path w="106" h="865">
                <a:moveTo>
                  <a:pt x="86" y="0"/>
                </a:moveTo>
                <a:lnTo>
                  <a:pt x="0" y="865"/>
                </a:lnTo>
                <a:lnTo>
                  <a:pt x="106" y="865"/>
                </a:lnTo>
                <a:lnTo>
                  <a:pt x="86" y="0"/>
                </a:lnTo>
                <a:close/>
              </a:path>
            </a:pathLst>
          </a:custGeom>
          <a:solidFill>
            <a:srgbClr val="409A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81" name="Freeform 73"/>
          <p:cNvSpPr/>
          <p:nvPr/>
        </p:nvSpPr>
        <p:spPr bwMode="auto">
          <a:xfrm>
            <a:off x="6059488" y="4365625"/>
            <a:ext cx="1460500" cy="2035175"/>
          </a:xfrm>
          <a:custGeom>
            <a:avLst/>
            <a:gdLst>
              <a:gd name="T0" fmla="*/ 0 w 920"/>
              <a:gd name="T1" fmla="*/ 1282 h 1282"/>
              <a:gd name="T2" fmla="*/ 9 w 920"/>
              <a:gd name="T3" fmla="*/ 173 h 1282"/>
              <a:gd name="T4" fmla="*/ 46 w 920"/>
              <a:gd name="T5" fmla="*/ 0 h 1282"/>
              <a:gd name="T6" fmla="*/ 920 w 920"/>
              <a:gd name="T7" fmla="*/ 79 h 1282"/>
              <a:gd name="T8" fmla="*/ 920 w 920"/>
              <a:gd name="T9" fmla="*/ 1281 h 1282"/>
              <a:gd name="T10" fmla="*/ 0 w 920"/>
              <a:gd name="T11" fmla="*/ 1282 h 1282"/>
            </a:gdLst>
            <a:ahLst/>
            <a:cxnLst>
              <a:cxn ang="0">
                <a:pos x="T0" y="T1"/>
              </a:cxn>
              <a:cxn ang="0">
                <a:pos x="T2" y="T3"/>
              </a:cxn>
              <a:cxn ang="0">
                <a:pos x="T4" y="T5"/>
              </a:cxn>
              <a:cxn ang="0">
                <a:pos x="T6" y="T7"/>
              </a:cxn>
              <a:cxn ang="0">
                <a:pos x="T8" y="T9"/>
              </a:cxn>
              <a:cxn ang="0">
                <a:pos x="T10" y="T11"/>
              </a:cxn>
            </a:cxnLst>
            <a:rect l="0" t="0" r="r" b="b"/>
            <a:pathLst>
              <a:path w="920" h="1282">
                <a:moveTo>
                  <a:pt x="0" y="1282"/>
                </a:moveTo>
                <a:lnTo>
                  <a:pt x="9" y="173"/>
                </a:lnTo>
                <a:lnTo>
                  <a:pt x="46" y="0"/>
                </a:lnTo>
                <a:lnTo>
                  <a:pt x="920" y="79"/>
                </a:lnTo>
                <a:lnTo>
                  <a:pt x="920" y="1281"/>
                </a:lnTo>
                <a:lnTo>
                  <a:pt x="0" y="1282"/>
                </a:lnTo>
                <a:close/>
              </a:path>
            </a:pathLst>
          </a:custGeom>
          <a:solidFill>
            <a:srgbClr val="77CD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82" name="Freeform 74"/>
          <p:cNvSpPr/>
          <p:nvPr/>
        </p:nvSpPr>
        <p:spPr bwMode="auto">
          <a:xfrm>
            <a:off x="4217988" y="4376738"/>
            <a:ext cx="1857375" cy="2025650"/>
          </a:xfrm>
          <a:custGeom>
            <a:avLst/>
            <a:gdLst>
              <a:gd name="T0" fmla="*/ 0 w 1170"/>
              <a:gd name="T1" fmla="*/ 131 h 1276"/>
              <a:gd name="T2" fmla="*/ 0 w 1170"/>
              <a:gd name="T3" fmla="*/ 1276 h 1276"/>
              <a:gd name="T4" fmla="*/ 1160 w 1170"/>
              <a:gd name="T5" fmla="*/ 1276 h 1276"/>
              <a:gd name="T6" fmla="*/ 1170 w 1170"/>
              <a:gd name="T7" fmla="*/ 121 h 1276"/>
              <a:gd name="T8" fmla="*/ 617 w 1170"/>
              <a:gd name="T9" fmla="*/ 0 h 1276"/>
              <a:gd name="T10" fmla="*/ 0 w 1170"/>
              <a:gd name="T11" fmla="*/ 131 h 1276"/>
            </a:gdLst>
            <a:ahLst/>
            <a:cxnLst>
              <a:cxn ang="0">
                <a:pos x="T0" y="T1"/>
              </a:cxn>
              <a:cxn ang="0">
                <a:pos x="T2" y="T3"/>
              </a:cxn>
              <a:cxn ang="0">
                <a:pos x="T4" y="T5"/>
              </a:cxn>
              <a:cxn ang="0">
                <a:pos x="T6" y="T7"/>
              </a:cxn>
              <a:cxn ang="0">
                <a:pos x="T8" y="T9"/>
              </a:cxn>
              <a:cxn ang="0">
                <a:pos x="T10" y="T11"/>
              </a:cxn>
            </a:cxnLst>
            <a:rect l="0" t="0" r="r" b="b"/>
            <a:pathLst>
              <a:path w="1170" h="1276">
                <a:moveTo>
                  <a:pt x="0" y="131"/>
                </a:moveTo>
                <a:lnTo>
                  <a:pt x="0" y="1276"/>
                </a:lnTo>
                <a:lnTo>
                  <a:pt x="1160" y="1276"/>
                </a:lnTo>
                <a:lnTo>
                  <a:pt x="1170" y="121"/>
                </a:lnTo>
                <a:lnTo>
                  <a:pt x="617" y="0"/>
                </a:lnTo>
                <a:lnTo>
                  <a:pt x="0" y="131"/>
                </a:lnTo>
                <a:close/>
              </a:path>
            </a:pathLst>
          </a:custGeom>
          <a:solidFill>
            <a:srgbClr val="CEEF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83" name="Freeform 75"/>
          <p:cNvSpPr/>
          <p:nvPr/>
        </p:nvSpPr>
        <p:spPr bwMode="auto">
          <a:xfrm>
            <a:off x="4217988" y="4376738"/>
            <a:ext cx="1857375" cy="328613"/>
          </a:xfrm>
          <a:custGeom>
            <a:avLst/>
            <a:gdLst>
              <a:gd name="T0" fmla="*/ 0 w 1170"/>
              <a:gd name="T1" fmla="*/ 131 h 207"/>
              <a:gd name="T2" fmla="*/ 0 w 1170"/>
              <a:gd name="T3" fmla="*/ 201 h 207"/>
              <a:gd name="T4" fmla="*/ 577 w 1170"/>
              <a:gd name="T5" fmla="*/ 93 h 207"/>
              <a:gd name="T6" fmla="*/ 1169 w 1170"/>
              <a:gd name="T7" fmla="*/ 207 h 207"/>
              <a:gd name="T8" fmla="*/ 1169 w 1170"/>
              <a:gd name="T9" fmla="*/ 207 h 207"/>
              <a:gd name="T10" fmla="*/ 1170 w 1170"/>
              <a:gd name="T11" fmla="*/ 121 h 207"/>
              <a:gd name="T12" fmla="*/ 617 w 1170"/>
              <a:gd name="T13" fmla="*/ 0 h 207"/>
              <a:gd name="T14" fmla="*/ 0 w 1170"/>
              <a:gd name="T15" fmla="*/ 131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0" h="207">
                <a:moveTo>
                  <a:pt x="0" y="131"/>
                </a:moveTo>
                <a:lnTo>
                  <a:pt x="0" y="201"/>
                </a:lnTo>
                <a:lnTo>
                  <a:pt x="577" y="93"/>
                </a:lnTo>
                <a:lnTo>
                  <a:pt x="1169" y="207"/>
                </a:lnTo>
                <a:lnTo>
                  <a:pt x="1169" y="207"/>
                </a:lnTo>
                <a:lnTo>
                  <a:pt x="1170" y="121"/>
                </a:lnTo>
                <a:lnTo>
                  <a:pt x="617" y="0"/>
                </a:lnTo>
                <a:lnTo>
                  <a:pt x="0" y="131"/>
                </a:lnTo>
                <a:close/>
              </a:path>
            </a:pathLst>
          </a:custGeom>
          <a:solidFill>
            <a:srgbClr val="75CC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84" name="Freeform 76"/>
          <p:cNvSpPr/>
          <p:nvPr/>
        </p:nvSpPr>
        <p:spPr bwMode="auto">
          <a:xfrm>
            <a:off x="4160838" y="4281488"/>
            <a:ext cx="3359150" cy="358775"/>
          </a:xfrm>
          <a:custGeom>
            <a:avLst/>
            <a:gdLst>
              <a:gd name="T0" fmla="*/ 0 w 2116"/>
              <a:gd name="T1" fmla="*/ 120 h 226"/>
              <a:gd name="T2" fmla="*/ 0 w 2116"/>
              <a:gd name="T3" fmla="*/ 226 h 226"/>
              <a:gd name="T4" fmla="*/ 613 w 2116"/>
              <a:gd name="T5" fmla="*/ 111 h 226"/>
              <a:gd name="T6" fmla="*/ 1205 w 2116"/>
              <a:gd name="T7" fmla="*/ 226 h 226"/>
              <a:gd name="T8" fmla="*/ 1234 w 2116"/>
              <a:gd name="T9" fmla="*/ 226 h 226"/>
              <a:gd name="T10" fmla="*/ 1234 w 2116"/>
              <a:gd name="T11" fmla="*/ 132 h 226"/>
              <a:gd name="T12" fmla="*/ 2116 w 2116"/>
              <a:gd name="T13" fmla="*/ 132 h 226"/>
              <a:gd name="T14" fmla="*/ 1532 w 2116"/>
              <a:gd name="T15" fmla="*/ 5 h 226"/>
              <a:gd name="T16" fmla="*/ 596 w 2116"/>
              <a:gd name="T17" fmla="*/ 0 h 226"/>
              <a:gd name="T18" fmla="*/ 0 w 2116"/>
              <a:gd name="T19" fmla="*/ 12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16" h="226">
                <a:moveTo>
                  <a:pt x="0" y="120"/>
                </a:moveTo>
                <a:lnTo>
                  <a:pt x="0" y="226"/>
                </a:lnTo>
                <a:lnTo>
                  <a:pt x="613" y="111"/>
                </a:lnTo>
                <a:lnTo>
                  <a:pt x="1205" y="226"/>
                </a:lnTo>
                <a:lnTo>
                  <a:pt x="1234" y="226"/>
                </a:lnTo>
                <a:lnTo>
                  <a:pt x="1234" y="132"/>
                </a:lnTo>
                <a:lnTo>
                  <a:pt x="2116" y="132"/>
                </a:lnTo>
                <a:lnTo>
                  <a:pt x="1532" y="5"/>
                </a:lnTo>
                <a:lnTo>
                  <a:pt x="596" y="0"/>
                </a:lnTo>
                <a:lnTo>
                  <a:pt x="0" y="120"/>
                </a:lnTo>
                <a:close/>
              </a:path>
            </a:pathLst>
          </a:custGeom>
          <a:solidFill>
            <a:srgbClr val="E5FF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85" name="Rectangle 77"/>
          <p:cNvSpPr>
            <a:spLocks noChangeArrowheads="1"/>
          </p:cNvSpPr>
          <p:nvPr/>
        </p:nvSpPr>
        <p:spPr bwMode="auto">
          <a:xfrm>
            <a:off x="6073776" y="4640263"/>
            <a:ext cx="1447800" cy="69850"/>
          </a:xfrm>
          <a:prstGeom prst="rect">
            <a:avLst/>
          </a:prstGeom>
          <a:solidFill>
            <a:srgbClr val="409A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86" name="Rectangle 78"/>
          <p:cNvSpPr>
            <a:spLocks noChangeArrowheads="1"/>
          </p:cNvSpPr>
          <p:nvPr/>
        </p:nvSpPr>
        <p:spPr bwMode="auto">
          <a:xfrm>
            <a:off x="4489451" y="5060950"/>
            <a:ext cx="1404938" cy="168275"/>
          </a:xfrm>
          <a:prstGeom prst="rect">
            <a:avLst/>
          </a:prstGeom>
          <a:solidFill>
            <a:srgbClr val="409A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87" name="Rectangle 79"/>
          <p:cNvSpPr>
            <a:spLocks noChangeArrowheads="1"/>
          </p:cNvSpPr>
          <p:nvPr/>
        </p:nvSpPr>
        <p:spPr bwMode="auto">
          <a:xfrm>
            <a:off x="4494213" y="5340350"/>
            <a:ext cx="1406525" cy="855663"/>
          </a:xfrm>
          <a:prstGeom prst="rect">
            <a:avLst/>
          </a:prstGeom>
          <a:solidFill>
            <a:srgbClr val="409A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88" name="Rectangle 80"/>
          <p:cNvSpPr>
            <a:spLocks noChangeArrowheads="1"/>
          </p:cNvSpPr>
          <p:nvPr/>
        </p:nvSpPr>
        <p:spPr bwMode="auto">
          <a:xfrm>
            <a:off x="4660901" y="5424488"/>
            <a:ext cx="1239838" cy="77152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89" name="Rectangle 81"/>
          <p:cNvSpPr>
            <a:spLocks noChangeArrowheads="1"/>
          </p:cNvSpPr>
          <p:nvPr/>
        </p:nvSpPr>
        <p:spPr bwMode="auto">
          <a:xfrm>
            <a:off x="4956176" y="5424488"/>
            <a:ext cx="50800" cy="771525"/>
          </a:xfrm>
          <a:prstGeom prst="rect">
            <a:avLst/>
          </a:prstGeom>
          <a:solidFill>
            <a:srgbClr val="409A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90" name="Rectangle 82"/>
          <p:cNvSpPr>
            <a:spLocks noChangeArrowheads="1"/>
          </p:cNvSpPr>
          <p:nvPr/>
        </p:nvSpPr>
        <p:spPr bwMode="auto">
          <a:xfrm>
            <a:off x="5008563" y="5424488"/>
            <a:ext cx="50800" cy="771525"/>
          </a:xfrm>
          <a:prstGeom prst="rect">
            <a:avLst/>
          </a:prstGeom>
          <a:solidFill>
            <a:srgbClr val="E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91" name="Rectangle 83"/>
          <p:cNvSpPr>
            <a:spLocks noChangeArrowheads="1"/>
          </p:cNvSpPr>
          <p:nvPr/>
        </p:nvSpPr>
        <p:spPr bwMode="auto">
          <a:xfrm>
            <a:off x="5576888" y="5424488"/>
            <a:ext cx="50800" cy="771525"/>
          </a:xfrm>
          <a:prstGeom prst="rect">
            <a:avLst/>
          </a:prstGeom>
          <a:solidFill>
            <a:srgbClr val="409A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92" name="Rectangle 84"/>
          <p:cNvSpPr>
            <a:spLocks noChangeArrowheads="1"/>
          </p:cNvSpPr>
          <p:nvPr/>
        </p:nvSpPr>
        <p:spPr bwMode="auto">
          <a:xfrm>
            <a:off x="5629276" y="5424488"/>
            <a:ext cx="50800" cy="771525"/>
          </a:xfrm>
          <a:prstGeom prst="rect">
            <a:avLst/>
          </a:prstGeom>
          <a:solidFill>
            <a:srgbClr val="E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93" name="Rectangle 85"/>
          <p:cNvSpPr>
            <a:spLocks noChangeArrowheads="1"/>
          </p:cNvSpPr>
          <p:nvPr/>
        </p:nvSpPr>
        <p:spPr bwMode="auto">
          <a:xfrm>
            <a:off x="4575176" y="5103813"/>
            <a:ext cx="1319213" cy="125413"/>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94" name="Rectangle 86"/>
          <p:cNvSpPr>
            <a:spLocks noChangeArrowheads="1"/>
          </p:cNvSpPr>
          <p:nvPr/>
        </p:nvSpPr>
        <p:spPr bwMode="auto">
          <a:xfrm>
            <a:off x="4364038" y="5308600"/>
            <a:ext cx="1320800" cy="74613"/>
          </a:xfrm>
          <a:prstGeom prst="rect">
            <a:avLst/>
          </a:prstGeom>
          <a:solidFill>
            <a:srgbClr val="E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95" name="Rectangle 87"/>
          <p:cNvSpPr>
            <a:spLocks noChangeArrowheads="1"/>
          </p:cNvSpPr>
          <p:nvPr/>
        </p:nvSpPr>
        <p:spPr bwMode="auto">
          <a:xfrm>
            <a:off x="5684838" y="5308600"/>
            <a:ext cx="217488" cy="74613"/>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96" name="Rectangle 88"/>
          <p:cNvSpPr>
            <a:spLocks noChangeArrowheads="1"/>
          </p:cNvSpPr>
          <p:nvPr/>
        </p:nvSpPr>
        <p:spPr bwMode="auto">
          <a:xfrm>
            <a:off x="5684838" y="6227763"/>
            <a:ext cx="217488" cy="7302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97" name="Rectangle 89"/>
          <p:cNvSpPr>
            <a:spLocks noChangeArrowheads="1"/>
          </p:cNvSpPr>
          <p:nvPr/>
        </p:nvSpPr>
        <p:spPr bwMode="auto">
          <a:xfrm>
            <a:off x="5684838" y="6329363"/>
            <a:ext cx="217488" cy="7302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98" name="Rectangle 90"/>
          <p:cNvSpPr>
            <a:spLocks noChangeArrowheads="1"/>
          </p:cNvSpPr>
          <p:nvPr/>
        </p:nvSpPr>
        <p:spPr bwMode="auto">
          <a:xfrm>
            <a:off x="4410076" y="6196013"/>
            <a:ext cx="1271588" cy="111125"/>
          </a:xfrm>
          <a:prstGeom prst="rect">
            <a:avLst/>
          </a:prstGeom>
          <a:solidFill>
            <a:srgbClr val="E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99" name="Rectangle 91"/>
          <p:cNvSpPr>
            <a:spLocks noChangeArrowheads="1"/>
          </p:cNvSpPr>
          <p:nvPr/>
        </p:nvSpPr>
        <p:spPr bwMode="auto">
          <a:xfrm>
            <a:off x="4311651" y="6307138"/>
            <a:ext cx="1279525" cy="95250"/>
          </a:xfrm>
          <a:prstGeom prst="rect">
            <a:avLst/>
          </a:prstGeom>
          <a:solidFill>
            <a:srgbClr val="E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00" name="Oval 92"/>
          <p:cNvSpPr>
            <a:spLocks noChangeArrowheads="1"/>
          </p:cNvSpPr>
          <p:nvPr/>
        </p:nvSpPr>
        <p:spPr bwMode="auto">
          <a:xfrm>
            <a:off x="5075238" y="4699000"/>
            <a:ext cx="303213" cy="301625"/>
          </a:xfrm>
          <a:prstGeom prst="ellipse">
            <a:avLst/>
          </a:prstGeom>
          <a:solidFill>
            <a:srgbClr val="409A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01" name="Oval 93"/>
          <p:cNvSpPr>
            <a:spLocks noChangeArrowheads="1"/>
          </p:cNvSpPr>
          <p:nvPr/>
        </p:nvSpPr>
        <p:spPr bwMode="auto">
          <a:xfrm>
            <a:off x="5048251" y="4684713"/>
            <a:ext cx="301625" cy="301625"/>
          </a:xfrm>
          <a:prstGeom prst="ellipse">
            <a:avLst/>
          </a:prstGeom>
          <a:solidFill>
            <a:srgbClr val="77CD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02" name="Oval 94"/>
          <p:cNvSpPr>
            <a:spLocks noChangeArrowheads="1"/>
          </p:cNvSpPr>
          <p:nvPr/>
        </p:nvSpPr>
        <p:spPr bwMode="auto">
          <a:xfrm>
            <a:off x="5002213" y="4662488"/>
            <a:ext cx="303213" cy="301625"/>
          </a:xfrm>
          <a:prstGeom prst="ellipse">
            <a:avLst/>
          </a:prstGeom>
          <a:solidFill>
            <a:srgbClr val="E5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03" name="Oval 95"/>
          <p:cNvSpPr>
            <a:spLocks noChangeArrowheads="1"/>
          </p:cNvSpPr>
          <p:nvPr/>
        </p:nvSpPr>
        <p:spPr bwMode="auto">
          <a:xfrm>
            <a:off x="5051426" y="4711700"/>
            <a:ext cx="204788" cy="203200"/>
          </a:xfrm>
          <a:prstGeom prst="ellipse">
            <a:avLst/>
          </a:prstGeom>
          <a:solidFill>
            <a:srgbClr val="CEEF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04" name="Freeform 96"/>
          <p:cNvSpPr/>
          <p:nvPr/>
        </p:nvSpPr>
        <p:spPr bwMode="auto">
          <a:xfrm>
            <a:off x="5143501" y="4735513"/>
            <a:ext cx="15875" cy="79375"/>
          </a:xfrm>
          <a:custGeom>
            <a:avLst/>
            <a:gdLst>
              <a:gd name="T0" fmla="*/ 5 w 10"/>
              <a:gd name="T1" fmla="*/ 50 h 50"/>
              <a:gd name="T2" fmla="*/ 5 w 10"/>
              <a:gd name="T3" fmla="*/ 50 h 50"/>
              <a:gd name="T4" fmla="*/ 0 w 10"/>
              <a:gd name="T5" fmla="*/ 45 h 50"/>
              <a:gd name="T6" fmla="*/ 0 w 10"/>
              <a:gd name="T7" fmla="*/ 5 h 50"/>
              <a:gd name="T8" fmla="*/ 5 w 10"/>
              <a:gd name="T9" fmla="*/ 0 h 50"/>
              <a:gd name="T10" fmla="*/ 5 w 10"/>
              <a:gd name="T11" fmla="*/ 0 h 50"/>
              <a:gd name="T12" fmla="*/ 10 w 10"/>
              <a:gd name="T13" fmla="*/ 5 h 50"/>
              <a:gd name="T14" fmla="*/ 10 w 10"/>
              <a:gd name="T15" fmla="*/ 45 h 50"/>
              <a:gd name="T16" fmla="*/ 5 w 10"/>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50">
                <a:moveTo>
                  <a:pt x="5" y="50"/>
                </a:moveTo>
                <a:cubicBezTo>
                  <a:pt x="5" y="50"/>
                  <a:pt x="5" y="50"/>
                  <a:pt x="5" y="50"/>
                </a:cubicBezTo>
                <a:cubicBezTo>
                  <a:pt x="2" y="50"/>
                  <a:pt x="0" y="48"/>
                  <a:pt x="0" y="45"/>
                </a:cubicBezTo>
                <a:cubicBezTo>
                  <a:pt x="0" y="5"/>
                  <a:pt x="0" y="5"/>
                  <a:pt x="0" y="5"/>
                </a:cubicBezTo>
                <a:cubicBezTo>
                  <a:pt x="0" y="2"/>
                  <a:pt x="2" y="0"/>
                  <a:pt x="5" y="0"/>
                </a:cubicBezTo>
                <a:cubicBezTo>
                  <a:pt x="5" y="0"/>
                  <a:pt x="5" y="0"/>
                  <a:pt x="5" y="0"/>
                </a:cubicBezTo>
                <a:cubicBezTo>
                  <a:pt x="8" y="0"/>
                  <a:pt x="10" y="2"/>
                  <a:pt x="10" y="5"/>
                </a:cubicBezTo>
                <a:cubicBezTo>
                  <a:pt x="10" y="45"/>
                  <a:pt x="10" y="45"/>
                  <a:pt x="10" y="45"/>
                </a:cubicBezTo>
                <a:cubicBezTo>
                  <a:pt x="10" y="48"/>
                  <a:pt x="8" y="50"/>
                  <a:pt x="5" y="50"/>
                </a:cubicBezTo>
                <a:close/>
              </a:path>
            </a:pathLst>
          </a:custGeom>
          <a:solidFill>
            <a:srgbClr val="409A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05" name="Freeform 97"/>
          <p:cNvSpPr/>
          <p:nvPr/>
        </p:nvSpPr>
        <p:spPr bwMode="auto">
          <a:xfrm>
            <a:off x="5143501" y="4800600"/>
            <a:ext cx="61913" cy="61913"/>
          </a:xfrm>
          <a:custGeom>
            <a:avLst/>
            <a:gdLst>
              <a:gd name="T0" fmla="*/ 37 w 39"/>
              <a:gd name="T1" fmla="*/ 37 h 39"/>
              <a:gd name="T2" fmla="*/ 37 w 39"/>
              <a:gd name="T3" fmla="*/ 37 h 39"/>
              <a:gd name="T4" fmla="*/ 30 w 39"/>
              <a:gd name="T5" fmla="*/ 37 h 39"/>
              <a:gd name="T6" fmla="*/ 2 w 39"/>
              <a:gd name="T7" fmla="*/ 9 h 39"/>
              <a:gd name="T8" fmla="*/ 2 w 39"/>
              <a:gd name="T9" fmla="*/ 2 h 39"/>
              <a:gd name="T10" fmla="*/ 2 w 39"/>
              <a:gd name="T11" fmla="*/ 2 h 39"/>
              <a:gd name="T12" fmla="*/ 9 w 39"/>
              <a:gd name="T13" fmla="*/ 2 h 39"/>
              <a:gd name="T14" fmla="*/ 37 w 39"/>
              <a:gd name="T15" fmla="*/ 30 h 39"/>
              <a:gd name="T16" fmla="*/ 37 w 39"/>
              <a:gd name="T17" fmla="*/ 3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9">
                <a:moveTo>
                  <a:pt x="37" y="37"/>
                </a:moveTo>
                <a:cubicBezTo>
                  <a:pt x="37" y="37"/>
                  <a:pt x="37" y="37"/>
                  <a:pt x="37" y="37"/>
                </a:cubicBezTo>
                <a:cubicBezTo>
                  <a:pt x="35" y="39"/>
                  <a:pt x="32" y="39"/>
                  <a:pt x="30" y="37"/>
                </a:cubicBezTo>
                <a:cubicBezTo>
                  <a:pt x="2" y="9"/>
                  <a:pt x="2" y="9"/>
                  <a:pt x="2" y="9"/>
                </a:cubicBezTo>
                <a:cubicBezTo>
                  <a:pt x="0" y="7"/>
                  <a:pt x="0" y="3"/>
                  <a:pt x="2" y="2"/>
                </a:cubicBezTo>
                <a:cubicBezTo>
                  <a:pt x="2" y="2"/>
                  <a:pt x="2" y="2"/>
                  <a:pt x="2" y="2"/>
                </a:cubicBezTo>
                <a:cubicBezTo>
                  <a:pt x="4" y="0"/>
                  <a:pt x="7" y="0"/>
                  <a:pt x="9" y="2"/>
                </a:cubicBezTo>
                <a:cubicBezTo>
                  <a:pt x="37" y="30"/>
                  <a:pt x="37" y="30"/>
                  <a:pt x="37" y="30"/>
                </a:cubicBezTo>
                <a:cubicBezTo>
                  <a:pt x="39" y="32"/>
                  <a:pt x="39" y="35"/>
                  <a:pt x="37" y="37"/>
                </a:cubicBezTo>
                <a:close/>
              </a:path>
            </a:pathLst>
          </a:custGeom>
          <a:solidFill>
            <a:srgbClr val="409A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06" name="Rectangle 98"/>
          <p:cNvSpPr>
            <a:spLocks noChangeArrowheads="1"/>
          </p:cNvSpPr>
          <p:nvPr/>
        </p:nvSpPr>
        <p:spPr bwMode="auto">
          <a:xfrm>
            <a:off x="5975351" y="4884738"/>
            <a:ext cx="128588" cy="4127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07" name="Rectangle 99"/>
          <p:cNvSpPr>
            <a:spLocks noChangeArrowheads="1"/>
          </p:cNvSpPr>
          <p:nvPr/>
        </p:nvSpPr>
        <p:spPr bwMode="auto">
          <a:xfrm>
            <a:off x="5861051" y="5334000"/>
            <a:ext cx="128588" cy="4127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08" name="Rectangle 100"/>
          <p:cNvSpPr>
            <a:spLocks noChangeArrowheads="1"/>
          </p:cNvSpPr>
          <p:nvPr/>
        </p:nvSpPr>
        <p:spPr bwMode="auto">
          <a:xfrm>
            <a:off x="5556251" y="4765675"/>
            <a:ext cx="1285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09" name="Rectangle 101"/>
          <p:cNvSpPr>
            <a:spLocks noChangeArrowheads="1"/>
          </p:cNvSpPr>
          <p:nvPr/>
        </p:nvSpPr>
        <p:spPr bwMode="auto">
          <a:xfrm>
            <a:off x="5389563" y="4937125"/>
            <a:ext cx="1285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10" name="Rectangle 102"/>
          <p:cNvSpPr>
            <a:spLocks noChangeArrowheads="1"/>
          </p:cNvSpPr>
          <p:nvPr/>
        </p:nvSpPr>
        <p:spPr bwMode="auto">
          <a:xfrm>
            <a:off x="5986463" y="5630863"/>
            <a:ext cx="1285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11" name="Rectangle 103"/>
          <p:cNvSpPr>
            <a:spLocks noChangeArrowheads="1"/>
          </p:cNvSpPr>
          <p:nvPr/>
        </p:nvSpPr>
        <p:spPr bwMode="auto">
          <a:xfrm>
            <a:off x="4710113" y="4840288"/>
            <a:ext cx="1285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12" name="Rectangle 104"/>
          <p:cNvSpPr>
            <a:spLocks noChangeArrowheads="1"/>
          </p:cNvSpPr>
          <p:nvPr/>
        </p:nvSpPr>
        <p:spPr bwMode="auto">
          <a:xfrm>
            <a:off x="4219576" y="4932363"/>
            <a:ext cx="1285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13" name="Rectangle 105"/>
          <p:cNvSpPr>
            <a:spLocks noChangeArrowheads="1"/>
          </p:cNvSpPr>
          <p:nvPr/>
        </p:nvSpPr>
        <p:spPr bwMode="auto">
          <a:xfrm>
            <a:off x="4321176" y="5565775"/>
            <a:ext cx="128588" cy="4127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14" name="Rectangle 106"/>
          <p:cNvSpPr>
            <a:spLocks noChangeArrowheads="1"/>
          </p:cNvSpPr>
          <p:nvPr/>
        </p:nvSpPr>
        <p:spPr bwMode="auto">
          <a:xfrm>
            <a:off x="4233863" y="5751513"/>
            <a:ext cx="127000"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15" name="Freeform 107"/>
          <p:cNvSpPr/>
          <p:nvPr/>
        </p:nvSpPr>
        <p:spPr bwMode="auto">
          <a:xfrm>
            <a:off x="2527301" y="5070475"/>
            <a:ext cx="150813" cy="1331913"/>
          </a:xfrm>
          <a:custGeom>
            <a:avLst/>
            <a:gdLst>
              <a:gd name="T0" fmla="*/ 92 w 95"/>
              <a:gd name="T1" fmla="*/ 0 h 839"/>
              <a:gd name="T2" fmla="*/ 0 w 95"/>
              <a:gd name="T3" fmla="*/ 839 h 839"/>
              <a:gd name="T4" fmla="*/ 95 w 95"/>
              <a:gd name="T5" fmla="*/ 839 h 839"/>
              <a:gd name="T6" fmla="*/ 92 w 95"/>
              <a:gd name="T7" fmla="*/ 0 h 839"/>
            </a:gdLst>
            <a:ahLst/>
            <a:cxnLst>
              <a:cxn ang="0">
                <a:pos x="T0" y="T1"/>
              </a:cxn>
              <a:cxn ang="0">
                <a:pos x="T2" y="T3"/>
              </a:cxn>
              <a:cxn ang="0">
                <a:pos x="T4" y="T5"/>
              </a:cxn>
              <a:cxn ang="0">
                <a:pos x="T6" y="T7"/>
              </a:cxn>
            </a:cxnLst>
            <a:rect l="0" t="0" r="r" b="b"/>
            <a:pathLst>
              <a:path w="95" h="839">
                <a:moveTo>
                  <a:pt x="92" y="0"/>
                </a:moveTo>
                <a:lnTo>
                  <a:pt x="0" y="839"/>
                </a:lnTo>
                <a:lnTo>
                  <a:pt x="95" y="839"/>
                </a:lnTo>
                <a:lnTo>
                  <a:pt x="92" y="0"/>
                </a:ln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16" name="Freeform 108"/>
          <p:cNvSpPr/>
          <p:nvPr/>
        </p:nvSpPr>
        <p:spPr bwMode="auto">
          <a:xfrm>
            <a:off x="8210551" y="3875088"/>
            <a:ext cx="22225" cy="1203325"/>
          </a:xfrm>
          <a:custGeom>
            <a:avLst/>
            <a:gdLst>
              <a:gd name="T0" fmla="*/ 7 w 14"/>
              <a:gd name="T1" fmla="*/ 758 h 758"/>
              <a:gd name="T2" fmla="*/ 7 w 14"/>
              <a:gd name="T3" fmla="*/ 758 h 758"/>
              <a:gd name="T4" fmla="*/ 14 w 14"/>
              <a:gd name="T5" fmla="*/ 751 h 758"/>
              <a:gd name="T6" fmla="*/ 14 w 14"/>
              <a:gd name="T7" fmla="*/ 7 h 758"/>
              <a:gd name="T8" fmla="*/ 7 w 14"/>
              <a:gd name="T9" fmla="*/ 0 h 758"/>
              <a:gd name="T10" fmla="*/ 7 w 14"/>
              <a:gd name="T11" fmla="*/ 0 h 758"/>
              <a:gd name="T12" fmla="*/ 0 w 14"/>
              <a:gd name="T13" fmla="*/ 7 h 758"/>
              <a:gd name="T14" fmla="*/ 0 w 14"/>
              <a:gd name="T15" fmla="*/ 751 h 758"/>
              <a:gd name="T16" fmla="*/ 7 w 14"/>
              <a:gd name="T17" fmla="*/ 758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758">
                <a:moveTo>
                  <a:pt x="7" y="758"/>
                </a:moveTo>
                <a:cubicBezTo>
                  <a:pt x="7" y="758"/>
                  <a:pt x="7" y="758"/>
                  <a:pt x="7" y="758"/>
                </a:cubicBezTo>
                <a:cubicBezTo>
                  <a:pt x="11" y="758"/>
                  <a:pt x="14" y="755"/>
                  <a:pt x="14" y="751"/>
                </a:cubicBezTo>
                <a:cubicBezTo>
                  <a:pt x="14" y="7"/>
                  <a:pt x="14" y="7"/>
                  <a:pt x="14" y="7"/>
                </a:cubicBezTo>
                <a:cubicBezTo>
                  <a:pt x="14" y="3"/>
                  <a:pt x="11" y="0"/>
                  <a:pt x="7" y="0"/>
                </a:cubicBezTo>
                <a:cubicBezTo>
                  <a:pt x="7" y="0"/>
                  <a:pt x="7" y="0"/>
                  <a:pt x="7" y="0"/>
                </a:cubicBezTo>
                <a:cubicBezTo>
                  <a:pt x="3" y="0"/>
                  <a:pt x="0" y="3"/>
                  <a:pt x="0" y="7"/>
                </a:cubicBezTo>
                <a:cubicBezTo>
                  <a:pt x="0" y="751"/>
                  <a:pt x="0" y="751"/>
                  <a:pt x="0" y="751"/>
                </a:cubicBezTo>
                <a:cubicBezTo>
                  <a:pt x="0" y="755"/>
                  <a:pt x="3" y="758"/>
                  <a:pt x="7" y="758"/>
                </a:cubicBezTo>
                <a:close/>
              </a:path>
            </a:pathLst>
          </a:custGeom>
          <a:solidFill>
            <a:srgbClr val="C854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17" name="Freeform 109"/>
          <p:cNvSpPr/>
          <p:nvPr/>
        </p:nvSpPr>
        <p:spPr bwMode="auto">
          <a:xfrm>
            <a:off x="8097838" y="3997325"/>
            <a:ext cx="122238" cy="103188"/>
          </a:xfrm>
          <a:custGeom>
            <a:avLst/>
            <a:gdLst>
              <a:gd name="T0" fmla="*/ 69 w 77"/>
              <a:gd name="T1" fmla="*/ 64 h 65"/>
              <a:gd name="T2" fmla="*/ 2 w 77"/>
              <a:gd name="T3" fmla="*/ 8 h 65"/>
              <a:gd name="T4" fmla="*/ 2 w 77"/>
              <a:gd name="T5" fmla="*/ 3 h 65"/>
              <a:gd name="T6" fmla="*/ 2 w 77"/>
              <a:gd name="T7" fmla="*/ 3 h 65"/>
              <a:gd name="T8" fmla="*/ 8 w 77"/>
              <a:gd name="T9" fmla="*/ 2 h 65"/>
              <a:gd name="T10" fmla="*/ 75 w 77"/>
              <a:gd name="T11" fmla="*/ 57 h 65"/>
              <a:gd name="T12" fmla="*/ 75 w 77"/>
              <a:gd name="T13" fmla="*/ 63 h 65"/>
              <a:gd name="T14" fmla="*/ 75 w 77"/>
              <a:gd name="T15" fmla="*/ 63 h 65"/>
              <a:gd name="T16" fmla="*/ 69 w 77"/>
              <a:gd name="T17" fmla="*/ 6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69" y="64"/>
                </a:moveTo>
                <a:cubicBezTo>
                  <a:pt x="2" y="8"/>
                  <a:pt x="2" y="8"/>
                  <a:pt x="2" y="8"/>
                </a:cubicBezTo>
                <a:cubicBezTo>
                  <a:pt x="1" y="7"/>
                  <a:pt x="0" y="4"/>
                  <a:pt x="2" y="3"/>
                </a:cubicBezTo>
                <a:cubicBezTo>
                  <a:pt x="2" y="3"/>
                  <a:pt x="2" y="3"/>
                  <a:pt x="2" y="3"/>
                </a:cubicBezTo>
                <a:cubicBezTo>
                  <a:pt x="3" y="1"/>
                  <a:pt x="6" y="0"/>
                  <a:pt x="8" y="2"/>
                </a:cubicBezTo>
                <a:cubicBezTo>
                  <a:pt x="75" y="57"/>
                  <a:pt x="75" y="57"/>
                  <a:pt x="75" y="57"/>
                </a:cubicBezTo>
                <a:cubicBezTo>
                  <a:pt x="76" y="59"/>
                  <a:pt x="77" y="61"/>
                  <a:pt x="75" y="63"/>
                </a:cubicBezTo>
                <a:cubicBezTo>
                  <a:pt x="75" y="63"/>
                  <a:pt x="75" y="63"/>
                  <a:pt x="75" y="63"/>
                </a:cubicBezTo>
                <a:cubicBezTo>
                  <a:pt x="74" y="65"/>
                  <a:pt x="71" y="65"/>
                  <a:pt x="69" y="64"/>
                </a:cubicBezTo>
                <a:close/>
              </a:path>
            </a:pathLst>
          </a:custGeom>
          <a:solidFill>
            <a:srgbClr val="C854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18" name="Freeform 110"/>
          <p:cNvSpPr/>
          <p:nvPr/>
        </p:nvSpPr>
        <p:spPr bwMode="auto">
          <a:xfrm>
            <a:off x="7972426" y="4359275"/>
            <a:ext cx="244475" cy="122238"/>
          </a:xfrm>
          <a:custGeom>
            <a:avLst/>
            <a:gdLst>
              <a:gd name="T0" fmla="*/ 151 w 154"/>
              <a:gd name="T1" fmla="*/ 68 h 77"/>
              <a:gd name="T2" fmla="*/ 6 w 154"/>
              <a:gd name="T3" fmla="*/ 1 h 77"/>
              <a:gd name="T4" fmla="*/ 1 w 154"/>
              <a:gd name="T5" fmla="*/ 3 h 77"/>
              <a:gd name="T6" fmla="*/ 1 w 154"/>
              <a:gd name="T7" fmla="*/ 3 h 77"/>
              <a:gd name="T8" fmla="*/ 3 w 154"/>
              <a:gd name="T9" fmla="*/ 8 h 77"/>
              <a:gd name="T10" fmla="*/ 147 w 154"/>
              <a:gd name="T11" fmla="*/ 76 h 77"/>
              <a:gd name="T12" fmla="*/ 153 w 154"/>
              <a:gd name="T13" fmla="*/ 74 h 77"/>
              <a:gd name="T14" fmla="*/ 153 w 154"/>
              <a:gd name="T15" fmla="*/ 74 h 77"/>
              <a:gd name="T16" fmla="*/ 151 w 154"/>
              <a:gd name="T17" fmla="*/ 6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77">
                <a:moveTo>
                  <a:pt x="151" y="68"/>
                </a:moveTo>
                <a:cubicBezTo>
                  <a:pt x="6" y="1"/>
                  <a:pt x="6" y="1"/>
                  <a:pt x="6" y="1"/>
                </a:cubicBezTo>
                <a:cubicBezTo>
                  <a:pt x="4" y="0"/>
                  <a:pt x="2" y="1"/>
                  <a:pt x="1" y="3"/>
                </a:cubicBezTo>
                <a:cubicBezTo>
                  <a:pt x="1" y="3"/>
                  <a:pt x="1" y="3"/>
                  <a:pt x="1" y="3"/>
                </a:cubicBezTo>
                <a:cubicBezTo>
                  <a:pt x="0" y="5"/>
                  <a:pt x="1" y="7"/>
                  <a:pt x="3" y="8"/>
                </a:cubicBezTo>
                <a:cubicBezTo>
                  <a:pt x="147" y="76"/>
                  <a:pt x="147" y="76"/>
                  <a:pt x="147" y="76"/>
                </a:cubicBezTo>
                <a:cubicBezTo>
                  <a:pt x="149" y="77"/>
                  <a:pt x="152" y="76"/>
                  <a:pt x="153" y="74"/>
                </a:cubicBezTo>
                <a:cubicBezTo>
                  <a:pt x="153" y="74"/>
                  <a:pt x="153" y="74"/>
                  <a:pt x="153" y="74"/>
                </a:cubicBezTo>
                <a:cubicBezTo>
                  <a:pt x="154" y="72"/>
                  <a:pt x="153" y="69"/>
                  <a:pt x="151" y="68"/>
                </a:cubicBezTo>
                <a:close/>
              </a:path>
            </a:pathLst>
          </a:custGeom>
          <a:solidFill>
            <a:srgbClr val="C854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19" name="Freeform 111"/>
          <p:cNvSpPr/>
          <p:nvPr/>
        </p:nvSpPr>
        <p:spPr bwMode="auto">
          <a:xfrm>
            <a:off x="8210551" y="4170363"/>
            <a:ext cx="153988" cy="131763"/>
          </a:xfrm>
          <a:custGeom>
            <a:avLst/>
            <a:gdLst>
              <a:gd name="T0" fmla="*/ 2 w 97"/>
              <a:gd name="T1" fmla="*/ 75 h 83"/>
              <a:gd name="T2" fmla="*/ 89 w 97"/>
              <a:gd name="T3" fmla="*/ 2 h 83"/>
              <a:gd name="T4" fmla="*/ 95 w 97"/>
              <a:gd name="T5" fmla="*/ 2 h 83"/>
              <a:gd name="T6" fmla="*/ 95 w 97"/>
              <a:gd name="T7" fmla="*/ 2 h 83"/>
              <a:gd name="T8" fmla="*/ 95 w 97"/>
              <a:gd name="T9" fmla="*/ 8 h 83"/>
              <a:gd name="T10" fmla="*/ 8 w 97"/>
              <a:gd name="T11" fmla="*/ 82 h 83"/>
              <a:gd name="T12" fmla="*/ 2 w 97"/>
              <a:gd name="T13" fmla="*/ 81 h 83"/>
              <a:gd name="T14" fmla="*/ 2 w 97"/>
              <a:gd name="T15" fmla="*/ 81 h 83"/>
              <a:gd name="T16" fmla="*/ 2 w 97"/>
              <a:gd name="T17" fmla="*/ 7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3">
                <a:moveTo>
                  <a:pt x="2" y="75"/>
                </a:moveTo>
                <a:cubicBezTo>
                  <a:pt x="89" y="2"/>
                  <a:pt x="89" y="2"/>
                  <a:pt x="89" y="2"/>
                </a:cubicBezTo>
                <a:cubicBezTo>
                  <a:pt x="91" y="0"/>
                  <a:pt x="94" y="0"/>
                  <a:pt x="95" y="2"/>
                </a:cubicBezTo>
                <a:cubicBezTo>
                  <a:pt x="95" y="2"/>
                  <a:pt x="95" y="2"/>
                  <a:pt x="95" y="2"/>
                </a:cubicBezTo>
                <a:cubicBezTo>
                  <a:pt x="97" y="4"/>
                  <a:pt x="96" y="6"/>
                  <a:pt x="95" y="8"/>
                </a:cubicBezTo>
                <a:cubicBezTo>
                  <a:pt x="8" y="82"/>
                  <a:pt x="8" y="82"/>
                  <a:pt x="8" y="82"/>
                </a:cubicBezTo>
                <a:cubicBezTo>
                  <a:pt x="6" y="83"/>
                  <a:pt x="3" y="83"/>
                  <a:pt x="2" y="81"/>
                </a:cubicBezTo>
                <a:cubicBezTo>
                  <a:pt x="2" y="81"/>
                  <a:pt x="2" y="81"/>
                  <a:pt x="2" y="81"/>
                </a:cubicBezTo>
                <a:cubicBezTo>
                  <a:pt x="0" y="80"/>
                  <a:pt x="0" y="77"/>
                  <a:pt x="2" y="75"/>
                </a:cubicBezTo>
                <a:close/>
              </a:path>
            </a:pathLst>
          </a:custGeom>
          <a:solidFill>
            <a:srgbClr val="C854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20" name="Freeform 112"/>
          <p:cNvSpPr/>
          <p:nvPr/>
        </p:nvSpPr>
        <p:spPr bwMode="auto">
          <a:xfrm>
            <a:off x="8215313" y="4492625"/>
            <a:ext cx="304800" cy="142875"/>
          </a:xfrm>
          <a:custGeom>
            <a:avLst/>
            <a:gdLst>
              <a:gd name="T0" fmla="*/ 3 w 192"/>
              <a:gd name="T1" fmla="*/ 80 h 90"/>
              <a:gd name="T2" fmla="*/ 185 w 192"/>
              <a:gd name="T3" fmla="*/ 1 h 90"/>
              <a:gd name="T4" fmla="*/ 191 w 192"/>
              <a:gd name="T5" fmla="*/ 3 h 90"/>
              <a:gd name="T6" fmla="*/ 191 w 192"/>
              <a:gd name="T7" fmla="*/ 5 h 90"/>
              <a:gd name="T8" fmla="*/ 189 w 192"/>
              <a:gd name="T9" fmla="*/ 10 h 90"/>
              <a:gd name="T10" fmla="*/ 7 w 192"/>
              <a:gd name="T11" fmla="*/ 89 h 90"/>
              <a:gd name="T12" fmla="*/ 1 w 192"/>
              <a:gd name="T13" fmla="*/ 87 h 90"/>
              <a:gd name="T14" fmla="*/ 0 w 192"/>
              <a:gd name="T15" fmla="*/ 85 h 90"/>
              <a:gd name="T16" fmla="*/ 3 w 192"/>
              <a:gd name="T17" fmla="*/ 8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90">
                <a:moveTo>
                  <a:pt x="3" y="80"/>
                </a:moveTo>
                <a:cubicBezTo>
                  <a:pt x="185" y="1"/>
                  <a:pt x="185" y="1"/>
                  <a:pt x="185" y="1"/>
                </a:cubicBezTo>
                <a:cubicBezTo>
                  <a:pt x="187" y="0"/>
                  <a:pt x="190" y="1"/>
                  <a:pt x="191" y="3"/>
                </a:cubicBezTo>
                <a:cubicBezTo>
                  <a:pt x="191" y="5"/>
                  <a:pt x="191" y="5"/>
                  <a:pt x="191" y="5"/>
                </a:cubicBezTo>
                <a:cubicBezTo>
                  <a:pt x="192" y="7"/>
                  <a:pt x="191" y="9"/>
                  <a:pt x="189" y="10"/>
                </a:cubicBezTo>
                <a:cubicBezTo>
                  <a:pt x="7" y="89"/>
                  <a:pt x="7" y="89"/>
                  <a:pt x="7" y="89"/>
                </a:cubicBezTo>
                <a:cubicBezTo>
                  <a:pt x="4" y="90"/>
                  <a:pt x="2" y="89"/>
                  <a:pt x="1" y="87"/>
                </a:cubicBezTo>
                <a:cubicBezTo>
                  <a:pt x="0" y="85"/>
                  <a:pt x="0" y="85"/>
                  <a:pt x="0" y="85"/>
                </a:cubicBezTo>
                <a:cubicBezTo>
                  <a:pt x="0" y="83"/>
                  <a:pt x="1" y="81"/>
                  <a:pt x="3" y="80"/>
                </a:cubicBezTo>
                <a:close/>
              </a:path>
            </a:pathLst>
          </a:custGeom>
          <a:solidFill>
            <a:srgbClr val="C854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21" name="Freeform 113"/>
          <p:cNvSpPr/>
          <p:nvPr/>
        </p:nvSpPr>
        <p:spPr bwMode="auto">
          <a:xfrm>
            <a:off x="7885113" y="4394200"/>
            <a:ext cx="873125" cy="738188"/>
          </a:xfrm>
          <a:custGeom>
            <a:avLst/>
            <a:gdLst>
              <a:gd name="T0" fmla="*/ 550 w 550"/>
              <a:gd name="T1" fmla="*/ 0 h 465"/>
              <a:gd name="T2" fmla="*/ 129 w 550"/>
              <a:gd name="T3" fmla="*/ 268 h 465"/>
              <a:gd name="T4" fmla="*/ 143 w 550"/>
              <a:gd name="T5" fmla="*/ 438 h 465"/>
              <a:gd name="T6" fmla="*/ 366 w 550"/>
              <a:gd name="T7" fmla="*/ 441 h 465"/>
              <a:gd name="T8" fmla="*/ 550 w 550"/>
              <a:gd name="T9" fmla="*/ 0 h 465"/>
            </a:gdLst>
            <a:ahLst/>
            <a:cxnLst>
              <a:cxn ang="0">
                <a:pos x="T0" y="T1"/>
              </a:cxn>
              <a:cxn ang="0">
                <a:pos x="T2" y="T3"/>
              </a:cxn>
              <a:cxn ang="0">
                <a:pos x="T4" y="T5"/>
              </a:cxn>
              <a:cxn ang="0">
                <a:pos x="T6" y="T7"/>
              </a:cxn>
              <a:cxn ang="0">
                <a:pos x="T8" y="T9"/>
              </a:cxn>
            </a:cxnLst>
            <a:rect l="0" t="0" r="r" b="b"/>
            <a:pathLst>
              <a:path w="550" h="465">
                <a:moveTo>
                  <a:pt x="550" y="0"/>
                </a:moveTo>
                <a:cubicBezTo>
                  <a:pt x="550" y="0"/>
                  <a:pt x="258" y="71"/>
                  <a:pt x="129" y="268"/>
                </a:cubicBezTo>
                <a:cubicBezTo>
                  <a:pt x="0" y="465"/>
                  <a:pt x="138" y="438"/>
                  <a:pt x="143" y="438"/>
                </a:cubicBezTo>
                <a:cubicBezTo>
                  <a:pt x="148" y="438"/>
                  <a:pt x="364" y="448"/>
                  <a:pt x="366" y="441"/>
                </a:cubicBezTo>
                <a:cubicBezTo>
                  <a:pt x="367" y="435"/>
                  <a:pt x="550" y="0"/>
                  <a:pt x="550" y="0"/>
                </a:cubicBezTo>
                <a:close/>
              </a:path>
            </a:pathLst>
          </a:custGeom>
          <a:solidFill>
            <a:srgbClr val="C854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22" name="Freeform 114"/>
          <p:cNvSpPr/>
          <p:nvPr/>
        </p:nvSpPr>
        <p:spPr bwMode="auto">
          <a:xfrm>
            <a:off x="7564438" y="4356100"/>
            <a:ext cx="4162425" cy="2503488"/>
          </a:xfrm>
          <a:custGeom>
            <a:avLst/>
            <a:gdLst>
              <a:gd name="T0" fmla="*/ 2205 w 2623"/>
              <a:gd name="T1" fmla="*/ 929 h 1577"/>
              <a:gd name="T2" fmla="*/ 1764 w 2623"/>
              <a:gd name="T3" fmla="*/ 546 h 1577"/>
              <a:gd name="T4" fmla="*/ 1721 w 2623"/>
              <a:gd name="T5" fmla="*/ 548 h 1577"/>
              <a:gd name="T6" fmla="*/ 1374 w 2623"/>
              <a:gd name="T7" fmla="*/ 382 h 1577"/>
              <a:gd name="T8" fmla="*/ 1339 w 2623"/>
              <a:gd name="T9" fmla="*/ 384 h 1577"/>
              <a:gd name="T10" fmla="*/ 898 w 2623"/>
              <a:gd name="T11" fmla="*/ 0 h 1577"/>
              <a:gd name="T12" fmla="*/ 453 w 2623"/>
              <a:gd name="T13" fmla="*/ 445 h 1577"/>
              <a:gd name="T14" fmla="*/ 466 w 2623"/>
              <a:gd name="T15" fmla="*/ 552 h 1577"/>
              <a:gd name="T16" fmla="*/ 0 w 2623"/>
              <a:gd name="T17" fmla="*/ 1284 h 1577"/>
              <a:gd name="T18" fmla="*/ 55 w 2623"/>
              <a:gd name="T19" fmla="*/ 1577 h 1577"/>
              <a:gd name="T20" fmla="*/ 2574 w 2623"/>
              <a:gd name="T21" fmla="*/ 1577 h 1577"/>
              <a:gd name="T22" fmla="*/ 2623 w 2623"/>
              <a:gd name="T23" fmla="*/ 1374 h 1577"/>
              <a:gd name="T24" fmla="*/ 2205 w 2623"/>
              <a:gd name="T25" fmla="*/ 929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1577">
                <a:moveTo>
                  <a:pt x="2205" y="929"/>
                </a:moveTo>
                <a:cubicBezTo>
                  <a:pt x="2175" y="713"/>
                  <a:pt x="1989" y="546"/>
                  <a:pt x="1764" y="546"/>
                </a:cubicBezTo>
                <a:cubicBezTo>
                  <a:pt x="1750" y="546"/>
                  <a:pt x="1735" y="547"/>
                  <a:pt x="1721" y="548"/>
                </a:cubicBezTo>
                <a:cubicBezTo>
                  <a:pt x="1639" y="447"/>
                  <a:pt x="1514" y="382"/>
                  <a:pt x="1374" y="382"/>
                </a:cubicBezTo>
                <a:cubicBezTo>
                  <a:pt x="1362" y="382"/>
                  <a:pt x="1350" y="383"/>
                  <a:pt x="1339" y="384"/>
                </a:cubicBezTo>
                <a:cubicBezTo>
                  <a:pt x="1309" y="167"/>
                  <a:pt x="1123" y="0"/>
                  <a:pt x="898" y="0"/>
                </a:cubicBezTo>
                <a:cubicBezTo>
                  <a:pt x="652" y="0"/>
                  <a:pt x="453" y="199"/>
                  <a:pt x="453" y="445"/>
                </a:cubicBezTo>
                <a:cubicBezTo>
                  <a:pt x="453" y="482"/>
                  <a:pt x="457" y="517"/>
                  <a:pt x="466" y="552"/>
                </a:cubicBezTo>
                <a:cubicBezTo>
                  <a:pt x="191" y="681"/>
                  <a:pt x="0" y="960"/>
                  <a:pt x="0" y="1284"/>
                </a:cubicBezTo>
                <a:cubicBezTo>
                  <a:pt x="0" y="1387"/>
                  <a:pt x="20" y="1486"/>
                  <a:pt x="55" y="1577"/>
                </a:cubicBezTo>
                <a:cubicBezTo>
                  <a:pt x="2574" y="1577"/>
                  <a:pt x="2574" y="1577"/>
                  <a:pt x="2574" y="1577"/>
                </a:cubicBezTo>
                <a:cubicBezTo>
                  <a:pt x="2605" y="1516"/>
                  <a:pt x="2623" y="1447"/>
                  <a:pt x="2623" y="1374"/>
                </a:cubicBezTo>
                <a:cubicBezTo>
                  <a:pt x="2623" y="1137"/>
                  <a:pt x="2438" y="943"/>
                  <a:pt x="2205" y="929"/>
                </a:cubicBezTo>
                <a:close/>
              </a:path>
            </a:pathLst>
          </a:custGeom>
          <a:solidFill>
            <a:srgbClr val="92EB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23" name="Freeform 115"/>
          <p:cNvSpPr/>
          <p:nvPr/>
        </p:nvSpPr>
        <p:spPr bwMode="auto">
          <a:xfrm>
            <a:off x="9145588" y="5149850"/>
            <a:ext cx="28575" cy="1295400"/>
          </a:xfrm>
          <a:custGeom>
            <a:avLst/>
            <a:gdLst>
              <a:gd name="T0" fmla="*/ 9 w 18"/>
              <a:gd name="T1" fmla="*/ 816 h 816"/>
              <a:gd name="T2" fmla="*/ 9 w 18"/>
              <a:gd name="T3" fmla="*/ 816 h 816"/>
              <a:gd name="T4" fmla="*/ 18 w 18"/>
              <a:gd name="T5" fmla="*/ 807 h 816"/>
              <a:gd name="T6" fmla="*/ 18 w 18"/>
              <a:gd name="T7" fmla="*/ 9 h 816"/>
              <a:gd name="T8" fmla="*/ 9 w 18"/>
              <a:gd name="T9" fmla="*/ 0 h 816"/>
              <a:gd name="T10" fmla="*/ 9 w 18"/>
              <a:gd name="T11" fmla="*/ 0 h 816"/>
              <a:gd name="T12" fmla="*/ 0 w 18"/>
              <a:gd name="T13" fmla="*/ 9 h 816"/>
              <a:gd name="T14" fmla="*/ 0 w 18"/>
              <a:gd name="T15" fmla="*/ 807 h 816"/>
              <a:gd name="T16" fmla="*/ 9 w 18"/>
              <a:gd name="T17"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816">
                <a:moveTo>
                  <a:pt x="9" y="816"/>
                </a:moveTo>
                <a:cubicBezTo>
                  <a:pt x="9" y="816"/>
                  <a:pt x="9" y="816"/>
                  <a:pt x="9" y="816"/>
                </a:cubicBezTo>
                <a:cubicBezTo>
                  <a:pt x="14" y="816"/>
                  <a:pt x="18" y="812"/>
                  <a:pt x="18" y="807"/>
                </a:cubicBezTo>
                <a:cubicBezTo>
                  <a:pt x="18" y="9"/>
                  <a:pt x="18" y="9"/>
                  <a:pt x="18" y="9"/>
                </a:cubicBezTo>
                <a:cubicBezTo>
                  <a:pt x="18" y="4"/>
                  <a:pt x="14" y="0"/>
                  <a:pt x="9" y="0"/>
                </a:cubicBezTo>
                <a:cubicBezTo>
                  <a:pt x="9" y="0"/>
                  <a:pt x="9" y="0"/>
                  <a:pt x="9" y="0"/>
                </a:cubicBezTo>
                <a:cubicBezTo>
                  <a:pt x="4" y="0"/>
                  <a:pt x="0" y="4"/>
                  <a:pt x="0" y="9"/>
                </a:cubicBezTo>
                <a:cubicBezTo>
                  <a:pt x="0" y="807"/>
                  <a:pt x="0" y="807"/>
                  <a:pt x="0" y="807"/>
                </a:cubicBezTo>
                <a:cubicBezTo>
                  <a:pt x="0" y="812"/>
                  <a:pt x="4" y="816"/>
                  <a:pt x="9" y="816"/>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24" name="Freeform 116"/>
          <p:cNvSpPr/>
          <p:nvPr/>
        </p:nvSpPr>
        <p:spPr bwMode="auto">
          <a:xfrm>
            <a:off x="8997951" y="5311775"/>
            <a:ext cx="158750" cy="133350"/>
          </a:xfrm>
          <a:custGeom>
            <a:avLst/>
            <a:gdLst>
              <a:gd name="T0" fmla="*/ 91 w 100"/>
              <a:gd name="T1" fmla="*/ 82 h 84"/>
              <a:gd name="T2" fmla="*/ 3 w 100"/>
              <a:gd name="T3" fmla="*/ 10 h 84"/>
              <a:gd name="T4" fmla="*/ 2 w 100"/>
              <a:gd name="T5" fmla="*/ 2 h 84"/>
              <a:gd name="T6" fmla="*/ 2 w 100"/>
              <a:gd name="T7" fmla="*/ 2 h 84"/>
              <a:gd name="T8" fmla="*/ 10 w 100"/>
              <a:gd name="T9" fmla="*/ 1 h 84"/>
              <a:gd name="T10" fmla="*/ 98 w 100"/>
              <a:gd name="T11" fmla="*/ 74 h 84"/>
              <a:gd name="T12" fmla="*/ 98 w 100"/>
              <a:gd name="T13" fmla="*/ 81 h 84"/>
              <a:gd name="T14" fmla="*/ 98 w 100"/>
              <a:gd name="T15" fmla="*/ 81 h 84"/>
              <a:gd name="T16" fmla="*/ 91 w 100"/>
              <a:gd name="T17" fmla="*/ 8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84">
                <a:moveTo>
                  <a:pt x="91" y="82"/>
                </a:moveTo>
                <a:cubicBezTo>
                  <a:pt x="3" y="10"/>
                  <a:pt x="3" y="10"/>
                  <a:pt x="3" y="10"/>
                </a:cubicBezTo>
                <a:cubicBezTo>
                  <a:pt x="1" y="8"/>
                  <a:pt x="0" y="5"/>
                  <a:pt x="2" y="2"/>
                </a:cubicBezTo>
                <a:cubicBezTo>
                  <a:pt x="2" y="2"/>
                  <a:pt x="2" y="2"/>
                  <a:pt x="2" y="2"/>
                </a:cubicBezTo>
                <a:cubicBezTo>
                  <a:pt x="4" y="0"/>
                  <a:pt x="8" y="0"/>
                  <a:pt x="10" y="1"/>
                </a:cubicBezTo>
                <a:cubicBezTo>
                  <a:pt x="98" y="74"/>
                  <a:pt x="98" y="74"/>
                  <a:pt x="98" y="74"/>
                </a:cubicBezTo>
                <a:cubicBezTo>
                  <a:pt x="100" y="75"/>
                  <a:pt x="100" y="79"/>
                  <a:pt x="98" y="81"/>
                </a:cubicBezTo>
                <a:cubicBezTo>
                  <a:pt x="98" y="81"/>
                  <a:pt x="98" y="81"/>
                  <a:pt x="98" y="81"/>
                </a:cubicBezTo>
                <a:cubicBezTo>
                  <a:pt x="96" y="84"/>
                  <a:pt x="93" y="84"/>
                  <a:pt x="91" y="82"/>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25" name="Freeform 117"/>
          <p:cNvSpPr/>
          <p:nvPr/>
        </p:nvSpPr>
        <p:spPr bwMode="auto">
          <a:xfrm>
            <a:off x="9048751" y="5795963"/>
            <a:ext cx="109538" cy="176213"/>
          </a:xfrm>
          <a:custGeom>
            <a:avLst/>
            <a:gdLst>
              <a:gd name="T0" fmla="*/ 58 w 69"/>
              <a:gd name="T1" fmla="*/ 107 h 111"/>
              <a:gd name="T2" fmla="*/ 1 w 69"/>
              <a:gd name="T3" fmla="*/ 9 h 111"/>
              <a:gd name="T4" fmla="*/ 3 w 69"/>
              <a:gd name="T5" fmla="*/ 2 h 111"/>
              <a:gd name="T6" fmla="*/ 3 w 69"/>
              <a:gd name="T7" fmla="*/ 2 h 111"/>
              <a:gd name="T8" fmla="*/ 11 w 69"/>
              <a:gd name="T9" fmla="*/ 4 h 111"/>
              <a:gd name="T10" fmla="*/ 67 w 69"/>
              <a:gd name="T11" fmla="*/ 102 h 111"/>
              <a:gd name="T12" fmla="*/ 65 w 69"/>
              <a:gd name="T13" fmla="*/ 109 h 111"/>
              <a:gd name="T14" fmla="*/ 65 w 69"/>
              <a:gd name="T15" fmla="*/ 109 h 111"/>
              <a:gd name="T16" fmla="*/ 58 w 69"/>
              <a:gd name="T17" fmla="*/ 10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11">
                <a:moveTo>
                  <a:pt x="58" y="107"/>
                </a:moveTo>
                <a:cubicBezTo>
                  <a:pt x="1" y="9"/>
                  <a:pt x="1" y="9"/>
                  <a:pt x="1" y="9"/>
                </a:cubicBezTo>
                <a:cubicBezTo>
                  <a:pt x="0" y="6"/>
                  <a:pt x="1" y="3"/>
                  <a:pt x="3" y="2"/>
                </a:cubicBezTo>
                <a:cubicBezTo>
                  <a:pt x="3" y="2"/>
                  <a:pt x="3" y="2"/>
                  <a:pt x="3" y="2"/>
                </a:cubicBezTo>
                <a:cubicBezTo>
                  <a:pt x="6" y="0"/>
                  <a:pt x="9" y="1"/>
                  <a:pt x="11" y="4"/>
                </a:cubicBezTo>
                <a:cubicBezTo>
                  <a:pt x="67" y="102"/>
                  <a:pt x="67" y="102"/>
                  <a:pt x="67" y="102"/>
                </a:cubicBezTo>
                <a:cubicBezTo>
                  <a:pt x="69" y="104"/>
                  <a:pt x="68" y="108"/>
                  <a:pt x="65" y="109"/>
                </a:cubicBezTo>
                <a:cubicBezTo>
                  <a:pt x="65" y="109"/>
                  <a:pt x="65" y="109"/>
                  <a:pt x="65" y="109"/>
                </a:cubicBezTo>
                <a:cubicBezTo>
                  <a:pt x="63" y="111"/>
                  <a:pt x="59" y="110"/>
                  <a:pt x="58" y="107"/>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26" name="Freeform 118"/>
          <p:cNvSpPr/>
          <p:nvPr/>
        </p:nvSpPr>
        <p:spPr bwMode="auto">
          <a:xfrm>
            <a:off x="9145588" y="5537200"/>
            <a:ext cx="200025" cy="171450"/>
          </a:xfrm>
          <a:custGeom>
            <a:avLst/>
            <a:gdLst>
              <a:gd name="T0" fmla="*/ 3 w 126"/>
              <a:gd name="T1" fmla="*/ 98 h 108"/>
              <a:gd name="T2" fmla="*/ 116 w 126"/>
              <a:gd name="T3" fmla="*/ 1 h 108"/>
              <a:gd name="T4" fmla="*/ 124 w 126"/>
              <a:gd name="T5" fmla="*/ 2 h 108"/>
              <a:gd name="T6" fmla="*/ 124 w 126"/>
              <a:gd name="T7" fmla="*/ 2 h 108"/>
              <a:gd name="T8" fmla="*/ 124 w 126"/>
              <a:gd name="T9" fmla="*/ 10 h 108"/>
              <a:gd name="T10" fmla="*/ 10 w 126"/>
              <a:gd name="T11" fmla="*/ 106 h 108"/>
              <a:gd name="T12" fmla="*/ 2 w 126"/>
              <a:gd name="T13" fmla="*/ 106 h 108"/>
              <a:gd name="T14" fmla="*/ 2 w 126"/>
              <a:gd name="T15" fmla="*/ 106 h 108"/>
              <a:gd name="T16" fmla="*/ 3 w 126"/>
              <a:gd name="T17" fmla="*/ 9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108">
                <a:moveTo>
                  <a:pt x="3" y="98"/>
                </a:moveTo>
                <a:cubicBezTo>
                  <a:pt x="116" y="1"/>
                  <a:pt x="116" y="1"/>
                  <a:pt x="116" y="1"/>
                </a:cubicBezTo>
                <a:cubicBezTo>
                  <a:pt x="119" y="0"/>
                  <a:pt x="122" y="0"/>
                  <a:pt x="124" y="2"/>
                </a:cubicBezTo>
                <a:cubicBezTo>
                  <a:pt x="124" y="2"/>
                  <a:pt x="124" y="2"/>
                  <a:pt x="124" y="2"/>
                </a:cubicBezTo>
                <a:cubicBezTo>
                  <a:pt x="126" y="4"/>
                  <a:pt x="126" y="8"/>
                  <a:pt x="124" y="10"/>
                </a:cubicBezTo>
                <a:cubicBezTo>
                  <a:pt x="10" y="106"/>
                  <a:pt x="10" y="106"/>
                  <a:pt x="10" y="106"/>
                </a:cubicBezTo>
                <a:cubicBezTo>
                  <a:pt x="7" y="108"/>
                  <a:pt x="4" y="108"/>
                  <a:pt x="2" y="106"/>
                </a:cubicBezTo>
                <a:cubicBezTo>
                  <a:pt x="2" y="106"/>
                  <a:pt x="2" y="106"/>
                  <a:pt x="2" y="106"/>
                </a:cubicBezTo>
                <a:cubicBezTo>
                  <a:pt x="0" y="103"/>
                  <a:pt x="0" y="100"/>
                  <a:pt x="3" y="98"/>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27" name="Freeform 119"/>
          <p:cNvSpPr/>
          <p:nvPr/>
        </p:nvSpPr>
        <p:spPr bwMode="auto">
          <a:xfrm>
            <a:off x="9145588" y="6042025"/>
            <a:ext cx="200025" cy="173038"/>
          </a:xfrm>
          <a:custGeom>
            <a:avLst/>
            <a:gdLst>
              <a:gd name="T0" fmla="*/ 3 w 126"/>
              <a:gd name="T1" fmla="*/ 98 h 109"/>
              <a:gd name="T2" fmla="*/ 116 w 126"/>
              <a:gd name="T3" fmla="*/ 2 h 109"/>
              <a:gd name="T4" fmla="*/ 124 w 126"/>
              <a:gd name="T5" fmla="*/ 2 h 109"/>
              <a:gd name="T6" fmla="*/ 124 w 126"/>
              <a:gd name="T7" fmla="*/ 2 h 109"/>
              <a:gd name="T8" fmla="*/ 124 w 126"/>
              <a:gd name="T9" fmla="*/ 10 h 109"/>
              <a:gd name="T10" fmla="*/ 10 w 126"/>
              <a:gd name="T11" fmla="*/ 107 h 109"/>
              <a:gd name="T12" fmla="*/ 2 w 126"/>
              <a:gd name="T13" fmla="*/ 106 h 109"/>
              <a:gd name="T14" fmla="*/ 2 w 126"/>
              <a:gd name="T15" fmla="*/ 106 h 109"/>
              <a:gd name="T16" fmla="*/ 3 w 126"/>
              <a:gd name="T17" fmla="*/ 9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109">
                <a:moveTo>
                  <a:pt x="3" y="98"/>
                </a:moveTo>
                <a:cubicBezTo>
                  <a:pt x="116" y="2"/>
                  <a:pt x="116" y="2"/>
                  <a:pt x="116" y="2"/>
                </a:cubicBezTo>
                <a:cubicBezTo>
                  <a:pt x="119" y="0"/>
                  <a:pt x="122" y="0"/>
                  <a:pt x="124" y="2"/>
                </a:cubicBezTo>
                <a:cubicBezTo>
                  <a:pt x="124" y="2"/>
                  <a:pt x="124" y="2"/>
                  <a:pt x="124" y="2"/>
                </a:cubicBezTo>
                <a:cubicBezTo>
                  <a:pt x="126" y="5"/>
                  <a:pt x="126" y="8"/>
                  <a:pt x="124" y="10"/>
                </a:cubicBezTo>
                <a:cubicBezTo>
                  <a:pt x="10" y="107"/>
                  <a:pt x="10" y="107"/>
                  <a:pt x="10" y="107"/>
                </a:cubicBezTo>
                <a:cubicBezTo>
                  <a:pt x="7" y="109"/>
                  <a:pt x="4" y="108"/>
                  <a:pt x="2" y="106"/>
                </a:cubicBezTo>
                <a:cubicBezTo>
                  <a:pt x="2" y="106"/>
                  <a:pt x="2" y="106"/>
                  <a:pt x="2" y="106"/>
                </a:cubicBezTo>
                <a:cubicBezTo>
                  <a:pt x="0" y="104"/>
                  <a:pt x="0" y="100"/>
                  <a:pt x="3" y="98"/>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28" name="Freeform 120"/>
          <p:cNvSpPr/>
          <p:nvPr/>
        </p:nvSpPr>
        <p:spPr bwMode="auto">
          <a:xfrm>
            <a:off x="9936163" y="5507038"/>
            <a:ext cx="28575" cy="1295400"/>
          </a:xfrm>
          <a:custGeom>
            <a:avLst/>
            <a:gdLst>
              <a:gd name="T0" fmla="*/ 9 w 18"/>
              <a:gd name="T1" fmla="*/ 816 h 816"/>
              <a:gd name="T2" fmla="*/ 9 w 18"/>
              <a:gd name="T3" fmla="*/ 816 h 816"/>
              <a:gd name="T4" fmla="*/ 0 w 18"/>
              <a:gd name="T5" fmla="*/ 807 h 816"/>
              <a:gd name="T6" fmla="*/ 0 w 18"/>
              <a:gd name="T7" fmla="*/ 10 h 816"/>
              <a:gd name="T8" fmla="*/ 9 w 18"/>
              <a:gd name="T9" fmla="*/ 0 h 816"/>
              <a:gd name="T10" fmla="*/ 9 w 18"/>
              <a:gd name="T11" fmla="*/ 0 h 816"/>
              <a:gd name="T12" fmla="*/ 18 w 18"/>
              <a:gd name="T13" fmla="*/ 10 h 816"/>
              <a:gd name="T14" fmla="*/ 18 w 18"/>
              <a:gd name="T15" fmla="*/ 807 h 816"/>
              <a:gd name="T16" fmla="*/ 9 w 18"/>
              <a:gd name="T17"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816">
                <a:moveTo>
                  <a:pt x="9" y="816"/>
                </a:moveTo>
                <a:cubicBezTo>
                  <a:pt x="9" y="816"/>
                  <a:pt x="9" y="816"/>
                  <a:pt x="9" y="816"/>
                </a:cubicBezTo>
                <a:cubicBezTo>
                  <a:pt x="4" y="816"/>
                  <a:pt x="0" y="812"/>
                  <a:pt x="0" y="807"/>
                </a:cubicBezTo>
                <a:cubicBezTo>
                  <a:pt x="0" y="10"/>
                  <a:pt x="0" y="10"/>
                  <a:pt x="0" y="10"/>
                </a:cubicBezTo>
                <a:cubicBezTo>
                  <a:pt x="0" y="5"/>
                  <a:pt x="4" y="0"/>
                  <a:pt x="9" y="0"/>
                </a:cubicBezTo>
                <a:cubicBezTo>
                  <a:pt x="9" y="0"/>
                  <a:pt x="9" y="0"/>
                  <a:pt x="9" y="0"/>
                </a:cubicBezTo>
                <a:cubicBezTo>
                  <a:pt x="14" y="0"/>
                  <a:pt x="18" y="5"/>
                  <a:pt x="18" y="10"/>
                </a:cubicBezTo>
                <a:cubicBezTo>
                  <a:pt x="18" y="807"/>
                  <a:pt x="18" y="807"/>
                  <a:pt x="18" y="807"/>
                </a:cubicBezTo>
                <a:cubicBezTo>
                  <a:pt x="18" y="812"/>
                  <a:pt x="14" y="816"/>
                  <a:pt x="9" y="816"/>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29" name="Freeform 121"/>
          <p:cNvSpPr/>
          <p:nvPr/>
        </p:nvSpPr>
        <p:spPr bwMode="auto">
          <a:xfrm>
            <a:off x="9952038" y="5668963"/>
            <a:ext cx="158750" cy="133350"/>
          </a:xfrm>
          <a:custGeom>
            <a:avLst/>
            <a:gdLst>
              <a:gd name="T0" fmla="*/ 10 w 100"/>
              <a:gd name="T1" fmla="*/ 82 h 84"/>
              <a:gd name="T2" fmla="*/ 98 w 100"/>
              <a:gd name="T3" fmla="*/ 10 h 84"/>
              <a:gd name="T4" fmla="*/ 98 w 100"/>
              <a:gd name="T5" fmla="*/ 3 h 84"/>
              <a:gd name="T6" fmla="*/ 98 w 100"/>
              <a:gd name="T7" fmla="*/ 3 h 84"/>
              <a:gd name="T8" fmla="*/ 91 w 100"/>
              <a:gd name="T9" fmla="*/ 2 h 84"/>
              <a:gd name="T10" fmla="*/ 3 w 100"/>
              <a:gd name="T11" fmla="*/ 74 h 84"/>
              <a:gd name="T12" fmla="*/ 2 w 100"/>
              <a:gd name="T13" fmla="*/ 82 h 84"/>
              <a:gd name="T14" fmla="*/ 2 w 100"/>
              <a:gd name="T15" fmla="*/ 82 h 84"/>
              <a:gd name="T16" fmla="*/ 10 w 100"/>
              <a:gd name="T17" fmla="*/ 8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84">
                <a:moveTo>
                  <a:pt x="10" y="82"/>
                </a:moveTo>
                <a:cubicBezTo>
                  <a:pt x="98" y="10"/>
                  <a:pt x="98" y="10"/>
                  <a:pt x="98" y="10"/>
                </a:cubicBezTo>
                <a:cubicBezTo>
                  <a:pt x="100" y="8"/>
                  <a:pt x="100" y="5"/>
                  <a:pt x="98" y="3"/>
                </a:cubicBezTo>
                <a:cubicBezTo>
                  <a:pt x="98" y="3"/>
                  <a:pt x="98" y="3"/>
                  <a:pt x="98" y="3"/>
                </a:cubicBezTo>
                <a:cubicBezTo>
                  <a:pt x="96" y="0"/>
                  <a:pt x="93" y="0"/>
                  <a:pt x="91" y="2"/>
                </a:cubicBezTo>
                <a:cubicBezTo>
                  <a:pt x="3" y="74"/>
                  <a:pt x="3" y="74"/>
                  <a:pt x="3" y="74"/>
                </a:cubicBezTo>
                <a:cubicBezTo>
                  <a:pt x="1" y="76"/>
                  <a:pt x="0" y="79"/>
                  <a:pt x="2" y="82"/>
                </a:cubicBezTo>
                <a:cubicBezTo>
                  <a:pt x="2" y="82"/>
                  <a:pt x="2" y="82"/>
                  <a:pt x="2" y="82"/>
                </a:cubicBezTo>
                <a:cubicBezTo>
                  <a:pt x="4" y="84"/>
                  <a:pt x="8" y="84"/>
                  <a:pt x="10" y="82"/>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30" name="Freeform 122"/>
          <p:cNvSpPr/>
          <p:nvPr/>
        </p:nvSpPr>
        <p:spPr bwMode="auto">
          <a:xfrm>
            <a:off x="9763126" y="5894388"/>
            <a:ext cx="201613" cy="173038"/>
          </a:xfrm>
          <a:custGeom>
            <a:avLst/>
            <a:gdLst>
              <a:gd name="T0" fmla="*/ 124 w 127"/>
              <a:gd name="T1" fmla="*/ 98 h 109"/>
              <a:gd name="T2" fmla="*/ 10 w 127"/>
              <a:gd name="T3" fmla="*/ 2 h 109"/>
              <a:gd name="T4" fmla="*/ 2 w 127"/>
              <a:gd name="T5" fmla="*/ 3 h 109"/>
              <a:gd name="T6" fmla="*/ 2 w 127"/>
              <a:gd name="T7" fmla="*/ 3 h 109"/>
              <a:gd name="T8" fmla="*/ 3 w 127"/>
              <a:gd name="T9" fmla="*/ 10 h 109"/>
              <a:gd name="T10" fmla="*/ 117 w 127"/>
              <a:gd name="T11" fmla="*/ 107 h 109"/>
              <a:gd name="T12" fmla="*/ 125 w 127"/>
              <a:gd name="T13" fmla="*/ 106 h 109"/>
              <a:gd name="T14" fmla="*/ 125 w 127"/>
              <a:gd name="T15" fmla="*/ 106 h 109"/>
              <a:gd name="T16" fmla="*/ 124 w 127"/>
              <a:gd name="T17" fmla="*/ 9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 h="109">
                <a:moveTo>
                  <a:pt x="124" y="98"/>
                </a:moveTo>
                <a:cubicBezTo>
                  <a:pt x="10" y="2"/>
                  <a:pt x="10" y="2"/>
                  <a:pt x="10" y="2"/>
                </a:cubicBezTo>
                <a:cubicBezTo>
                  <a:pt x="8" y="0"/>
                  <a:pt x="4" y="0"/>
                  <a:pt x="2" y="3"/>
                </a:cubicBezTo>
                <a:cubicBezTo>
                  <a:pt x="2" y="3"/>
                  <a:pt x="2" y="3"/>
                  <a:pt x="2" y="3"/>
                </a:cubicBezTo>
                <a:cubicBezTo>
                  <a:pt x="0" y="5"/>
                  <a:pt x="1" y="8"/>
                  <a:pt x="3" y="10"/>
                </a:cubicBezTo>
                <a:cubicBezTo>
                  <a:pt x="117" y="107"/>
                  <a:pt x="117" y="107"/>
                  <a:pt x="117" y="107"/>
                </a:cubicBezTo>
                <a:cubicBezTo>
                  <a:pt x="119" y="109"/>
                  <a:pt x="123" y="108"/>
                  <a:pt x="125" y="106"/>
                </a:cubicBezTo>
                <a:cubicBezTo>
                  <a:pt x="125" y="106"/>
                  <a:pt x="125" y="106"/>
                  <a:pt x="125" y="106"/>
                </a:cubicBezTo>
                <a:cubicBezTo>
                  <a:pt x="127" y="104"/>
                  <a:pt x="126" y="100"/>
                  <a:pt x="124" y="98"/>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31" name="Freeform 123"/>
          <p:cNvSpPr/>
          <p:nvPr/>
        </p:nvSpPr>
        <p:spPr bwMode="auto">
          <a:xfrm>
            <a:off x="10715626" y="5924550"/>
            <a:ext cx="28575" cy="525463"/>
          </a:xfrm>
          <a:custGeom>
            <a:avLst/>
            <a:gdLst>
              <a:gd name="T0" fmla="*/ 9 w 18"/>
              <a:gd name="T1" fmla="*/ 331 h 331"/>
              <a:gd name="T2" fmla="*/ 9 w 18"/>
              <a:gd name="T3" fmla="*/ 331 h 331"/>
              <a:gd name="T4" fmla="*/ 0 w 18"/>
              <a:gd name="T5" fmla="*/ 322 h 331"/>
              <a:gd name="T6" fmla="*/ 0 w 18"/>
              <a:gd name="T7" fmla="*/ 10 h 331"/>
              <a:gd name="T8" fmla="*/ 9 w 18"/>
              <a:gd name="T9" fmla="*/ 0 h 331"/>
              <a:gd name="T10" fmla="*/ 9 w 18"/>
              <a:gd name="T11" fmla="*/ 0 h 331"/>
              <a:gd name="T12" fmla="*/ 18 w 18"/>
              <a:gd name="T13" fmla="*/ 10 h 331"/>
              <a:gd name="T14" fmla="*/ 18 w 18"/>
              <a:gd name="T15" fmla="*/ 322 h 331"/>
              <a:gd name="T16" fmla="*/ 9 w 18"/>
              <a:gd name="T17" fmla="*/ 331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331">
                <a:moveTo>
                  <a:pt x="9" y="331"/>
                </a:moveTo>
                <a:cubicBezTo>
                  <a:pt x="9" y="331"/>
                  <a:pt x="9" y="331"/>
                  <a:pt x="9" y="331"/>
                </a:cubicBezTo>
                <a:cubicBezTo>
                  <a:pt x="4" y="331"/>
                  <a:pt x="0" y="327"/>
                  <a:pt x="0" y="322"/>
                </a:cubicBezTo>
                <a:cubicBezTo>
                  <a:pt x="0" y="10"/>
                  <a:pt x="0" y="10"/>
                  <a:pt x="0" y="10"/>
                </a:cubicBezTo>
                <a:cubicBezTo>
                  <a:pt x="0" y="5"/>
                  <a:pt x="4" y="0"/>
                  <a:pt x="9" y="0"/>
                </a:cubicBezTo>
                <a:cubicBezTo>
                  <a:pt x="9" y="0"/>
                  <a:pt x="9" y="0"/>
                  <a:pt x="9" y="0"/>
                </a:cubicBezTo>
                <a:cubicBezTo>
                  <a:pt x="14" y="0"/>
                  <a:pt x="18" y="5"/>
                  <a:pt x="18" y="10"/>
                </a:cubicBezTo>
                <a:cubicBezTo>
                  <a:pt x="18" y="322"/>
                  <a:pt x="18" y="322"/>
                  <a:pt x="18" y="322"/>
                </a:cubicBezTo>
                <a:cubicBezTo>
                  <a:pt x="18" y="327"/>
                  <a:pt x="14" y="331"/>
                  <a:pt x="9" y="331"/>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32" name="Freeform 124"/>
          <p:cNvSpPr/>
          <p:nvPr/>
        </p:nvSpPr>
        <p:spPr bwMode="auto">
          <a:xfrm>
            <a:off x="10728326" y="6005513"/>
            <a:ext cx="158750" cy="134938"/>
          </a:xfrm>
          <a:custGeom>
            <a:avLst/>
            <a:gdLst>
              <a:gd name="T0" fmla="*/ 10 w 100"/>
              <a:gd name="T1" fmla="*/ 83 h 85"/>
              <a:gd name="T2" fmla="*/ 97 w 100"/>
              <a:gd name="T3" fmla="*/ 11 h 85"/>
              <a:gd name="T4" fmla="*/ 98 w 100"/>
              <a:gd name="T5" fmla="*/ 3 h 85"/>
              <a:gd name="T6" fmla="*/ 98 w 100"/>
              <a:gd name="T7" fmla="*/ 3 h 85"/>
              <a:gd name="T8" fmla="*/ 90 w 100"/>
              <a:gd name="T9" fmla="*/ 2 h 85"/>
              <a:gd name="T10" fmla="*/ 3 w 100"/>
              <a:gd name="T11" fmla="*/ 74 h 85"/>
              <a:gd name="T12" fmla="*/ 2 w 100"/>
              <a:gd name="T13" fmla="*/ 82 h 85"/>
              <a:gd name="T14" fmla="*/ 2 w 100"/>
              <a:gd name="T15" fmla="*/ 82 h 85"/>
              <a:gd name="T16" fmla="*/ 10 w 100"/>
              <a:gd name="T17" fmla="*/ 8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85">
                <a:moveTo>
                  <a:pt x="10" y="83"/>
                </a:moveTo>
                <a:cubicBezTo>
                  <a:pt x="97" y="11"/>
                  <a:pt x="97" y="11"/>
                  <a:pt x="97" y="11"/>
                </a:cubicBezTo>
                <a:cubicBezTo>
                  <a:pt x="100" y="9"/>
                  <a:pt x="100" y="5"/>
                  <a:pt x="98" y="3"/>
                </a:cubicBezTo>
                <a:cubicBezTo>
                  <a:pt x="98" y="3"/>
                  <a:pt x="98" y="3"/>
                  <a:pt x="98" y="3"/>
                </a:cubicBezTo>
                <a:cubicBezTo>
                  <a:pt x="96" y="1"/>
                  <a:pt x="93" y="0"/>
                  <a:pt x="90" y="2"/>
                </a:cubicBezTo>
                <a:cubicBezTo>
                  <a:pt x="3" y="74"/>
                  <a:pt x="3" y="74"/>
                  <a:pt x="3" y="74"/>
                </a:cubicBezTo>
                <a:cubicBezTo>
                  <a:pt x="1" y="76"/>
                  <a:pt x="0" y="80"/>
                  <a:pt x="2" y="82"/>
                </a:cubicBezTo>
                <a:cubicBezTo>
                  <a:pt x="2" y="82"/>
                  <a:pt x="2" y="82"/>
                  <a:pt x="2" y="82"/>
                </a:cubicBezTo>
                <a:cubicBezTo>
                  <a:pt x="4" y="84"/>
                  <a:pt x="8" y="85"/>
                  <a:pt x="10" y="83"/>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33" name="Freeform 125"/>
          <p:cNvSpPr/>
          <p:nvPr/>
        </p:nvSpPr>
        <p:spPr bwMode="auto">
          <a:xfrm>
            <a:off x="10563226" y="6143625"/>
            <a:ext cx="200025" cy="171450"/>
          </a:xfrm>
          <a:custGeom>
            <a:avLst/>
            <a:gdLst>
              <a:gd name="T0" fmla="*/ 123 w 126"/>
              <a:gd name="T1" fmla="*/ 98 h 108"/>
              <a:gd name="T2" fmla="*/ 9 w 126"/>
              <a:gd name="T3" fmla="*/ 1 h 108"/>
              <a:gd name="T4" fmla="*/ 2 w 126"/>
              <a:gd name="T5" fmla="*/ 2 h 108"/>
              <a:gd name="T6" fmla="*/ 2 w 126"/>
              <a:gd name="T7" fmla="*/ 2 h 108"/>
              <a:gd name="T8" fmla="*/ 2 w 126"/>
              <a:gd name="T9" fmla="*/ 10 h 108"/>
              <a:gd name="T10" fmla="*/ 116 w 126"/>
              <a:gd name="T11" fmla="*/ 106 h 108"/>
              <a:gd name="T12" fmla="*/ 124 w 126"/>
              <a:gd name="T13" fmla="*/ 106 h 108"/>
              <a:gd name="T14" fmla="*/ 124 w 126"/>
              <a:gd name="T15" fmla="*/ 106 h 108"/>
              <a:gd name="T16" fmla="*/ 123 w 126"/>
              <a:gd name="T17" fmla="*/ 9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108">
                <a:moveTo>
                  <a:pt x="123" y="98"/>
                </a:moveTo>
                <a:cubicBezTo>
                  <a:pt x="9" y="1"/>
                  <a:pt x="9" y="1"/>
                  <a:pt x="9" y="1"/>
                </a:cubicBezTo>
                <a:cubicBezTo>
                  <a:pt x="7" y="0"/>
                  <a:pt x="4" y="0"/>
                  <a:pt x="2" y="2"/>
                </a:cubicBezTo>
                <a:cubicBezTo>
                  <a:pt x="2" y="2"/>
                  <a:pt x="2" y="2"/>
                  <a:pt x="2" y="2"/>
                </a:cubicBezTo>
                <a:cubicBezTo>
                  <a:pt x="0" y="4"/>
                  <a:pt x="0" y="8"/>
                  <a:pt x="2" y="10"/>
                </a:cubicBezTo>
                <a:cubicBezTo>
                  <a:pt x="116" y="106"/>
                  <a:pt x="116" y="106"/>
                  <a:pt x="116" y="106"/>
                </a:cubicBezTo>
                <a:cubicBezTo>
                  <a:pt x="118" y="108"/>
                  <a:pt x="122" y="108"/>
                  <a:pt x="124" y="106"/>
                </a:cubicBezTo>
                <a:cubicBezTo>
                  <a:pt x="124" y="106"/>
                  <a:pt x="124" y="106"/>
                  <a:pt x="124" y="106"/>
                </a:cubicBezTo>
                <a:cubicBezTo>
                  <a:pt x="126" y="103"/>
                  <a:pt x="125" y="100"/>
                  <a:pt x="123" y="98"/>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34" name="Rectangle 126"/>
          <p:cNvSpPr>
            <a:spLocks noChangeArrowheads="1"/>
          </p:cNvSpPr>
          <p:nvPr/>
        </p:nvSpPr>
        <p:spPr bwMode="auto">
          <a:xfrm>
            <a:off x="6253163" y="4908550"/>
            <a:ext cx="1576388" cy="1492250"/>
          </a:xfrm>
          <a:prstGeom prst="rect">
            <a:avLst/>
          </a:prstGeom>
          <a:solidFill>
            <a:srgbClr val="CF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35" name="Rectangle 127"/>
          <p:cNvSpPr>
            <a:spLocks noChangeArrowheads="1"/>
          </p:cNvSpPr>
          <p:nvPr/>
        </p:nvSpPr>
        <p:spPr bwMode="auto">
          <a:xfrm>
            <a:off x="6253163" y="5024438"/>
            <a:ext cx="1576388" cy="47625"/>
          </a:xfrm>
          <a:prstGeom prst="rect">
            <a:avLst/>
          </a:prstGeom>
          <a:solidFill>
            <a:srgbClr val="70CD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36" name="Freeform 128"/>
          <p:cNvSpPr/>
          <p:nvPr/>
        </p:nvSpPr>
        <p:spPr bwMode="auto">
          <a:xfrm>
            <a:off x="7829551" y="4908550"/>
            <a:ext cx="1001713" cy="1492250"/>
          </a:xfrm>
          <a:custGeom>
            <a:avLst/>
            <a:gdLst>
              <a:gd name="T0" fmla="*/ 631 w 631"/>
              <a:gd name="T1" fmla="*/ 940 h 940"/>
              <a:gd name="T2" fmla="*/ 0 w 631"/>
              <a:gd name="T3" fmla="*/ 940 h 940"/>
              <a:gd name="T4" fmla="*/ 0 w 631"/>
              <a:gd name="T5" fmla="*/ 0 h 940"/>
              <a:gd name="T6" fmla="*/ 631 w 631"/>
              <a:gd name="T7" fmla="*/ 31 h 940"/>
              <a:gd name="T8" fmla="*/ 631 w 631"/>
              <a:gd name="T9" fmla="*/ 940 h 940"/>
            </a:gdLst>
            <a:ahLst/>
            <a:cxnLst>
              <a:cxn ang="0">
                <a:pos x="T0" y="T1"/>
              </a:cxn>
              <a:cxn ang="0">
                <a:pos x="T2" y="T3"/>
              </a:cxn>
              <a:cxn ang="0">
                <a:pos x="T4" y="T5"/>
              </a:cxn>
              <a:cxn ang="0">
                <a:pos x="T6" y="T7"/>
              </a:cxn>
              <a:cxn ang="0">
                <a:pos x="T8" y="T9"/>
              </a:cxn>
            </a:cxnLst>
            <a:rect l="0" t="0" r="r" b="b"/>
            <a:pathLst>
              <a:path w="631" h="940">
                <a:moveTo>
                  <a:pt x="631" y="940"/>
                </a:moveTo>
                <a:lnTo>
                  <a:pt x="0" y="940"/>
                </a:lnTo>
                <a:lnTo>
                  <a:pt x="0" y="0"/>
                </a:lnTo>
                <a:lnTo>
                  <a:pt x="631" y="31"/>
                </a:lnTo>
                <a:lnTo>
                  <a:pt x="631" y="940"/>
                </a:lnTo>
                <a:close/>
              </a:path>
            </a:pathLst>
          </a:custGeom>
          <a:solidFill>
            <a:srgbClr val="77CD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37" name="Rectangle 129"/>
          <p:cNvSpPr>
            <a:spLocks noChangeArrowheads="1"/>
          </p:cNvSpPr>
          <p:nvPr/>
        </p:nvSpPr>
        <p:spPr bwMode="auto">
          <a:xfrm>
            <a:off x="6253163" y="4908550"/>
            <a:ext cx="1657350" cy="114300"/>
          </a:xfrm>
          <a:prstGeom prst="rect">
            <a:avLst/>
          </a:prstGeom>
          <a:solidFill>
            <a:srgbClr val="E5FF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38" name="Rectangle 130"/>
          <p:cNvSpPr>
            <a:spLocks noChangeArrowheads="1"/>
          </p:cNvSpPr>
          <p:nvPr/>
        </p:nvSpPr>
        <p:spPr bwMode="auto">
          <a:xfrm>
            <a:off x="7829551" y="5024438"/>
            <a:ext cx="1001713" cy="47625"/>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39" name="Rectangle 131"/>
          <p:cNvSpPr>
            <a:spLocks noChangeArrowheads="1"/>
          </p:cNvSpPr>
          <p:nvPr/>
        </p:nvSpPr>
        <p:spPr bwMode="auto">
          <a:xfrm>
            <a:off x="6573838" y="5197475"/>
            <a:ext cx="228600" cy="493713"/>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40" name="Rectangle 132"/>
          <p:cNvSpPr>
            <a:spLocks noChangeArrowheads="1"/>
          </p:cNvSpPr>
          <p:nvPr/>
        </p:nvSpPr>
        <p:spPr bwMode="auto">
          <a:xfrm>
            <a:off x="6608763" y="5235575"/>
            <a:ext cx="193675" cy="455613"/>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41" name="Rectangle 133"/>
          <p:cNvSpPr>
            <a:spLocks noChangeArrowheads="1"/>
          </p:cNvSpPr>
          <p:nvPr/>
        </p:nvSpPr>
        <p:spPr bwMode="auto">
          <a:xfrm>
            <a:off x="6691313" y="5235575"/>
            <a:ext cx="28575" cy="455613"/>
          </a:xfrm>
          <a:prstGeom prst="rect">
            <a:avLst/>
          </a:prstGeom>
          <a:solidFill>
            <a:srgbClr val="CEF0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42" name="Rectangle 134"/>
          <p:cNvSpPr>
            <a:spLocks noChangeArrowheads="1"/>
          </p:cNvSpPr>
          <p:nvPr/>
        </p:nvSpPr>
        <p:spPr bwMode="auto">
          <a:xfrm>
            <a:off x="6608763" y="5359400"/>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43" name="Rectangle 135"/>
          <p:cNvSpPr>
            <a:spLocks noChangeArrowheads="1"/>
          </p:cNvSpPr>
          <p:nvPr/>
        </p:nvSpPr>
        <p:spPr bwMode="auto">
          <a:xfrm>
            <a:off x="6608763" y="5534025"/>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44" name="Rectangle 136"/>
          <p:cNvSpPr>
            <a:spLocks noChangeArrowheads="1"/>
          </p:cNvSpPr>
          <p:nvPr/>
        </p:nvSpPr>
        <p:spPr bwMode="auto">
          <a:xfrm>
            <a:off x="8056563" y="5216525"/>
            <a:ext cx="209550" cy="454025"/>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45" name="Rectangle 137"/>
          <p:cNvSpPr>
            <a:spLocks noChangeArrowheads="1"/>
          </p:cNvSpPr>
          <p:nvPr/>
        </p:nvSpPr>
        <p:spPr bwMode="auto">
          <a:xfrm>
            <a:off x="8088313" y="5253038"/>
            <a:ext cx="177800" cy="417513"/>
          </a:xfrm>
          <a:prstGeom prst="rect">
            <a:avLst/>
          </a:prstGeom>
          <a:solidFill>
            <a:srgbClr val="439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46" name="Rectangle 138"/>
          <p:cNvSpPr>
            <a:spLocks noChangeArrowheads="1"/>
          </p:cNvSpPr>
          <p:nvPr/>
        </p:nvSpPr>
        <p:spPr bwMode="auto">
          <a:xfrm>
            <a:off x="8164513" y="5253038"/>
            <a:ext cx="25400" cy="417513"/>
          </a:xfrm>
          <a:prstGeom prst="rect">
            <a:avLst/>
          </a:prstGeom>
          <a:solidFill>
            <a:srgbClr val="79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47" name="Rectangle 139"/>
          <p:cNvSpPr>
            <a:spLocks noChangeArrowheads="1"/>
          </p:cNvSpPr>
          <p:nvPr/>
        </p:nvSpPr>
        <p:spPr bwMode="auto">
          <a:xfrm>
            <a:off x="8088313" y="5365750"/>
            <a:ext cx="177800" cy="30163"/>
          </a:xfrm>
          <a:prstGeom prst="rect">
            <a:avLst/>
          </a:prstGeom>
          <a:solidFill>
            <a:srgbClr val="79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48" name="Rectangle 140"/>
          <p:cNvSpPr>
            <a:spLocks noChangeArrowheads="1"/>
          </p:cNvSpPr>
          <p:nvPr/>
        </p:nvSpPr>
        <p:spPr bwMode="auto">
          <a:xfrm>
            <a:off x="8088313" y="5526088"/>
            <a:ext cx="177800" cy="31750"/>
          </a:xfrm>
          <a:prstGeom prst="rect">
            <a:avLst/>
          </a:prstGeom>
          <a:solidFill>
            <a:srgbClr val="79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49" name="Rectangle 141"/>
          <p:cNvSpPr>
            <a:spLocks noChangeArrowheads="1"/>
          </p:cNvSpPr>
          <p:nvPr/>
        </p:nvSpPr>
        <p:spPr bwMode="auto">
          <a:xfrm>
            <a:off x="8467726" y="5216525"/>
            <a:ext cx="209550" cy="454025"/>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50" name="Rectangle 142"/>
          <p:cNvSpPr>
            <a:spLocks noChangeArrowheads="1"/>
          </p:cNvSpPr>
          <p:nvPr/>
        </p:nvSpPr>
        <p:spPr bwMode="auto">
          <a:xfrm>
            <a:off x="8499476" y="5253038"/>
            <a:ext cx="177800" cy="417513"/>
          </a:xfrm>
          <a:prstGeom prst="rect">
            <a:avLst/>
          </a:prstGeom>
          <a:solidFill>
            <a:srgbClr val="439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51" name="Rectangle 143"/>
          <p:cNvSpPr>
            <a:spLocks noChangeArrowheads="1"/>
          </p:cNvSpPr>
          <p:nvPr/>
        </p:nvSpPr>
        <p:spPr bwMode="auto">
          <a:xfrm>
            <a:off x="8575676" y="5253038"/>
            <a:ext cx="26988" cy="417513"/>
          </a:xfrm>
          <a:prstGeom prst="rect">
            <a:avLst/>
          </a:prstGeom>
          <a:solidFill>
            <a:srgbClr val="79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52" name="Rectangle 144"/>
          <p:cNvSpPr>
            <a:spLocks noChangeArrowheads="1"/>
          </p:cNvSpPr>
          <p:nvPr/>
        </p:nvSpPr>
        <p:spPr bwMode="auto">
          <a:xfrm>
            <a:off x="8499476" y="5365750"/>
            <a:ext cx="177800" cy="30163"/>
          </a:xfrm>
          <a:prstGeom prst="rect">
            <a:avLst/>
          </a:prstGeom>
          <a:solidFill>
            <a:srgbClr val="79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53" name="Rectangle 145"/>
          <p:cNvSpPr>
            <a:spLocks noChangeArrowheads="1"/>
          </p:cNvSpPr>
          <p:nvPr/>
        </p:nvSpPr>
        <p:spPr bwMode="auto">
          <a:xfrm>
            <a:off x="8499476" y="5526088"/>
            <a:ext cx="177800" cy="31750"/>
          </a:xfrm>
          <a:prstGeom prst="rect">
            <a:avLst/>
          </a:prstGeom>
          <a:solidFill>
            <a:srgbClr val="79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54" name="Rectangle 146"/>
          <p:cNvSpPr>
            <a:spLocks noChangeArrowheads="1"/>
          </p:cNvSpPr>
          <p:nvPr/>
        </p:nvSpPr>
        <p:spPr bwMode="auto">
          <a:xfrm>
            <a:off x="8056563" y="5788025"/>
            <a:ext cx="209550" cy="454025"/>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55" name="Rectangle 147"/>
          <p:cNvSpPr>
            <a:spLocks noChangeArrowheads="1"/>
          </p:cNvSpPr>
          <p:nvPr/>
        </p:nvSpPr>
        <p:spPr bwMode="auto">
          <a:xfrm>
            <a:off x="8088313" y="5824538"/>
            <a:ext cx="177800" cy="417513"/>
          </a:xfrm>
          <a:prstGeom prst="rect">
            <a:avLst/>
          </a:prstGeom>
          <a:solidFill>
            <a:srgbClr val="439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56" name="Rectangle 148"/>
          <p:cNvSpPr>
            <a:spLocks noChangeArrowheads="1"/>
          </p:cNvSpPr>
          <p:nvPr/>
        </p:nvSpPr>
        <p:spPr bwMode="auto">
          <a:xfrm>
            <a:off x="8164513" y="5824538"/>
            <a:ext cx="25400" cy="417513"/>
          </a:xfrm>
          <a:prstGeom prst="rect">
            <a:avLst/>
          </a:prstGeom>
          <a:solidFill>
            <a:srgbClr val="79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57" name="Rectangle 149"/>
          <p:cNvSpPr>
            <a:spLocks noChangeArrowheads="1"/>
          </p:cNvSpPr>
          <p:nvPr/>
        </p:nvSpPr>
        <p:spPr bwMode="auto">
          <a:xfrm>
            <a:off x="8088313" y="5937250"/>
            <a:ext cx="177800" cy="30163"/>
          </a:xfrm>
          <a:prstGeom prst="rect">
            <a:avLst/>
          </a:prstGeom>
          <a:solidFill>
            <a:srgbClr val="79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58" name="Rectangle 150"/>
          <p:cNvSpPr>
            <a:spLocks noChangeArrowheads="1"/>
          </p:cNvSpPr>
          <p:nvPr/>
        </p:nvSpPr>
        <p:spPr bwMode="auto">
          <a:xfrm>
            <a:off x="8088313" y="6099175"/>
            <a:ext cx="177800" cy="30163"/>
          </a:xfrm>
          <a:prstGeom prst="rect">
            <a:avLst/>
          </a:prstGeom>
          <a:solidFill>
            <a:srgbClr val="79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59" name="Rectangle 151"/>
          <p:cNvSpPr>
            <a:spLocks noChangeArrowheads="1"/>
          </p:cNvSpPr>
          <p:nvPr/>
        </p:nvSpPr>
        <p:spPr bwMode="auto">
          <a:xfrm>
            <a:off x="8467726" y="5788025"/>
            <a:ext cx="209550" cy="454025"/>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60" name="Rectangle 152"/>
          <p:cNvSpPr>
            <a:spLocks noChangeArrowheads="1"/>
          </p:cNvSpPr>
          <p:nvPr/>
        </p:nvSpPr>
        <p:spPr bwMode="auto">
          <a:xfrm>
            <a:off x="8499476" y="5824538"/>
            <a:ext cx="177800" cy="417513"/>
          </a:xfrm>
          <a:prstGeom prst="rect">
            <a:avLst/>
          </a:prstGeom>
          <a:solidFill>
            <a:srgbClr val="439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61" name="Rectangle 153"/>
          <p:cNvSpPr>
            <a:spLocks noChangeArrowheads="1"/>
          </p:cNvSpPr>
          <p:nvPr/>
        </p:nvSpPr>
        <p:spPr bwMode="auto">
          <a:xfrm>
            <a:off x="8575676" y="5824538"/>
            <a:ext cx="26988" cy="417513"/>
          </a:xfrm>
          <a:prstGeom prst="rect">
            <a:avLst/>
          </a:prstGeom>
          <a:solidFill>
            <a:srgbClr val="79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62" name="Rectangle 154"/>
          <p:cNvSpPr>
            <a:spLocks noChangeArrowheads="1"/>
          </p:cNvSpPr>
          <p:nvPr/>
        </p:nvSpPr>
        <p:spPr bwMode="auto">
          <a:xfrm>
            <a:off x="8499476" y="5937250"/>
            <a:ext cx="177800" cy="30163"/>
          </a:xfrm>
          <a:prstGeom prst="rect">
            <a:avLst/>
          </a:prstGeom>
          <a:solidFill>
            <a:srgbClr val="79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63" name="Rectangle 155"/>
          <p:cNvSpPr>
            <a:spLocks noChangeArrowheads="1"/>
          </p:cNvSpPr>
          <p:nvPr/>
        </p:nvSpPr>
        <p:spPr bwMode="auto">
          <a:xfrm>
            <a:off x="8499476" y="6099175"/>
            <a:ext cx="177800" cy="30163"/>
          </a:xfrm>
          <a:prstGeom prst="rect">
            <a:avLst/>
          </a:prstGeom>
          <a:solidFill>
            <a:srgbClr val="79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64" name="Rectangle 156"/>
          <p:cNvSpPr>
            <a:spLocks noChangeArrowheads="1"/>
          </p:cNvSpPr>
          <p:nvPr/>
        </p:nvSpPr>
        <p:spPr bwMode="auto">
          <a:xfrm>
            <a:off x="6573838" y="5764213"/>
            <a:ext cx="228600" cy="495300"/>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65" name="Rectangle 157"/>
          <p:cNvSpPr>
            <a:spLocks noChangeArrowheads="1"/>
          </p:cNvSpPr>
          <p:nvPr/>
        </p:nvSpPr>
        <p:spPr bwMode="auto">
          <a:xfrm>
            <a:off x="6608763" y="5803900"/>
            <a:ext cx="193675" cy="455613"/>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66" name="Rectangle 158"/>
          <p:cNvSpPr>
            <a:spLocks noChangeArrowheads="1"/>
          </p:cNvSpPr>
          <p:nvPr/>
        </p:nvSpPr>
        <p:spPr bwMode="auto">
          <a:xfrm>
            <a:off x="6691313" y="5803900"/>
            <a:ext cx="28575" cy="455613"/>
          </a:xfrm>
          <a:prstGeom prst="rect">
            <a:avLst/>
          </a:prstGeom>
          <a:solidFill>
            <a:srgbClr val="CEF0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67" name="Rectangle 159"/>
          <p:cNvSpPr>
            <a:spLocks noChangeArrowheads="1"/>
          </p:cNvSpPr>
          <p:nvPr/>
        </p:nvSpPr>
        <p:spPr bwMode="auto">
          <a:xfrm>
            <a:off x="6608763" y="5926138"/>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68" name="Rectangle 160"/>
          <p:cNvSpPr>
            <a:spLocks noChangeArrowheads="1"/>
          </p:cNvSpPr>
          <p:nvPr/>
        </p:nvSpPr>
        <p:spPr bwMode="auto">
          <a:xfrm>
            <a:off x="6608763" y="6102350"/>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69" name="Rectangle 161"/>
          <p:cNvSpPr>
            <a:spLocks noChangeArrowheads="1"/>
          </p:cNvSpPr>
          <p:nvPr/>
        </p:nvSpPr>
        <p:spPr bwMode="auto">
          <a:xfrm>
            <a:off x="6954838" y="5764213"/>
            <a:ext cx="228600" cy="495300"/>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70" name="Rectangle 162"/>
          <p:cNvSpPr>
            <a:spLocks noChangeArrowheads="1"/>
          </p:cNvSpPr>
          <p:nvPr/>
        </p:nvSpPr>
        <p:spPr bwMode="auto">
          <a:xfrm>
            <a:off x="6989763" y="5803900"/>
            <a:ext cx="193675" cy="455613"/>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71" name="Rectangle 163"/>
          <p:cNvSpPr>
            <a:spLocks noChangeArrowheads="1"/>
          </p:cNvSpPr>
          <p:nvPr/>
        </p:nvSpPr>
        <p:spPr bwMode="auto">
          <a:xfrm>
            <a:off x="7072313" y="5803900"/>
            <a:ext cx="28575" cy="455613"/>
          </a:xfrm>
          <a:prstGeom prst="rect">
            <a:avLst/>
          </a:prstGeom>
          <a:solidFill>
            <a:srgbClr val="CEF0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72" name="Rectangle 164"/>
          <p:cNvSpPr>
            <a:spLocks noChangeArrowheads="1"/>
          </p:cNvSpPr>
          <p:nvPr/>
        </p:nvSpPr>
        <p:spPr bwMode="auto">
          <a:xfrm>
            <a:off x="6989763" y="5926138"/>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73" name="Rectangle 165"/>
          <p:cNvSpPr>
            <a:spLocks noChangeArrowheads="1"/>
          </p:cNvSpPr>
          <p:nvPr/>
        </p:nvSpPr>
        <p:spPr bwMode="auto">
          <a:xfrm>
            <a:off x="6989763" y="6102350"/>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74" name="Rectangle 166"/>
          <p:cNvSpPr>
            <a:spLocks noChangeArrowheads="1"/>
          </p:cNvSpPr>
          <p:nvPr/>
        </p:nvSpPr>
        <p:spPr bwMode="auto">
          <a:xfrm>
            <a:off x="7316788" y="5764213"/>
            <a:ext cx="228600" cy="495300"/>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75" name="Rectangle 167"/>
          <p:cNvSpPr>
            <a:spLocks noChangeArrowheads="1"/>
          </p:cNvSpPr>
          <p:nvPr/>
        </p:nvSpPr>
        <p:spPr bwMode="auto">
          <a:xfrm>
            <a:off x="7351713" y="5803900"/>
            <a:ext cx="193675" cy="455613"/>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76" name="Rectangle 168"/>
          <p:cNvSpPr>
            <a:spLocks noChangeArrowheads="1"/>
          </p:cNvSpPr>
          <p:nvPr/>
        </p:nvSpPr>
        <p:spPr bwMode="auto">
          <a:xfrm>
            <a:off x="7434263" y="5803900"/>
            <a:ext cx="28575" cy="455613"/>
          </a:xfrm>
          <a:prstGeom prst="rect">
            <a:avLst/>
          </a:prstGeom>
          <a:solidFill>
            <a:srgbClr val="CEF0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77" name="Rectangle 169"/>
          <p:cNvSpPr>
            <a:spLocks noChangeArrowheads="1"/>
          </p:cNvSpPr>
          <p:nvPr/>
        </p:nvSpPr>
        <p:spPr bwMode="auto">
          <a:xfrm>
            <a:off x="7351713" y="5926138"/>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78" name="Rectangle 170"/>
          <p:cNvSpPr>
            <a:spLocks noChangeArrowheads="1"/>
          </p:cNvSpPr>
          <p:nvPr/>
        </p:nvSpPr>
        <p:spPr bwMode="auto">
          <a:xfrm>
            <a:off x="7351713" y="6102350"/>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79" name="Rectangle 171"/>
          <p:cNvSpPr>
            <a:spLocks noChangeArrowheads="1"/>
          </p:cNvSpPr>
          <p:nvPr/>
        </p:nvSpPr>
        <p:spPr bwMode="auto">
          <a:xfrm>
            <a:off x="7316788" y="5194300"/>
            <a:ext cx="228600" cy="493713"/>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80" name="Rectangle 172"/>
          <p:cNvSpPr>
            <a:spLocks noChangeArrowheads="1"/>
          </p:cNvSpPr>
          <p:nvPr/>
        </p:nvSpPr>
        <p:spPr bwMode="auto">
          <a:xfrm>
            <a:off x="7351713" y="5232400"/>
            <a:ext cx="193675" cy="455613"/>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81" name="Rectangle 173"/>
          <p:cNvSpPr>
            <a:spLocks noChangeArrowheads="1"/>
          </p:cNvSpPr>
          <p:nvPr/>
        </p:nvSpPr>
        <p:spPr bwMode="auto">
          <a:xfrm>
            <a:off x="7434263" y="5232400"/>
            <a:ext cx="28575" cy="455613"/>
          </a:xfrm>
          <a:prstGeom prst="rect">
            <a:avLst/>
          </a:prstGeom>
          <a:solidFill>
            <a:srgbClr val="CEF0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82" name="Rectangle 174"/>
          <p:cNvSpPr>
            <a:spLocks noChangeArrowheads="1"/>
          </p:cNvSpPr>
          <p:nvPr/>
        </p:nvSpPr>
        <p:spPr bwMode="auto">
          <a:xfrm>
            <a:off x="7351713" y="5356225"/>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83" name="Rectangle 175"/>
          <p:cNvSpPr>
            <a:spLocks noChangeArrowheads="1"/>
          </p:cNvSpPr>
          <p:nvPr/>
        </p:nvSpPr>
        <p:spPr bwMode="auto">
          <a:xfrm>
            <a:off x="7351713" y="5530850"/>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84" name="Rectangle 176"/>
          <p:cNvSpPr>
            <a:spLocks noChangeArrowheads="1"/>
          </p:cNvSpPr>
          <p:nvPr/>
        </p:nvSpPr>
        <p:spPr bwMode="auto">
          <a:xfrm>
            <a:off x="6954838" y="5194300"/>
            <a:ext cx="228600" cy="493713"/>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85" name="Rectangle 177"/>
          <p:cNvSpPr>
            <a:spLocks noChangeArrowheads="1"/>
          </p:cNvSpPr>
          <p:nvPr/>
        </p:nvSpPr>
        <p:spPr bwMode="auto">
          <a:xfrm>
            <a:off x="6989763" y="5232400"/>
            <a:ext cx="193675" cy="455613"/>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86" name="Rectangle 178"/>
          <p:cNvSpPr>
            <a:spLocks noChangeArrowheads="1"/>
          </p:cNvSpPr>
          <p:nvPr/>
        </p:nvSpPr>
        <p:spPr bwMode="auto">
          <a:xfrm>
            <a:off x="7072313" y="5232400"/>
            <a:ext cx="28575" cy="455613"/>
          </a:xfrm>
          <a:prstGeom prst="rect">
            <a:avLst/>
          </a:prstGeom>
          <a:solidFill>
            <a:srgbClr val="CEF0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87" name="Rectangle 179"/>
          <p:cNvSpPr>
            <a:spLocks noChangeArrowheads="1"/>
          </p:cNvSpPr>
          <p:nvPr/>
        </p:nvSpPr>
        <p:spPr bwMode="auto">
          <a:xfrm>
            <a:off x="6989763" y="5356225"/>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88" name="Rectangle 180"/>
          <p:cNvSpPr>
            <a:spLocks noChangeArrowheads="1"/>
          </p:cNvSpPr>
          <p:nvPr/>
        </p:nvSpPr>
        <p:spPr bwMode="auto">
          <a:xfrm>
            <a:off x="6989763" y="5530850"/>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89" name="Rectangle 181"/>
          <p:cNvSpPr>
            <a:spLocks noChangeArrowheads="1"/>
          </p:cNvSpPr>
          <p:nvPr/>
        </p:nvSpPr>
        <p:spPr bwMode="auto">
          <a:xfrm>
            <a:off x="7716838" y="5245100"/>
            <a:ext cx="166688" cy="4127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90" name="Rectangle 182"/>
          <p:cNvSpPr>
            <a:spLocks noChangeArrowheads="1"/>
          </p:cNvSpPr>
          <p:nvPr/>
        </p:nvSpPr>
        <p:spPr bwMode="auto">
          <a:xfrm>
            <a:off x="7599363" y="5454650"/>
            <a:ext cx="127000" cy="4127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91" name="Rectangle 183"/>
          <p:cNvSpPr>
            <a:spLocks noChangeArrowheads="1"/>
          </p:cNvSpPr>
          <p:nvPr/>
        </p:nvSpPr>
        <p:spPr bwMode="auto">
          <a:xfrm>
            <a:off x="7651751" y="6226175"/>
            <a:ext cx="1285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92" name="Rectangle 184"/>
          <p:cNvSpPr>
            <a:spLocks noChangeArrowheads="1"/>
          </p:cNvSpPr>
          <p:nvPr/>
        </p:nvSpPr>
        <p:spPr bwMode="auto">
          <a:xfrm>
            <a:off x="6800851" y="6307138"/>
            <a:ext cx="128588" cy="4127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93" name="Rectangle 185"/>
          <p:cNvSpPr>
            <a:spLocks noChangeArrowheads="1"/>
          </p:cNvSpPr>
          <p:nvPr/>
        </p:nvSpPr>
        <p:spPr bwMode="auto">
          <a:xfrm>
            <a:off x="6400801" y="5238750"/>
            <a:ext cx="127000" cy="4127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94" name="Rectangle 186"/>
          <p:cNvSpPr>
            <a:spLocks noChangeArrowheads="1"/>
          </p:cNvSpPr>
          <p:nvPr/>
        </p:nvSpPr>
        <p:spPr bwMode="auto">
          <a:xfrm>
            <a:off x="6249988" y="5456238"/>
            <a:ext cx="128588" cy="4127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95" name="Rectangle 187"/>
          <p:cNvSpPr>
            <a:spLocks noChangeArrowheads="1"/>
          </p:cNvSpPr>
          <p:nvPr/>
        </p:nvSpPr>
        <p:spPr bwMode="auto">
          <a:xfrm>
            <a:off x="6180138" y="5762625"/>
            <a:ext cx="127000" cy="4127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96" name="Rectangle 188"/>
          <p:cNvSpPr>
            <a:spLocks noChangeArrowheads="1"/>
          </p:cNvSpPr>
          <p:nvPr/>
        </p:nvSpPr>
        <p:spPr bwMode="auto">
          <a:xfrm>
            <a:off x="6448426" y="6110288"/>
            <a:ext cx="127000"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97" name="Rectangle 189"/>
          <p:cNvSpPr>
            <a:spLocks noChangeArrowheads="1"/>
          </p:cNvSpPr>
          <p:nvPr/>
        </p:nvSpPr>
        <p:spPr bwMode="auto">
          <a:xfrm>
            <a:off x="7793038" y="5797550"/>
            <a:ext cx="166688" cy="4127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98" name="Rectangle 190"/>
          <p:cNvSpPr>
            <a:spLocks noChangeArrowheads="1"/>
          </p:cNvSpPr>
          <p:nvPr/>
        </p:nvSpPr>
        <p:spPr bwMode="auto">
          <a:xfrm>
            <a:off x="7573963" y="5795963"/>
            <a:ext cx="1666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99" name="Rectangle 191"/>
          <p:cNvSpPr>
            <a:spLocks noChangeArrowheads="1"/>
          </p:cNvSpPr>
          <p:nvPr/>
        </p:nvSpPr>
        <p:spPr bwMode="auto">
          <a:xfrm>
            <a:off x="7688263" y="6083300"/>
            <a:ext cx="1666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000" name="Rectangle 192"/>
          <p:cNvSpPr>
            <a:spLocks noChangeArrowheads="1"/>
          </p:cNvSpPr>
          <p:nvPr/>
        </p:nvSpPr>
        <p:spPr bwMode="auto">
          <a:xfrm>
            <a:off x="1" y="6402388"/>
            <a:ext cx="12188825" cy="344488"/>
          </a:xfrm>
          <a:prstGeom prst="rect">
            <a:avLst/>
          </a:prstGeom>
          <a:solidFill>
            <a:srgbClr val="FF93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001" name="Rectangle 193"/>
          <p:cNvSpPr>
            <a:spLocks noChangeArrowheads="1"/>
          </p:cNvSpPr>
          <p:nvPr/>
        </p:nvSpPr>
        <p:spPr bwMode="auto">
          <a:xfrm>
            <a:off x="1" y="6515100"/>
            <a:ext cx="12188825" cy="344488"/>
          </a:xfrm>
          <a:prstGeom prst="rect">
            <a:avLst/>
          </a:prstGeom>
          <a:solidFill>
            <a:srgbClr val="B9A8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002" name="Freeform 194"/>
          <p:cNvSpPr/>
          <p:nvPr/>
        </p:nvSpPr>
        <p:spPr bwMode="auto">
          <a:xfrm>
            <a:off x="511176" y="2051050"/>
            <a:ext cx="2236788" cy="1204913"/>
          </a:xfrm>
          <a:custGeom>
            <a:avLst/>
            <a:gdLst>
              <a:gd name="T0" fmla="*/ 1258 w 1409"/>
              <a:gd name="T1" fmla="*/ 451 h 759"/>
              <a:gd name="T2" fmla="*/ 1254 w 1409"/>
              <a:gd name="T3" fmla="*/ 451 h 759"/>
              <a:gd name="T4" fmla="*/ 1254 w 1409"/>
              <a:gd name="T5" fmla="*/ 431 h 759"/>
              <a:gd name="T6" fmla="*/ 1053 w 1409"/>
              <a:gd name="T7" fmla="*/ 230 h 759"/>
              <a:gd name="T8" fmla="*/ 982 w 1409"/>
              <a:gd name="T9" fmla="*/ 242 h 759"/>
              <a:gd name="T10" fmla="*/ 843 w 1409"/>
              <a:gd name="T11" fmla="*/ 134 h 759"/>
              <a:gd name="T12" fmla="*/ 843 w 1409"/>
              <a:gd name="T13" fmla="*/ 134 h 759"/>
              <a:gd name="T14" fmla="*/ 695 w 1409"/>
              <a:gd name="T15" fmla="*/ 0 h 759"/>
              <a:gd name="T16" fmla="*/ 550 w 1409"/>
              <a:gd name="T17" fmla="*/ 122 h 759"/>
              <a:gd name="T18" fmla="*/ 414 w 1409"/>
              <a:gd name="T19" fmla="*/ 256 h 759"/>
              <a:gd name="T20" fmla="*/ 400 w 1409"/>
              <a:gd name="T21" fmla="*/ 255 h 759"/>
              <a:gd name="T22" fmla="*/ 265 w 1409"/>
              <a:gd name="T23" fmla="*/ 343 h 759"/>
              <a:gd name="T24" fmla="*/ 211 w 1409"/>
              <a:gd name="T25" fmla="*/ 336 h 759"/>
              <a:gd name="T26" fmla="*/ 0 w 1409"/>
              <a:gd name="T27" fmla="*/ 548 h 759"/>
              <a:gd name="T28" fmla="*/ 211 w 1409"/>
              <a:gd name="T29" fmla="*/ 759 h 759"/>
              <a:gd name="T30" fmla="*/ 1258 w 1409"/>
              <a:gd name="T31" fmla="*/ 752 h 759"/>
              <a:gd name="T32" fmla="*/ 1409 w 1409"/>
              <a:gd name="T33" fmla="*/ 601 h 759"/>
              <a:gd name="T34" fmla="*/ 1258 w 1409"/>
              <a:gd name="T35" fmla="*/ 451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9" h="759">
                <a:moveTo>
                  <a:pt x="1258" y="451"/>
                </a:moveTo>
                <a:cubicBezTo>
                  <a:pt x="1256" y="451"/>
                  <a:pt x="1255" y="451"/>
                  <a:pt x="1254" y="451"/>
                </a:cubicBezTo>
                <a:cubicBezTo>
                  <a:pt x="1254" y="444"/>
                  <a:pt x="1254" y="438"/>
                  <a:pt x="1254" y="431"/>
                </a:cubicBezTo>
                <a:cubicBezTo>
                  <a:pt x="1254" y="320"/>
                  <a:pt x="1164" y="230"/>
                  <a:pt x="1053" y="230"/>
                </a:cubicBezTo>
                <a:cubicBezTo>
                  <a:pt x="1028" y="230"/>
                  <a:pt x="1004" y="234"/>
                  <a:pt x="982" y="242"/>
                </a:cubicBezTo>
                <a:cubicBezTo>
                  <a:pt x="967" y="180"/>
                  <a:pt x="911" y="134"/>
                  <a:pt x="843" y="134"/>
                </a:cubicBezTo>
                <a:cubicBezTo>
                  <a:pt x="843" y="134"/>
                  <a:pt x="843" y="134"/>
                  <a:pt x="843" y="134"/>
                </a:cubicBezTo>
                <a:cubicBezTo>
                  <a:pt x="836" y="59"/>
                  <a:pt x="772" y="0"/>
                  <a:pt x="695" y="0"/>
                </a:cubicBezTo>
                <a:cubicBezTo>
                  <a:pt x="623" y="0"/>
                  <a:pt x="562" y="53"/>
                  <a:pt x="550" y="122"/>
                </a:cubicBezTo>
                <a:cubicBezTo>
                  <a:pt x="478" y="127"/>
                  <a:pt x="420" y="184"/>
                  <a:pt x="414" y="256"/>
                </a:cubicBezTo>
                <a:cubicBezTo>
                  <a:pt x="409" y="255"/>
                  <a:pt x="404" y="255"/>
                  <a:pt x="400" y="255"/>
                </a:cubicBezTo>
                <a:cubicBezTo>
                  <a:pt x="339" y="255"/>
                  <a:pt x="288" y="291"/>
                  <a:pt x="265" y="343"/>
                </a:cubicBezTo>
                <a:cubicBezTo>
                  <a:pt x="248" y="338"/>
                  <a:pt x="230" y="336"/>
                  <a:pt x="211" y="336"/>
                </a:cubicBezTo>
                <a:cubicBezTo>
                  <a:pt x="94" y="336"/>
                  <a:pt x="0" y="431"/>
                  <a:pt x="0" y="548"/>
                </a:cubicBezTo>
                <a:cubicBezTo>
                  <a:pt x="0" y="665"/>
                  <a:pt x="94" y="759"/>
                  <a:pt x="211" y="759"/>
                </a:cubicBezTo>
                <a:cubicBezTo>
                  <a:pt x="1258" y="752"/>
                  <a:pt x="1258" y="752"/>
                  <a:pt x="1258" y="752"/>
                </a:cubicBezTo>
                <a:cubicBezTo>
                  <a:pt x="1341" y="752"/>
                  <a:pt x="1409" y="685"/>
                  <a:pt x="1409" y="601"/>
                </a:cubicBezTo>
                <a:cubicBezTo>
                  <a:pt x="1409" y="518"/>
                  <a:pt x="1341" y="451"/>
                  <a:pt x="1258" y="45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03" name="Freeform 195"/>
          <p:cNvSpPr/>
          <p:nvPr/>
        </p:nvSpPr>
        <p:spPr bwMode="auto">
          <a:xfrm>
            <a:off x="11144251" y="1614488"/>
            <a:ext cx="1044575" cy="912813"/>
          </a:xfrm>
          <a:custGeom>
            <a:avLst/>
            <a:gdLst>
              <a:gd name="T0" fmla="*/ 658 w 658"/>
              <a:gd name="T1" fmla="*/ 103 h 575"/>
              <a:gd name="T2" fmla="*/ 640 w 658"/>
              <a:gd name="T3" fmla="*/ 101 h 575"/>
              <a:gd name="T4" fmla="*/ 639 w 658"/>
              <a:gd name="T5" fmla="*/ 101 h 575"/>
              <a:gd name="T6" fmla="*/ 527 w 658"/>
              <a:gd name="T7" fmla="*/ 0 h 575"/>
              <a:gd name="T8" fmla="*/ 417 w 658"/>
              <a:gd name="T9" fmla="*/ 92 h 575"/>
              <a:gd name="T10" fmla="*/ 314 w 658"/>
              <a:gd name="T11" fmla="*/ 194 h 575"/>
              <a:gd name="T12" fmla="*/ 303 w 658"/>
              <a:gd name="T13" fmla="*/ 193 h 575"/>
              <a:gd name="T14" fmla="*/ 201 w 658"/>
              <a:gd name="T15" fmla="*/ 260 h 575"/>
              <a:gd name="T16" fmla="*/ 161 w 658"/>
              <a:gd name="T17" fmla="*/ 254 h 575"/>
              <a:gd name="T18" fmla="*/ 0 w 658"/>
              <a:gd name="T19" fmla="*/ 415 h 575"/>
              <a:gd name="T20" fmla="*/ 161 w 658"/>
              <a:gd name="T21" fmla="*/ 575 h 575"/>
              <a:gd name="T22" fmla="*/ 658 w 658"/>
              <a:gd name="T23" fmla="*/ 572 h 575"/>
              <a:gd name="T24" fmla="*/ 658 w 658"/>
              <a:gd name="T25" fmla="*/ 103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575">
                <a:moveTo>
                  <a:pt x="658" y="103"/>
                </a:moveTo>
                <a:cubicBezTo>
                  <a:pt x="652" y="102"/>
                  <a:pt x="646" y="101"/>
                  <a:pt x="640" y="101"/>
                </a:cubicBezTo>
                <a:cubicBezTo>
                  <a:pt x="639" y="101"/>
                  <a:pt x="639" y="101"/>
                  <a:pt x="639" y="101"/>
                </a:cubicBezTo>
                <a:cubicBezTo>
                  <a:pt x="634" y="44"/>
                  <a:pt x="586" y="0"/>
                  <a:pt x="527" y="0"/>
                </a:cubicBezTo>
                <a:cubicBezTo>
                  <a:pt x="472" y="0"/>
                  <a:pt x="426" y="40"/>
                  <a:pt x="417" y="92"/>
                </a:cubicBezTo>
                <a:cubicBezTo>
                  <a:pt x="363" y="96"/>
                  <a:pt x="319" y="139"/>
                  <a:pt x="314" y="194"/>
                </a:cubicBezTo>
                <a:cubicBezTo>
                  <a:pt x="310" y="193"/>
                  <a:pt x="307" y="193"/>
                  <a:pt x="303" y="193"/>
                </a:cubicBezTo>
                <a:cubicBezTo>
                  <a:pt x="258" y="193"/>
                  <a:pt x="218" y="221"/>
                  <a:pt x="201" y="260"/>
                </a:cubicBezTo>
                <a:cubicBezTo>
                  <a:pt x="188" y="256"/>
                  <a:pt x="175" y="254"/>
                  <a:pt x="161" y="254"/>
                </a:cubicBezTo>
                <a:cubicBezTo>
                  <a:pt x="72" y="254"/>
                  <a:pt x="0" y="326"/>
                  <a:pt x="0" y="415"/>
                </a:cubicBezTo>
                <a:cubicBezTo>
                  <a:pt x="0" y="504"/>
                  <a:pt x="72" y="575"/>
                  <a:pt x="161" y="575"/>
                </a:cubicBezTo>
                <a:cubicBezTo>
                  <a:pt x="658" y="572"/>
                  <a:pt x="658" y="572"/>
                  <a:pt x="658" y="572"/>
                </a:cubicBezTo>
                <a:lnTo>
                  <a:pt x="658" y="10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04" name="Freeform 196"/>
          <p:cNvSpPr/>
          <p:nvPr/>
        </p:nvSpPr>
        <p:spPr bwMode="auto">
          <a:xfrm>
            <a:off x="4325938" y="3775075"/>
            <a:ext cx="515938" cy="279400"/>
          </a:xfrm>
          <a:custGeom>
            <a:avLst/>
            <a:gdLst>
              <a:gd name="T0" fmla="*/ 290 w 325"/>
              <a:gd name="T1" fmla="*/ 104 h 176"/>
              <a:gd name="T2" fmla="*/ 289 w 325"/>
              <a:gd name="T3" fmla="*/ 105 h 176"/>
              <a:gd name="T4" fmla="*/ 290 w 325"/>
              <a:gd name="T5" fmla="*/ 100 h 176"/>
              <a:gd name="T6" fmla="*/ 243 w 325"/>
              <a:gd name="T7" fmla="*/ 53 h 176"/>
              <a:gd name="T8" fmla="*/ 227 w 325"/>
              <a:gd name="T9" fmla="*/ 56 h 176"/>
              <a:gd name="T10" fmla="*/ 195 w 325"/>
              <a:gd name="T11" fmla="*/ 31 h 176"/>
              <a:gd name="T12" fmla="*/ 195 w 325"/>
              <a:gd name="T13" fmla="*/ 31 h 176"/>
              <a:gd name="T14" fmla="*/ 161 w 325"/>
              <a:gd name="T15" fmla="*/ 0 h 176"/>
              <a:gd name="T16" fmla="*/ 127 w 325"/>
              <a:gd name="T17" fmla="*/ 29 h 176"/>
              <a:gd name="T18" fmla="*/ 96 w 325"/>
              <a:gd name="T19" fmla="*/ 59 h 176"/>
              <a:gd name="T20" fmla="*/ 92 w 325"/>
              <a:gd name="T21" fmla="*/ 59 h 176"/>
              <a:gd name="T22" fmla="*/ 61 w 325"/>
              <a:gd name="T23" fmla="*/ 80 h 176"/>
              <a:gd name="T24" fmla="*/ 49 w 325"/>
              <a:gd name="T25" fmla="*/ 78 h 176"/>
              <a:gd name="T26" fmla="*/ 0 w 325"/>
              <a:gd name="T27" fmla="*/ 127 h 176"/>
              <a:gd name="T28" fmla="*/ 49 w 325"/>
              <a:gd name="T29" fmla="*/ 176 h 176"/>
              <a:gd name="T30" fmla="*/ 290 w 325"/>
              <a:gd name="T31" fmla="*/ 174 h 176"/>
              <a:gd name="T32" fmla="*/ 325 w 325"/>
              <a:gd name="T33" fmla="*/ 139 h 176"/>
              <a:gd name="T34" fmla="*/ 290 w 325"/>
              <a:gd name="T35" fmla="*/ 10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5" h="176">
                <a:moveTo>
                  <a:pt x="290" y="104"/>
                </a:moveTo>
                <a:cubicBezTo>
                  <a:pt x="290" y="104"/>
                  <a:pt x="290" y="105"/>
                  <a:pt x="289" y="105"/>
                </a:cubicBezTo>
                <a:cubicBezTo>
                  <a:pt x="290" y="103"/>
                  <a:pt x="290" y="102"/>
                  <a:pt x="290" y="100"/>
                </a:cubicBezTo>
                <a:cubicBezTo>
                  <a:pt x="290" y="74"/>
                  <a:pt x="269" y="53"/>
                  <a:pt x="243" y="53"/>
                </a:cubicBezTo>
                <a:cubicBezTo>
                  <a:pt x="237" y="53"/>
                  <a:pt x="232" y="55"/>
                  <a:pt x="227" y="56"/>
                </a:cubicBezTo>
                <a:cubicBezTo>
                  <a:pt x="223" y="42"/>
                  <a:pt x="210" y="31"/>
                  <a:pt x="195" y="31"/>
                </a:cubicBezTo>
                <a:cubicBezTo>
                  <a:pt x="195" y="31"/>
                  <a:pt x="195" y="31"/>
                  <a:pt x="195" y="31"/>
                </a:cubicBezTo>
                <a:cubicBezTo>
                  <a:pt x="193" y="14"/>
                  <a:pt x="178" y="0"/>
                  <a:pt x="161" y="0"/>
                </a:cubicBezTo>
                <a:cubicBezTo>
                  <a:pt x="144" y="0"/>
                  <a:pt x="130" y="13"/>
                  <a:pt x="127" y="29"/>
                </a:cubicBezTo>
                <a:cubicBezTo>
                  <a:pt x="110" y="30"/>
                  <a:pt x="97" y="43"/>
                  <a:pt x="96" y="59"/>
                </a:cubicBezTo>
                <a:cubicBezTo>
                  <a:pt x="94" y="59"/>
                  <a:pt x="93" y="59"/>
                  <a:pt x="92" y="59"/>
                </a:cubicBezTo>
                <a:cubicBezTo>
                  <a:pt x="78" y="59"/>
                  <a:pt x="66" y="68"/>
                  <a:pt x="61" y="80"/>
                </a:cubicBezTo>
                <a:cubicBezTo>
                  <a:pt x="57" y="79"/>
                  <a:pt x="53" y="78"/>
                  <a:pt x="49" y="78"/>
                </a:cubicBezTo>
                <a:cubicBezTo>
                  <a:pt x="22" y="78"/>
                  <a:pt x="0" y="100"/>
                  <a:pt x="0" y="127"/>
                </a:cubicBezTo>
                <a:cubicBezTo>
                  <a:pt x="0" y="154"/>
                  <a:pt x="22" y="176"/>
                  <a:pt x="49" y="176"/>
                </a:cubicBezTo>
                <a:cubicBezTo>
                  <a:pt x="290" y="174"/>
                  <a:pt x="290" y="174"/>
                  <a:pt x="290" y="174"/>
                </a:cubicBezTo>
                <a:cubicBezTo>
                  <a:pt x="310" y="174"/>
                  <a:pt x="325" y="158"/>
                  <a:pt x="325" y="139"/>
                </a:cubicBezTo>
                <a:cubicBezTo>
                  <a:pt x="325" y="120"/>
                  <a:pt x="310" y="104"/>
                  <a:pt x="290" y="10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01" name="副标题 2"/>
          <p:cNvSpPr>
            <a:spLocks noGrp="1"/>
          </p:cNvSpPr>
          <p:nvPr>
            <p:ph type="subTitle" idx="1"/>
          </p:nvPr>
        </p:nvSpPr>
        <p:spPr>
          <a:xfrm>
            <a:off x="1970681" y="1999691"/>
            <a:ext cx="8250638" cy="558799"/>
          </a:xfrm>
        </p:spPr>
        <p:txBody>
          <a:bodyPr anchor="ctr">
            <a:normAutofit/>
          </a:bodyPr>
          <a:lstStyle>
            <a:lvl1pPr marL="0" indent="0" algn="ctr">
              <a:buNone/>
              <a:defRPr sz="2000">
                <a:solidFill>
                  <a:srgbClr val="1D5A6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9802" name="标题 1"/>
          <p:cNvSpPr>
            <a:spLocks noGrp="1"/>
          </p:cNvSpPr>
          <p:nvPr>
            <p:ph type="ctrTitle"/>
          </p:nvPr>
        </p:nvSpPr>
        <p:spPr>
          <a:xfrm>
            <a:off x="1970681" y="644708"/>
            <a:ext cx="8250638" cy="1226299"/>
          </a:xfrm>
        </p:spPr>
        <p:txBody>
          <a:bodyPr anchor="ctr">
            <a:normAutofit/>
          </a:bodyPr>
          <a:lstStyle>
            <a:lvl1pPr algn="ctr">
              <a:defRPr sz="4000">
                <a:solidFill>
                  <a:srgbClr val="1D5A6D"/>
                </a:solidFill>
              </a:defRPr>
            </a:lvl1pPr>
          </a:lstStyle>
          <a:p>
            <a:r>
              <a:rPr lang="en-US" dirty="0"/>
              <a:t>Click to edit Master title style</a:t>
            </a:r>
            <a:endParaRPr lang="zh-CN" altLang="en-US" dirty="0"/>
          </a:p>
        </p:txBody>
      </p:sp>
      <p:sp>
        <p:nvSpPr>
          <p:cNvPr id="9816" name="Freeform 8"/>
          <p:cNvSpPr/>
          <p:nvPr/>
        </p:nvSpPr>
        <p:spPr bwMode="auto">
          <a:xfrm>
            <a:off x="6864351" y="3387725"/>
            <a:ext cx="176213" cy="152400"/>
          </a:xfrm>
          <a:custGeom>
            <a:avLst/>
            <a:gdLst>
              <a:gd name="T0" fmla="*/ 90 w 111"/>
              <a:gd name="T1" fmla="*/ 91 h 96"/>
              <a:gd name="T2" fmla="*/ 6 w 111"/>
              <a:gd name="T3" fmla="*/ 22 h 96"/>
              <a:gd name="T4" fmla="*/ 4 w 111"/>
              <a:gd name="T5" fmla="*/ 5 h 96"/>
              <a:gd name="T6" fmla="*/ 4 w 111"/>
              <a:gd name="T7" fmla="*/ 5 h 96"/>
              <a:gd name="T8" fmla="*/ 21 w 111"/>
              <a:gd name="T9" fmla="*/ 4 h 96"/>
              <a:gd name="T10" fmla="*/ 105 w 111"/>
              <a:gd name="T11" fmla="*/ 73 h 96"/>
              <a:gd name="T12" fmla="*/ 107 w 111"/>
              <a:gd name="T13" fmla="*/ 90 h 96"/>
              <a:gd name="T14" fmla="*/ 107 w 111"/>
              <a:gd name="T15" fmla="*/ 90 h 96"/>
              <a:gd name="T16" fmla="*/ 90 w 111"/>
              <a:gd name="T17" fmla="*/ 9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96">
                <a:moveTo>
                  <a:pt x="90" y="91"/>
                </a:moveTo>
                <a:cubicBezTo>
                  <a:pt x="6" y="22"/>
                  <a:pt x="6" y="22"/>
                  <a:pt x="6" y="22"/>
                </a:cubicBezTo>
                <a:cubicBezTo>
                  <a:pt x="1" y="18"/>
                  <a:pt x="0" y="10"/>
                  <a:pt x="4" y="5"/>
                </a:cubicBezTo>
                <a:cubicBezTo>
                  <a:pt x="4" y="5"/>
                  <a:pt x="4" y="5"/>
                  <a:pt x="4" y="5"/>
                </a:cubicBezTo>
                <a:cubicBezTo>
                  <a:pt x="8" y="0"/>
                  <a:pt x="16" y="0"/>
                  <a:pt x="21" y="4"/>
                </a:cubicBezTo>
                <a:cubicBezTo>
                  <a:pt x="105" y="73"/>
                  <a:pt x="105" y="73"/>
                  <a:pt x="105" y="73"/>
                </a:cubicBezTo>
                <a:cubicBezTo>
                  <a:pt x="110" y="77"/>
                  <a:pt x="111" y="85"/>
                  <a:pt x="107" y="90"/>
                </a:cubicBezTo>
                <a:cubicBezTo>
                  <a:pt x="107" y="90"/>
                  <a:pt x="107" y="90"/>
                  <a:pt x="107" y="90"/>
                </a:cubicBezTo>
                <a:cubicBezTo>
                  <a:pt x="102" y="95"/>
                  <a:pt x="95" y="96"/>
                  <a:pt x="90" y="91"/>
                </a:cubicBezTo>
                <a:close/>
              </a:path>
            </a:pathLst>
          </a:custGeom>
          <a:solidFill>
            <a:srgbClr val="A56E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32" name="Freeform 24"/>
          <p:cNvSpPr/>
          <p:nvPr/>
        </p:nvSpPr>
        <p:spPr bwMode="auto">
          <a:xfrm>
            <a:off x="5203826" y="3794125"/>
            <a:ext cx="122238" cy="103188"/>
          </a:xfrm>
          <a:custGeom>
            <a:avLst/>
            <a:gdLst>
              <a:gd name="T0" fmla="*/ 69 w 77"/>
              <a:gd name="T1" fmla="*/ 63 h 65"/>
              <a:gd name="T2" fmla="*/ 2 w 77"/>
              <a:gd name="T3" fmla="*/ 8 h 65"/>
              <a:gd name="T4" fmla="*/ 2 w 77"/>
              <a:gd name="T5" fmla="*/ 2 h 65"/>
              <a:gd name="T6" fmla="*/ 2 w 77"/>
              <a:gd name="T7" fmla="*/ 2 h 65"/>
              <a:gd name="T8" fmla="*/ 8 w 77"/>
              <a:gd name="T9" fmla="*/ 2 h 65"/>
              <a:gd name="T10" fmla="*/ 75 w 77"/>
              <a:gd name="T11" fmla="*/ 57 h 65"/>
              <a:gd name="T12" fmla="*/ 75 w 77"/>
              <a:gd name="T13" fmla="*/ 63 h 65"/>
              <a:gd name="T14" fmla="*/ 75 w 77"/>
              <a:gd name="T15" fmla="*/ 63 h 65"/>
              <a:gd name="T16" fmla="*/ 69 w 77"/>
              <a:gd name="T17"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69" y="63"/>
                </a:moveTo>
                <a:cubicBezTo>
                  <a:pt x="2" y="8"/>
                  <a:pt x="2" y="8"/>
                  <a:pt x="2" y="8"/>
                </a:cubicBezTo>
                <a:cubicBezTo>
                  <a:pt x="1" y="7"/>
                  <a:pt x="0" y="4"/>
                  <a:pt x="2" y="2"/>
                </a:cubicBezTo>
                <a:cubicBezTo>
                  <a:pt x="2" y="2"/>
                  <a:pt x="2" y="2"/>
                  <a:pt x="2" y="2"/>
                </a:cubicBezTo>
                <a:cubicBezTo>
                  <a:pt x="3" y="0"/>
                  <a:pt x="6" y="0"/>
                  <a:pt x="8" y="2"/>
                </a:cubicBezTo>
                <a:cubicBezTo>
                  <a:pt x="75" y="57"/>
                  <a:pt x="75" y="57"/>
                  <a:pt x="75" y="57"/>
                </a:cubicBezTo>
                <a:cubicBezTo>
                  <a:pt x="76" y="58"/>
                  <a:pt x="77" y="61"/>
                  <a:pt x="75" y="63"/>
                </a:cubicBezTo>
                <a:cubicBezTo>
                  <a:pt x="75" y="63"/>
                  <a:pt x="75" y="63"/>
                  <a:pt x="75" y="63"/>
                </a:cubicBezTo>
                <a:cubicBezTo>
                  <a:pt x="74" y="65"/>
                  <a:pt x="71" y="65"/>
                  <a:pt x="69" y="63"/>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a:lvl1pPr>
            <a:lvl2pPr>
              <a:defRPr/>
            </a:lvl2pPr>
            <a:lvl3pPr>
              <a:defRPr/>
            </a:lvl3pPr>
            <a:lvl4pPr>
              <a:defRPr/>
            </a:lvl4pPr>
            <a:lvl5pPr>
              <a:defRPr/>
            </a:lvl5p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4" name="日期占位符 3"/>
          <p:cNvSpPr>
            <a:spLocks noGrp="1"/>
          </p:cNvSpPr>
          <p:nvPr>
            <p:ph type="dt" sz="half" idx="10"/>
          </p:nvPr>
        </p:nvSpPr>
        <p:spPr/>
        <p:txBody>
          <a:bodyPr/>
          <a:lstStyle/>
          <a:p>
            <a:fld id="{6489D9C7-5DC6-4263-87FF-7C99F6FB63C3}"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www.islide.cc</a:t>
            </a:r>
            <a:endParaRPr lang="zh-CN" altLang="en-US" dirty="0"/>
          </a:p>
        </p:txBody>
      </p:sp>
      <p:sp>
        <p:nvSpPr>
          <p:cNvPr id="6" name="灯片编号占位符 5"/>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grpSp>
        <p:nvGrpSpPr>
          <p:cNvPr id="3" name="组合 2"/>
          <p:cNvGrpSpPr/>
          <p:nvPr/>
        </p:nvGrpSpPr>
        <p:grpSpPr>
          <a:xfrm>
            <a:off x="3335340" y="564933"/>
            <a:ext cx="5859460" cy="2315342"/>
            <a:chOff x="803276" y="-606425"/>
            <a:chExt cx="10923587" cy="4316413"/>
          </a:xfrm>
        </p:grpSpPr>
        <p:sp>
          <p:nvSpPr>
            <p:cNvPr id="51" name="Freeform 6"/>
            <p:cNvSpPr/>
            <p:nvPr/>
          </p:nvSpPr>
          <p:spPr bwMode="auto">
            <a:xfrm>
              <a:off x="6242051" y="-606425"/>
              <a:ext cx="1566863" cy="3770313"/>
            </a:xfrm>
            <a:custGeom>
              <a:avLst/>
              <a:gdLst>
                <a:gd name="T0" fmla="*/ 987 w 987"/>
                <a:gd name="T1" fmla="*/ 1188 h 2375"/>
                <a:gd name="T2" fmla="*/ 494 w 987"/>
                <a:gd name="T3" fmla="*/ 2375 h 2375"/>
                <a:gd name="T4" fmla="*/ 0 w 987"/>
                <a:gd name="T5" fmla="*/ 1188 h 2375"/>
                <a:gd name="T6" fmla="*/ 494 w 987"/>
                <a:gd name="T7" fmla="*/ 0 h 2375"/>
                <a:gd name="T8" fmla="*/ 987 w 987"/>
                <a:gd name="T9" fmla="*/ 1188 h 2375"/>
              </a:gdLst>
              <a:ahLst/>
              <a:cxnLst>
                <a:cxn ang="0">
                  <a:pos x="T0" y="T1"/>
                </a:cxn>
                <a:cxn ang="0">
                  <a:pos x="T2" y="T3"/>
                </a:cxn>
                <a:cxn ang="0">
                  <a:pos x="T4" y="T5"/>
                </a:cxn>
                <a:cxn ang="0">
                  <a:pos x="T6" y="T7"/>
                </a:cxn>
                <a:cxn ang="0">
                  <a:pos x="T8" y="T9"/>
                </a:cxn>
              </a:cxnLst>
              <a:rect l="0" t="0" r="r" b="b"/>
              <a:pathLst>
                <a:path w="987" h="2375">
                  <a:moveTo>
                    <a:pt x="987" y="1188"/>
                  </a:moveTo>
                  <a:cubicBezTo>
                    <a:pt x="987" y="1844"/>
                    <a:pt x="766" y="2375"/>
                    <a:pt x="494" y="2375"/>
                  </a:cubicBezTo>
                  <a:cubicBezTo>
                    <a:pt x="221" y="2375"/>
                    <a:pt x="0" y="1844"/>
                    <a:pt x="0" y="1188"/>
                  </a:cubicBezTo>
                  <a:cubicBezTo>
                    <a:pt x="0" y="532"/>
                    <a:pt x="353" y="0"/>
                    <a:pt x="494" y="0"/>
                  </a:cubicBezTo>
                  <a:cubicBezTo>
                    <a:pt x="653" y="0"/>
                    <a:pt x="987" y="532"/>
                    <a:pt x="987" y="1188"/>
                  </a:cubicBezTo>
                  <a:close/>
                </a:path>
              </a:pathLst>
            </a:custGeom>
            <a:solidFill>
              <a:srgbClr val="BAA8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7"/>
            <p:cNvSpPr/>
            <p:nvPr/>
          </p:nvSpPr>
          <p:spPr bwMode="auto">
            <a:xfrm>
              <a:off x="7018338" y="-44450"/>
              <a:ext cx="33338" cy="1485900"/>
            </a:xfrm>
            <a:custGeom>
              <a:avLst/>
              <a:gdLst>
                <a:gd name="T0" fmla="*/ 11 w 21"/>
                <a:gd name="T1" fmla="*/ 936 h 936"/>
                <a:gd name="T2" fmla="*/ 11 w 21"/>
                <a:gd name="T3" fmla="*/ 936 h 936"/>
                <a:gd name="T4" fmla="*/ 21 w 21"/>
                <a:gd name="T5" fmla="*/ 925 h 936"/>
                <a:gd name="T6" fmla="*/ 21 w 21"/>
                <a:gd name="T7" fmla="*/ 10 h 936"/>
                <a:gd name="T8" fmla="*/ 11 w 21"/>
                <a:gd name="T9" fmla="*/ 0 h 936"/>
                <a:gd name="T10" fmla="*/ 11 w 21"/>
                <a:gd name="T11" fmla="*/ 0 h 936"/>
                <a:gd name="T12" fmla="*/ 0 w 21"/>
                <a:gd name="T13" fmla="*/ 10 h 936"/>
                <a:gd name="T14" fmla="*/ 0 w 21"/>
                <a:gd name="T15" fmla="*/ 925 h 936"/>
                <a:gd name="T16" fmla="*/ 11 w 21"/>
                <a:gd name="T17" fmla="*/ 9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936">
                  <a:moveTo>
                    <a:pt x="11" y="936"/>
                  </a:moveTo>
                  <a:cubicBezTo>
                    <a:pt x="11" y="936"/>
                    <a:pt x="11" y="936"/>
                    <a:pt x="11" y="936"/>
                  </a:cubicBezTo>
                  <a:cubicBezTo>
                    <a:pt x="16" y="936"/>
                    <a:pt x="21" y="931"/>
                    <a:pt x="21" y="925"/>
                  </a:cubicBezTo>
                  <a:cubicBezTo>
                    <a:pt x="21" y="10"/>
                    <a:pt x="21" y="10"/>
                    <a:pt x="21" y="10"/>
                  </a:cubicBezTo>
                  <a:cubicBezTo>
                    <a:pt x="21" y="5"/>
                    <a:pt x="16" y="0"/>
                    <a:pt x="11" y="0"/>
                  </a:cubicBezTo>
                  <a:cubicBezTo>
                    <a:pt x="11" y="0"/>
                    <a:pt x="11" y="0"/>
                    <a:pt x="11" y="0"/>
                  </a:cubicBezTo>
                  <a:cubicBezTo>
                    <a:pt x="5" y="0"/>
                    <a:pt x="0" y="5"/>
                    <a:pt x="0" y="10"/>
                  </a:cubicBezTo>
                  <a:cubicBezTo>
                    <a:pt x="0" y="925"/>
                    <a:pt x="0" y="925"/>
                    <a:pt x="0" y="925"/>
                  </a:cubicBezTo>
                  <a:cubicBezTo>
                    <a:pt x="0" y="931"/>
                    <a:pt x="5" y="936"/>
                    <a:pt x="11" y="936"/>
                  </a:cubicBezTo>
                  <a:close/>
                </a:path>
              </a:pathLst>
            </a:custGeom>
            <a:solidFill>
              <a:srgbClr val="A56E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9"/>
            <p:cNvSpPr/>
            <p:nvPr/>
          </p:nvSpPr>
          <p:spPr bwMode="auto">
            <a:xfrm>
              <a:off x="6761163" y="842963"/>
              <a:ext cx="273050" cy="119063"/>
            </a:xfrm>
            <a:custGeom>
              <a:avLst/>
              <a:gdLst>
                <a:gd name="T0" fmla="*/ 155 w 172"/>
                <a:gd name="T1" fmla="*/ 73 h 75"/>
                <a:gd name="T2" fmla="*/ 10 w 172"/>
                <a:gd name="T3" fmla="*/ 25 h 75"/>
                <a:gd name="T4" fmla="*/ 2 w 172"/>
                <a:gd name="T5" fmla="*/ 10 h 75"/>
                <a:gd name="T6" fmla="*/ 2 w 172"/>
                <a:gd name="T7" fmla="*/ 10 h 75"/>
                <a:gd name="T8" fmla="*/ 18 w 172"/>
                <a:gd name="T9" fmla="*/ 2 h 75"/>
                <a:gd name="T10" fmla="*/ 162 w 172"/>
                <a:gd name="T11" fmla="*/ 51 h 75"/>
                <a:gd name="T12" fmla="*/ 170 w 172"/>
                <a:gd name="T13" fmla="*/ 66 h 75"/>
                <a:gd name="T14" fmla="*/ 170 w 172"/>
                <a:gd name="T15" fmla="*/ 66 h 75"/>
                <a:gd name="T16" fmla="*/ 155 w 172"/>
                <a:gd name="T17" fmla="*/ 7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75">
                  <a:moveTo>
                    <a:pt x="155" y="73"/>
                  </a:moveTo>
                  <a:cubicBezTo>
                    <a:pt x="10" y="25"/>
                    <a:pt x="10" y="25"/>
                    <a:pt x="10" y="25"/>
                  </a:cubicBezTo>
                  <a:cubicBezTo>
                    <a:pt x="4" y="23"/>
                    <a:pt x="0" y="16"/>
                    <a:pt x="2" y="10"/>
                  </a:cubicBezTo>
                  <a:cubicBezTo>
                    <a:pt x="2" y="10"/>
                    <a:pt x="2" y="10"/>
                    <a:pt x="2" y="10"/>
                  </a:cubicBezTo>
                  <a:cubicBezTo>
                    <a:pt x="4" y="3"/>
                    <a:pt x="11" y="0"/>
                    <a:pt x="18" y="2"/>
                  </a:cubicBezTo>
                  <a:cubicBezTo>
                    <a:pt x="162" y="51"/>
                    <a:pt x="162" y="51"/>
                    <a:pt x="162" y="51"/>
                  </a:cubicBezTo>
                  <a:cubicBezTo>
                    <a:pt x="169" y="53"/>
                    <a:pt x="172" y="60"/>
                    <a:pt x="170" y="66"/>
                  </a:cubicBezTo>
                  <a:cubicBezTo>
                    <a:pt x="170" y="66"/>
                    <a:pt x="170" y="66"/>
                    <a:pt x="170" y="66"/>
                  </a:cubicBezTo>
                  <a:cubicBezTo>
                    <a:pt x="168" y="72"/>
                    <a:pt x="161" y="75"/>
                    <a:pt x="155" y="73"/>
                  </a:cubicBezTo>
                  <a:close/>
                </a:path>
              </a:pathLst>
            </a:custGeom>
            <a:solidFill>
              <a:srgbClr val="A56E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0"/>
            <p:cNvSpPr/>
            <p:nvPr/>
          </p:nvSpPr>
          <p:spPr bwMode="auto">
            <a:xfrm>
              <a:off x="7023101" y="1068388"/>
              <a:ext cx="306388" cy="141288"/>
            </a:xfrm>
            <a:custGeom>
              <a:avLst/>
              <a:gdLst>
                <a:gd name="T0" fmla="*/ 3 w 193"/>
                <a:gd name="T1" fmla="*/ 79 h 89"/>
                <a:gd name="T2" fmla="*/ 186 w 193"/>
                <a:gd name="T3" fmla="*/ 1 h 89"/>
                <a:gd name="T4" fmla="*/ 191 w 193"/>
                <a:gd name="T5" fmla="*/ 3 h 89"/>
                <a:gd name="T6" fmla="*/ 192 w 193"/>
                <a:gd name="T7" fmla="*/ 4 h 89"/>
                <a:gd name="T8" fmla="*/ 190 w 193"/>
                <a:gd name="T9" fmla="*/ 10 h 89"/>
                <a:gd name="T10" fmla="*/ 7 w 193"/>
                <a:gd name="T11" fmla="*/ 89 h 89"/>
                <a:gd name="T12" fmla="*/ 2 w 193"/>
                <a:gd name="T13" fmla="*/ 86 h 89"/>
                <a:gd name="T14" fmla="*/ 1 w 193"/>
                <a:gd name="T15" fmla="*/ 85 h 89"/>
                <a:gd name="T16" fmla="*/ 3 w 193"/>
                <a:gd name="T17" fmla="*/ 7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89">
                  <a:moveTo>
                    <a:pt x="3" y="79"/>
                  </a:moveTo>
                  <a:cubicBezTo>
                    <a:pt x="186" y="1"/>
                    <a:pt x="186" y="1"/>
                    <a:pt x="186" y="1"/>
                  </a:cubicBezTo>
                  <a:cubicBezTo>
                    <a:pt x="188" y="0"/>
                    <a:pt x="190" y="1"/>
                    <a:pt x="191" y="3"/>
                  </a:cubicBezTo>
                  <a:cubicBezTo>
                    <a:pt x="192" y="4"/>
                    <a:pt x="192" y="4"/>
                    <a:pt x="192" y="4"/>
                  </a:cubicBezTo>
                  <a:cubicBezTo>
                    <a:pt x="193" y="6"/>
                    <a:pt x="192" y="9"/>
                    <a:pt x="190" y="10"/>
                  </a:cubicBezTo>
                  <a:cubicBezTo>
                    <a:pt x="7" y="89"/>
                    <a:pt x="7" y="89"/>
                    <a:pt x="7" y="89"/>
                  </a:cubicBezTo>
                  <a:cubicBezTo>
                    <a:pt x="5" y="89"/>
                    <a:pt x="2" y="88"/>
                    <a:pt x="2" y="86"/>
                  </a:cubicBezTo>
                  <a:cubicBezTo>
                    <a:pt x="1" y="85"/>
                    <a:pt x="1" y="85"/>
                    <a:pt x="1" y="85"/>
                  </a:cubicBezTo>
                  <a:cubicBezTo>
                    <a:pt x="0" y="83"/>
                    <a:pt x="1" y="80"/>
                    <a:pt x="3" y="79"/>
                  </a:cubicBezTo>
                  <a:close/>
                </a:path>
              </a:pathLst>
            </a:custGeom>
            <a:solidFill>
              <a:srgbClr val="A56E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1"/>
            <p:cNvSpPr/>
            <p:nvPr/>
          </p:nvSpPr>
          <p:spPr bwMode="auto">
            <a:xfrm>
              <a:off x="7524751" y="923925"/>
              <a:ext cx="395288" cy="1195388"/>
            </a:xfrm>
            <a:custGeom>
              <a:avLst/>
              <a:gdLst>
                <a:gd name="T0" fmla="*/ 154 w 249"/>
                <a:gd name="T1" fmla="*/ 0 h 753"/>
                <a:gd name="T2" fmla="*/ 68 w 249"/>
                <a:gd name="T3" fmla="*/ 539 h 753"/>
                <a:gd name="T4" fmla="*/ 249 w 249"/>
                <a:gd name="T5" fmla="*/ 615 h 753"/>
                <a:gd name="T6" fmla="*/ 154 w 249"/>
                <a:gd name="T7" fmla="*/ 0 h 753"/>
              </a:gdLst>
              <a:ahLst/>
              <a:cxnLst>
                <a:cxn ang="0">
                  <a:pos x="T0" y="T1"/>
                </a:cxn>
                <a:cxn ang="0">
                  <a:pos x="T2" y="T3"/>
                </a:cxn>
                <a:cxn ang="0">
                  <a:pos x="T4" y="T5"/>
                </a:cxn>
                <a:cxn ang="0">
                  <a:pos x="T6" y="T7"/>
                </a:cxn>
              </a:cxnLst>
              <a:rect l="0" t="0" r="r" b="b"/>
              <a:pathLst>
                <a:path w="249" h="753">
                  <a:moveTo>
                    <a:pt x="154" y="0"/>
                  </a:moveTo>
                  <a:cubicBezTo>
                    <a:pt x="154" y="0"/>
                    <a:pt x="0" y="325"/>
                    <a:pt x="68" y="539"/>
                  </a:cubicBezTo>
                  <a:cubicBezTo>
                    <a:pt x="137" y="753"/>
                    <a:pt x="249" y="615"/>
                    <a:pt x="249" y="615"/>
                  </a:cubicBezTo>
                  <a:lnTo>
                    <a:pt x="154" y="0"/>
                  </a:lnTo>
                  <a:close/>
                </a:path>
              </a:pathLst>
            </a:custGeom>
            <a:solidFill>
              <a:srgbClr val="A56E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12"/>
            <p:cNvSpPr/>
            <p:nvPr/>
          </p:nvSpPr>
          <p:spPr bwMode="auto">
            <a:xfrm>
              <a:off x="803276" y="1217613"/>
              <a:ext cx="3052763" cy="2492375"/>
            </a:xfrm>
            <a:custGeom>
              <a:avLst/>
              <a:gdLst>
                <a:gd name="T0" fmla="*/ 1420 w 1924"/>
                <a:gd name="T1" fmla="*/ 0 h 1570"/>
                <a:gd name="T2" fmla="*/ 929 w 1924"/>
                <a:gd name="T3" fmla="*/ 393 h 1570"/>
                <a:gd name="T4" fmla="*/ 909 w 1924"/>
                <a:gd name="T5" fmla="*/ 392 h 1570"/>
                <a:gd name="T6" fmla="*/ 497 w 1924"/>
                <a:gd name="T7" fmla="*/ 743 h 1570"/>
                <a:gd name="T8" fmla="*/ 417 w 1924"/>
                <a:gd name="T9" fmla="*/ 736 h 1570"/>
                <a:gd name="T10" fmla="*/ 0 w 1924"/>
                <a:gd name="T11" fmla="*/ 1154 h 1570"/>
                <a:gd name="T12" fmla="*/ 388 w 1924"/>
                <a:gd name="T13" fmla="*/ 1570 h 1570"/>
                <a:gd name="T14" fmla="*/ 447 w 1924"/>
                <a:gd name="T15" fmla="*/ 1570 h 1570"/>
                <a:gd name="T16" fmla="*/ 696 w 1924"/>
                <a:gd name="T17" fmla="*/ 1465 h 1570"/>
                <a:gd name="T18" fmla="*/ 784 w 1924"/>
                <a:gd name="T19" fmla="*/ 1570 h 1570"/>
                <a:gd name="T20" fmla="*/ 1463 w 1924"/>
                <a:gd name="T21" fmla="*/ 1570 h 1570"/>
                <a:gd name="T22" fmla="*/ 1627 w 1924"/>
                <a:gd name="T23" fmla="*/ 1198 h 1570"/>
                <a:gd name="T24" fmla="*/ 1578 w 1924"/>
                <a:gd name="T25" fmla="*/ 982 h 1570"/>
                <a:gd name="T26" fmla="*/ 1924 w 1924"/>
                <a:gd name="T27" fmla="*/ 504 h 1570"/>
                <a:gd name="T28" fmla="*/ 1420 w 1924"/>
                <a:gd name="T29" fmla="*/ 0 h 1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4" h="1570">
                  <a:moveTo>
                    <a:pt x="1420" y="0"/>
                  </a:moveTo>
                  <a:cubicBezTo>
                    <a:pt x="1180" y="0"/>
                    <a:pt x="980" y="168"/>
                    <a:pt x="929" y="393"/>
                  </a:cubicBezTo>
                  <a:cubicBezTo>
                    <a:pt x="922" y="392"/>
                    <a:pt x="916" y="392"/>
                    <a:pt x="909" y="392"/>
                  </a:cubicBezTo>
                  <a:cubicBezTo>
                    <a:pt x="701" y="392"/>
                    <a:pt x="529" y="544"/>
                    <a:pt x="497" y="743"/>
                  </a:cubicBezTo>
                  <a:cubicBezTo>
                    <a:pt x="471" y="738"/>
                    <a:pt x="445" y="736"/>
                    <a:pt x="417" y="736"/>
                  </a:cubicBezTo>
                  <a:cubicBezTo>
                    <a:pt x="187" y="736"/>
                    <a:pt x="0" y="923"/>
                    <a:pt x="0" y="1154"/>
                  </a:cubicBezTo>
                  <a:cubicBezTo>
                    <a:pt x="0" y="1375"/>
                    <a:pt x="171" y="1556"/>
                    <a:pt x="388" y="1570"/>
                  </a:cubicBezTo>
                  <a:cubicBezTo>
                    <a:pt x="447" y="1570"/>
                    <a:pt x="447" y="1570"/>
                    <a:pt x="447" y="1570"/>
                  </a:cubicBezTo>
                  <a:cubicBezTo>
                    <a:pt x="542" y="1564"/>
                    <a:pt x="629" y="1525"/>
                    <a:pt x="696" y="1465"/>
                  </a:cubicBezTo>
                  <a:cubicBezTo>
                    <a:pt x="721" y="1504"/>
                    <a:pt x="750" y="1539"/>
                    <a:pt x="784" y="1570"/>
                  </a:cubicBezTo>
                  <a:cubicBezTo>
                    <a:pt x="1463" y="1570"/>
                    <a:pt x="1463" y="1570"/>
                    <a:pt x="1463" y="1570"/>
                  </a:cubicBezTo>
                  <a:cubicBezTo>
                    <a:pt x="1564" y="1478"/>
                    <a:pt x="1627" y="1346"/>
                    <a:pt x="1627" y="1198"/>
                  </a:cubicBezTo>
                  <a:cubicBezTo>
                    <a:pt x="1627" y="1121"/>
                    <a:pt x="1610" y="1047"/>
                    <a:pt x="1578" y="982"/>
                  </a:cubicBezTo>
                  <a:cubicBezTo>
                    <a:pt x="1779" y="916"/>
                    <a:pt x="1924" y="727"/>
                    <a:pt x="1924" y="504"/>
                  </a:cubicBezTo>
                  <a:cubicBezTo>
                    <a:pt x="1924" y="226"/>
                    <a:pt x="1698" y="0"/>
                    <a:pt x="1420" y="0"/>
                  </a:cubicBezTo>
                  <a:close/>
                </a:path>
              </a:pathLst>
            </a:custGeom>
            <a:solidFill>
              <a:srgbClr val="92EB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13"/>
            <p:cNvSpPr/>
            <p:nvPr/>
          </p:nvSpPr>
          <p:spPr bwMode="auto">
            <a:xfrm>
              <a:off x="1219201" y="2697163"/>
              <a:ext cx="22225" cy="706438"/>
            </a:xfrm>
            <a:custGeom>
              <a:avLst/>
              <a:gdLst>
                <a:gd name="T0" fmla="*/ 7 w 14"/>
                <a:gd name="T1" fmla="*/ 445 h 445"/>
                <a:gd name="T2" fmla="*/ 7 w 14"/>
                <a:gd name="T3" fmla="*/ 445 h 445"/>
                <a:gd name="T4" fmla="*/ 14 w 14"/>
                <a:gd name="T5" fmla="*/ 438 h 445"/>
                <a:gd name="T6" fmla="*/ 14 w 14"/>
                <a:gd name="T7" fmla="*/ 7 h 445"/>
                <a:gd name="T8" fmla="*/ 7 w 14"/>
                <a:gd name="T9" fmla="*/ 0 h 445"/>
                <a:gd name="T10" fmla="*/ 7 w 14"/>
                <a:gd name="T11" fmla="*/ 0 h 445"/>
                <a:gd name="T12" fmla="*/ 0 w 14"/>
                <a:gd name="T13" fmla="*/ 7 h 445"/>
                <a:gd name="T14" fmla="*/ 0 w 14"/>
                <a:gd name="T15" fmla="*/ 438 h 445"/>
                <a:gd name="T16" fmla="*/ 7 w 14"/>
                <a:gd name="T17"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45">
                  <a:moveTo>
                    <a:pt x="7" y="445"/>
                  </a:moveTo>
                  <a:cubicBezTo>
                    <a:pt x="7" y="445"/>
                    <a:pt x="7" y="445"/>
                    <a:pt x="7" y="445"/>
                  </a:cubicBezTo>
                  <a:cubicBezTo>
                    <a:pt x="11" y="445"/>
                    <a:pt x="14" y="442"/>
                    <a:pt x="14" y="438"/>
                  </a:cubicBezTo>
                  <a:cubicBezTo>
                    <a:pt x="14" y="7"/>
                    <a:pt x="14" y="7"/>
                    <a:pt x="14" y="7"/>
                  </a:cubicBezTo>
                  <a:cubicBezTo>
                    <a:pt x="14" y="3"/>
                    <a:pt x="11" y="0"/>
                    <a:pt x="7" y="0"/>
                  </a:cubicBezTo>
                  <a:cubicBezTo>
                    <a:pt x="7" y="0"/>
                    <a:pt x="7" y="0"/>
                    <a:pt x="7" y="0"/>
                  </a:cubicBezTo>
                  <a:cubicBezTo>
                    <a:pt x="3" y="0"/>
                    <a:pt x="0" y="3"/>
                    <a:pt x="0" y="7"/>
                  </a:cubicBezTo>
                  <a:cubicBezTo>
                    <a:pt x="0" y="438"/>
                    <a:pt x="0" y="438"/>
                    <a:pt x="0" y="438"/>
                  </a:cubicBezTo>
                  <a:cubicBezTo>
                    <a:pt x="0" y="442"/>
                    <a:pt x="3" y="445"/>
                    <a:pt x="7" y="445"/>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14"/>
            <p:cNvSpPr/>
            <p:nvPr/>
          </p:nvSpPr>
          <p:spPr bwMode="auto">
            <a:xfrm>
              <a:off x="1106488" y="2819400"/>
              <a:ext cx="122238" cy="103188"/>
            </a:xfrm>
            <a:custGeom>
              <a:avLst/>
              <a:gdLst>
                <a:gd name="T0" fmla="*/ 69 w 77"/>
                <a:gd name="T1" fmla="*/ 64 h 65"/>
                <a:gd name="T2" fmla="*/ 2 w 77"/>
                <a:gd name="T3" fmla="*/ 8 h 65"/>
                <a:gd name="T4" fmla="*/ 2 w 77"/>
                <a:gd name="T5" fmla="*/ 3 h 65"/>
                <a:gd name="T6" fmla="*/ 2 w 77"/>
                <a:gd name="T7" fmla="*/ 3 h 65"/>
                <a:gd name="T8" fmla="*/ 8 w 77"/>
                <a:gd name="T9" fmla="*/ 2 h 65"/>
                <a:gd name="T10" fmla="*/ 75 w 77"/>
                <a:gd name="T11" fmla="*/ 57 h 65"/>
                <a:gd name="T12" fmla="*/ 75 w 77"/>
                <a:gd name="T13" fmla="*/ 63 h 65"/>
                <a:gd name="T14" fmla="*/ 75 w 77"/>
                <a:gd name="T15" fmla="*/ 63 h 65"/>
                <a:gd name="T16" fmla="*/ 69 w 77"/>
                <a:gd name="T17" fmla="*/ 6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69" y="64"/>
                  </a:moveTo>
                  <a:cubicBezTo>
                    <a:pt x="2" y="8"/>
                    <a:pt x="2" y="8"/>
                    <a:pt x="2" y="8"/>
                  </a:cubicBezTo>
                  <a:cubicBezTo>
                    <a:pt x="1" y="7"/>
                    <a:pt x="0" y="4"/>
                    <a:pt x="2" y="3"/>
                  </a:cubicBezTo>
                  <a:cubicBezTo>
                    <a:pt x="2" y="3"/>
                    <a:pt x="2" y="3"/>
                    <a:pt x="2" y="3"/>
                  </a:cubicBezTo>
                  <a:cubicBezTo>
                    <a:pt x="3" y="1"/>
                    <a:pt x="6" y="0"/>
                    <a:pt x="8" y="2"/>
                  </a:cubicBezTo>
                  <a:cubicBezTo>
                    <a:pt x="75" y="57"/>
                    <a:pt x="75" y="57"/>
                    <a:pt x="75" y="57"/>
                  </a:cubicBezTo>
                  <a:cubicBezTo>
                    <a:pt x="76" y="59"/>
                    <a:pt x="77" y="61"/>
                    <a:pt x="75" y="63"/>
                  </a:cubicBezTo>
                  <a:cubicBezTo>
                    <a:pt x="75" y="63"/>
                    <a:pt x="75" y="63"/>
                    <a:pt x="75" y="63"/>
                  </a:cubicBezTo>
                  <a:cubicBezTo>
                    <a:pt x="74" y="65"/>
                    <a:pt x="71" y="65"/>
                    <a:pt x="69" y="64"/>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5"/>
            <p:cNvSpPr/>
            <p:nvPr/>
          </p:nvSpPr>
          <p:spPr bwMode="auto">
            <a:xfrm>
              <a:off x="1219201" y="2992438"/>
              <a:ext cx="153988" cy="131763"/>
            </a:xfrm>
            <a:custGeom>
              <a:avLst/>
              <a:gdLst>
                <a:gd name="T0" fmla="*/ 2 w 97"/>
                <a:gd name="T1" fmla="*/ 75 h 83"/>
                <a:gd name="T2" fmla="*/ 89 w 97"/>
                <a:gd name="T3" fmla="*/ 2 h 83"/>
                <a:gd name="T4" fmla="*/ 95 w 97"/>
                <a:gd name="T5" fmla="*/ 2 h 83"/>
                <a:gd name="T6" fmla="*/ 95 w 97"/>
                <a:gd name="T7" fmla="*/ 2 h 83"/>
                <a:gd name="T8" fmla="*/ 95 w 97"/>
                <a:gd name="T9" fmla="*/ 8 h 83"/>
                <a:gd name="T10" fmla="*/ 8 w 97"/>
                <a:gd name="T11" fmla="*/ 82 h 83"/>
                <a:gd name="T12" fmla="*/ 2 w 97"/>
                <a:gd name="T13" fmla="*/ 81 h 83"/>
                <a:gd name="T14" fmla="*/ 2 w 97"/>
                <a:gd name="T15" fmla="*/ 81 h 83"/>
                <a:gd name="T16" fmla="*/ 2 w 97"/>
                <a:gd name="T17" fmla="*/ 7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3">
                  <a:moveTo>
                    <a:pt x="2" y="75"/>
                  </a:moveTo>
                  <a:cubicBezTo>
                    <a:pt x="89" y="2"/>
                    <a:pt x="89" y="2"/>
                    <a:pt x="89" y="2"/>
                  </a:cubicBezTo>
                  <a:cubicBezTo>
                    <a:pt x="91" y="0"/>
                    <a:pt x="94" y="0"/>
                    <a:pt x="95" y="2"/>
                  </a:cubicBezTo>
                  <a:cubicBezTo>
                    <a:pt x="95" y="2"/>
                    <a:pt x="95" y="2"/>
                    <a:pt x="95" y="2"/>
                  </a:cubicBezTo>
                  <a:cubicBezTo>
                    <a:pt x="97" y="4"/>
                    <a:pt x="96" y="6"/>
                    <a:pt x="95" y="8"/>
                  </a:cubicBezTo>
                  <a:cubicBezTo>
                    <a:pt x="8" y="82"/>
                    <a:pt x="8" y="82"/>
                    <a:pt x="8" y="82"/>
                  </a:cubicBezTo>
                  <a:cubicBezTo>
                    <a:pt x="6" y="83"/>
                    <a:pt x="3" y="83"/>
                    <a:pt x="2" y="81"/>
                  </a:cubicBezTo>
                  <a:cubicBezTo>
                    <a:pt x="2" y="81"/>
                    <a:pt x="2" y="81"/>
                    <a:pt x="2" y="81"/>
                  </a:cubicBezTo>
                  <a:cubicBezTo>
                    <a:pt x="0" y="80"/>
                    <a:pt x="0" y="77"/>
                    <a:pt x="2" y="75"/>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6"/>
            <p:cNvSpPr/>
            <p:nvPr/>
          </p:nvSpPr>
          <p:spPr bwMode="auto">
            <a:xfrm>
              <a:off x="2106613" y="2308225"/>
              <a:ext cx="22225" cy="990600"/>
            </a:xfrm>
            <a:custGeom>
              <a:avLst/>
              <a:gdLst>
                <a:gd name="T0" fmla="*/ 7 w 14"/>
                <a:gd name="T1" fmla="*/ 624 h 624"/>
                <a:gd name="T2" fmla="*/ 7 w 14"/>
                <a:gd name="T3" fmla="*/ 624 h 624"/>
                <a:gd name="T4" fmla="*/ 14 w 14"/>
                <a:gd name="T5" fmla="*/ 617 h 624"/>
                <a:gd name="T6" fmla="*/ 14 w 14"/>
                <a:gd name="T7" fmla="*/ 7 h 624"/>
                <a:gd name="T8" fmla="*/ 7 w 14"/>
                <a:gd name="T9" fmla="*/ 0 h 624"/>
                <a:gd name="T10" fmla="*/ 7 w 14"/>
                <a:gd name="T11" fmla="*/ 0 h 624"/>
                <a:gd name="T12" fmla="*/ 0 w 14"/>
                <a:gd name="T13" fmla="*/ 7 h 624"/>
                <a:gd name="T14" fmla="*/ 0 w 14"/>
                <a:gd name="T15" fmla="*/ 617 h 624"/>
                <a:gd name="T16" fmla="*/ 7 w 14"/>
                <a:gd name="T17" fmla="*/ 624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624">
                  <a:moveTo>
                    <a:pt x="7" y="624"/>
                  </a:moveTo>
                  <a:cubicBezTo>
                    <a:pt x="7" y="624"/>
                    <a:pt x="7" y="624"/>
                    <a:pt x="7" y="624"/>
                  </a:cubicBezTo>
                  <a:cubicBezTo>
                    <a:pt x="11" y="624"/>
                    <a:pt x="14" y="621"/>
                    <a:pt x="14" y="617"/>
                  </a:cubicBezTo>
                  <a:cubicBezTo>
                    <a:pt x="14" y="7"/>
                    <a:pt x="14" y="7"/>
                    <a:pt x="14" y="7"/>
                  </a:cubicBezTo>
                  <a:cubicBezTo>
                    <a:pt x="14" y="3"/>
                    <a:pt x="11" y="0"/>
                    <a:pt x="7" y="0"/>
                  </a:cubicBezTo>
                  <a:cubicBezTo>
                    <a:pt x="7" y="0"/>
                    <a:pt x="7" y="0"/>
                    <a:pt x="7" y="0"/>
                  </a:cubicBezTo>
                  <a:cubicBezTo>
                    <a:pt x="3" y="0"/>
                    <a:pt x="0" y="3"/>
                    <a:pt x="0" y="7"/>
                  </a:cubicBezTo>
                  <a:cubicBezTo>
                    <a:pt x="0" y="617"/>
                    <a:pt x="0" y="617"/>
                    <a:pt x="0" y="617"/>
                  </a:cubicBezTo>
                  <a:cubicBezTo>
                    <a:pt x="0" y="621"/>
                    <a:pt x="3" y="624"/>
                    <a:pt x="7" y="624"/>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7"/>
            <p:cNvSpPr/>
            <p:nvPr/>
          </p:nvSpPr>
          <p:spPr bwMode="auto">
            <a:xfrm>
              <a:off x="1995488" y="2432050"/>
              <a:ext cx="120650" cy="101600"/>
            </a:xfrm>
            <a:custGeom>
              <a:avLst/>
              <a:gdLst>
                <a:gd name="T0" fmla="*/ 69 w 76"/>
                <a:gd name="T1" fmla="*/ 63 h 64"/>
                <a:gd name="T2" fmla="*/ 2 w 76"/>
                <a:gd name="T3" fmla="*/ 8 h 64"/>
                <a:gd name="T4" fmla="*/ 1 w 76"/>
                <a:gd name="T5" fmla="*/ 2 h 64"/>
                <a:gd name="T6" fmla="*/ 1 w 76"/>
                <a:gd name="T7" fmla="*/ 2 h 64"/>
                <a:gd name="T8" fmla="*/ 7 w 76"/>
                <a:gd name="T9" fmla="*/ 1 h 64"/>
                <a:gd name="T10" fmla="*/ 74 w 76"/>
                <a:gd name="T11" fmla="*/ 56 h 64"/>
                <a:gd name="T12" fmla="*/ 75 w 76"/>
                <a:gd name="T13" fmla="*/ 62 h 64"/>
                <a:gd name="T14" fmla="*/ 75 w 76"/>
                <a:gd name="T15" fmla="*/ 62 h 64"/>
                <a:gd name="T16" fmla="*/ 69 w 76"/>
                <a:gd name="T17" fmla="*/ 6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4">
                  <a:moveTo>
                    <a:pt x="69" y="63"/>
                  </a:moveTo>
                  <a:cubicBezTo>
                    <a:pt x="2" y="8"/>
                    <a:pt x="2" y="8"/>
                    <a:pt x="2" y="8"/>
                  </a:cubicBezTo>
                  <a:cubicBezTo>
                    <a:pt x="0" y="6"/>
                    <a:pt x="0" y="4"/>
                    <a:pt x="1" y="2"/>
                  </a:cubicBezTo>
                  <a:cubicBezTo>
                    <a:pt x="1" y="2"/>
                    <a:pt x="1" y="2"/>
                    <a:pt x="1" y="2"/>
                  </a:cubicBezTo>
                  <a:cubicBezTo>
                    <a:pt x="3" y="0"/>
                    <a:pt x="5" y="0"/>
                    <a:pt x="7" y="1"/>
                  </a:cubicBezTo>
                  <a:cubicBezTo>
                    <a:pt x="74" y="56"/>
                    <a:pt x="74" y="56"/>
                    <a:pt x="74" y="56"/>
                  </a:cubicBezTo>
                  <a:cubicBezTo>
                    <a:pt x="76" y="58"/>
                    <a:pt x="76" y="60"/>
                    <a:pt x="75" y="62"/>
                  </a:cubicBezTo>
                  <a:cubicBezTo>
                    <a:pt x="75" y="62"/>
                    <a:pt x="75" y="62"/>
                    <a:pt x="75" y="62"/>
                  </a:cubicBezTo>
                  <a:cubicBezTo>
                    <a:pt x="73" y="64"/>
                    <a:pt x="71" y="64"/>
                    <a:pt x="69" y="63"/>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8"/>
            <p:cNvSpPr/>
            <p:nvPr/>
          </p:nvSpPr>
          <p:spPr bwMode="auto">
            <a:xfrm>
              <a:off x="2033588" y="2801938"/>
              <a:ext cx="84138" cy="134938"/>
            </a:xfrm>
            <a:custGeom>
              <a:avLst/>
              <a:gdLst>
                <a:gd name="T0" fmla="*/ 44 w 53"/>
                <a:gd name="T1" fmla="*/ 82 h 85"/>
                <a:gd name="T2" fmla="*/ 1 w 53"/>
                <a:gd name="T3" fmla="*/ 7 h 85"/>
                <a:gd name="T4" fmla="*/ 2 w 53"/>
                <a:gd name="T5" fmla="*/ 2 h 85"/>
                <a:gd name="T6" fmla="*/ 2 w 53"/>
                <a:gd name="T7" fmla="*/ 2 h 85"/>
                <a:gd name="T8" fmla="*/ 8 w 53"/>
                <a:gd name="T9" fmla="*/ 3 h 85"/>
                <a:gd name="T10" fmla="*/ 51 w 53"/>
                <a:gd name="T11" fmla="*/ 78 h 85"/>
                <a:gd name="T12" fmla="*/ 50 w 53"/>
                <a:gd name="T13" fmla="*/ 84 h 85"/>
                <a:gd name="T14" fmla="*/ 50 w 53"/>
                <a:gd name="T15" fmla="*/ 84 h 85"/>
                <a:gd name="T16" fmla="*/ 44 w 53"/>
                <a:gd name="T17" fmla="*/ 8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85">
                  <a:moveTo>
                    <a:pt x="44" y="82"/>
                  </a:moveTo>
                  <a:cubicBezTo>
                    <a:pt x="1" y="7"/>
                    <a:pt x="1" y="7"/>
                    <a:pt x="1" y="7"/>
                  </a:cubicBezTo>
                  <a:cubicBezTo>
                    <a:pt x="0" y="5"/>
                    <a:pt x="0" y="3"/>
                    <a:pt x="2" y="2"/>
                  </a:cubicBezTo>
                  <a:cubicBezTo>
                    <a:pt x="2" y="2"/>
                    <a:pt x="2" y="2"/>
                    <a:pt x="2" y="2"/>
                  </a:cubicBezTo>
                  <a:cubicBezTo>
                    <a:pt x="4" y="0"/>
                    <a:pt x="7" y="1"/>
                    <a:pt x="8" y="3"/>
                  </a:cubicBezTo>
                  <a:cubicBezTo>
                    <a:pt x="51" y="78"/>
                    <a:pt x="51" y="78"/>
                    <a:pt x="51" y="78"/>
                  </a:cubicBezTo>
                  <a:cubicBezTo>
                    <a:pt x="53" y="80"/>
                    <a:pt x="52" y="83"/>
                    <a:pt x="50" y="84"/>
                  </a:cubicBezTo>
                  <a:cubicBezTo>
                    <a:pt x="50" y="84"/>
                    <a:pt x="50" y="84"/>
                    <a:pt x="50" y="84"/>
                  </a:cubicBezTo>
                  <a:cubicBezTo>
                    <a:pt x="48" y="85"/>
                    <a:pt x="45" y="84"/>
                    <a:pt x="44" y="82"/>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9"/>
            <p:cNvSpPr/>
            <p:nvPr/>
          </p:nvSpPr>
          <p:spPr bwMode="auto">
            <a:xfrm>
              <a:off x="2108201" y="2603500"/>
              <a:ext cx="152400" cy="133350"/>
            </a:xfrm>
            <a:custGeom>
              <a:avLst/>
              <a:gdLst>
                <a:gd name="T0" fmla="*/ 2 w 96"/>
                <a:gd name="T1" fmla="*/ 76 h 84"/>
                <a:gd name="T2" fmla="*/ 89 w 96"/>
                <a:gd name="T3" fmla="*/ 2 h 84"/>
                <a:gd name="T4" fmla="*/ 95 w 96"/>
                <a:gd name="T5" fmla="*/ 2 h 84"/>
                <a:gd name="T6" fmla="*/ 95 w 96"/>
                <a:gd name="T7" fmla="*/ 2 h 84"/>
                <a:gd name="T8" fmla="*/ 94 w 96"/>
                <a:gd name="T9" fmla="*/ 8 h 84"/>
                <a:gd name="T10" fmla="*/ 7 w 96"/>
                <a:gd name="T11" fmla="*/ 82 h 84"/>
                <a:gd name="T12" fmla="*/ 1 w 96"/>
                <a:gd name="T13" fmla="*/ 82 h 84"/>
                <a:gd name="T14" fmla="*/ 1 w 96"/>
                <a:gd name="T15" fmla="*/ 82 h 84"/>
                <a:gd name="T16" fmla="*/ 2 w 96"/>
                <a:gd name="T17" fmla="*/ 7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4">
                  <a:moveTo>
                    <a:pt x="2" y="76"/>
                  </a:moveTo>
                  <a:cubicBezTo>
                    <a:pt x="89" y="2"/>
                    <a:pt x="89" y="2"/>
                    <a:pt x="89" y="2"/>
                  </a:cubicBezTo>
                  <a:cubicBezTo>
                    <a:pt x="90" y="0"/>
                    <a:pt x="93" y="1"/>
                    <a:pt x="95" y="2"/>
                  </a:cubicBezTo>
                  <a:cubicBezTo>
                    <a:pt x="95" y="2"/>
                    <a:pt x="95" y="2"/>
                    <a:pt x="95" y="2"/>
                  </a:cubicBezTo>
                  <a:cubicBezTo>
                    <a:pt x="96" y="4"/>
                    <a:pt x="96" y="7"/>
                    <a:pt x="94" y="8"/>
                  </a:cubicBezTo>
                  <a:cubicBezTo>
                    <a:pt x="7" y="82"/>
                    <a:pt x="7" y="82"/>
                    <a:pt x="7" y="82"/>
                  </a:cubicBezTo>
                  <a:cubicBezTo>
                    <a:pt x="5" y="84"/>
                    <a:pt x="3" y="83"/>
                    <a:pt x="1" y="82"/>
                  </a:cubicBezTo>
                  <a:cubicBezTo>
                    <a:pt x="1" y="82"/>
                    <a:pt x="1" y="82"/>
                    <a:pt x="1" y="82"/>
                  </a:cubicBezTo>
                  <a:cubicBezTo>
                    <a:pt x="0" y="80"/>
                    <a:pt x="0" y="77"/>
                    <a:pt x="2" y="76"/>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20"/>
            <p:cNvSpPr/>
            <p:nvPr/>
          </p:nvSpPr>
          <p:spPr bwMode="auto">
            <a:xfrm>
              <a:off x="2108201" y="2990850"/>
              <a:ext cx="152400" cy="131763"/>
            </a:xfrm>
            <a:custGeom>
              <a:avLst/>
              <a:gdLst>
                <a:gd name="T0" fmla="*/ 2 w 96"/>
                <a:gd name="T1" fmla="*/ 75 h 83"/>
                <a:gd name="T2" fmla="*/ 89 w 96"/>
                <a:gd name="T3" fmla="*/ 1 h 83"/>
                <a:gd name="T4" fmla="*/ 95 w 96"/>
                <a:gd name="T5" fmla="*/ 2 h 83"/>
                <a:gd name="T6" fmla="*/ 95 w 96"/>
                <a:gd name="T7" fmla="*/ 2 h 83"/>
                <a:gd name="T8" fmla="*/ 94 w 96"/>
                <a:gd name="T9" fmla="*/ 8 h 83"/>
                <a:gd name="T10" fmla="*/ 7 w 96"/>
                <a:gd name="T11" fmla="*/ 81 h 83"/>
                <a:gd name="T12" fmla="*/ 1 w 96"/>
                <a:gd name="T13" fmla="*/ 81 h 83"/>
                <a:gd name="T14" fmla="*/ 1 w 96"/>
                <a:gd name="T15" fmla="*/ 81 h 83"/>
                <a:gd name="T16" fmla="*/ 2 w 96"/>
                <a:gd name="T17" fmla="*/ 7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3">
                  <a:moveTo>
                    <a:pt x="2" y="75"/>
                  </a:moveTo>
                  <a:cubicBezTo>
                    <a:pt x="89" y="1"/>
                    <a:pt x="89" y="1"/>
                    <a:pt x="89" y="1"/>
                  </a:cubicBezTo>
                  <a:cubicBezTo>
                    <a:pt x="90" y="0"/>
                    <a:pt x="93" y="0"/>
                    <a:pt x="95" y="2"/>
                  </a:cubicBezTo>
                  <a:cubicBezTo>
                    <a:pt x="95" y="2"/>
                    <a:pt x="95" y="2"/>
                    <a:pt x="95" y="2"/>
                  </a:cubicBezTo>
                  <a:cubicBezTo>
                    <a:pt x="96" y="3"/>
                    <a:pt x="96" y="6"/>
                    <a:pt x="94" y="8"/>
                  </a:cubicBezTo>
                  <a:cubicBezTo>
                    <a:pt x="7" y="81"/>
                    <a:pt x="7" y="81"/>
                    <a:pt x="7" y="81"/>
                  </a:cubicBezTo>
                  <a:cubicBezTo>
                    <a:pt x="5" y="83"/>
                    <a:pt x="3" y="83"/>
                    <a:pt x="1" y="81"/>
                  </a:cubicBezTo>
                  <a:cubicBezTo>
                    <a:pt x="1" y="81"/>
                    <a:pt x="1" y="81"/>
                    <a:pt x="1" y="81"/>
                  </a:cubicBezTo>
                  <a:cubicBezTo>
                    <a:pt x="0" y="79"/>
                    <a:pt x="0" y="77"/>
                    <a:pt x="2" y="75"/>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21"/>
            <p:cNvSpPr/>
            <p:nvPr/>
          </p:nvSpPr>
          <p:spPr bwMode="auto">
            <a:xfrm>
              <a:off x="7715251" y="38100"/>
              <a:ext cx="1063625" cy="2984500"/>
            </a:xfrm>
            <a:custGeom>
              <a:avLst/>
              <a:gdLst>
                <a:gd name="T0" fmla="*/ 670 w 670"/>
                <a:gd name="T1" fmla="*/ 940 h 1880"/>
                <a:gd name="T2" fmla="*/ 335 w 670"/>
                <a:gd name="T3" fmla="*/ 1880 h 1880"/>
                <a:gd name="T4" fmla="*/ 0 w 670"/>
                <a:gd name="T5" fmla="*/ 940 h 1880"/>
                <a:gd name="T6" fmla="*/ 335 w 670"/>
                <a:gd name="T7" fmla="*/ 0 h 1880"/>
                <a:gd name="T8" fmla="*/ 670 w 670"/>
                <a:gd name="T9" fmla="*/ 940 h 1880"/>
              </a:gdLst>
              <a:ahLst/>
              <a:cxnLst>
                <a:cxn ang="0">
                  <a:pos x="T0" y="T1"/>
                </a:cxn>
                <a:cxn ang="0">
                  <a:pos x="T2" y="T3"/>
                </a:cxn>
                <a:cxn ang="0">
                  <a:pos x="T4" y="T5"/>
                </a:cxn>
                <a:cxn ang="0">
                  <a:pos x="T6" y="T7"/>
                </a:cxn>
                <a:cxn ang="0">
                  <a:pos x="T8" y="T9"/>
                </a:cxn>
              </a:cxnLst>
              <a:rect l="0" t="0" r="r" b="b"/>
              <a:pathLst>
                <a:path w="670" h="1880">
                  <a:moveTo>
                    <a:pt x="670" y="940"/>
                  </a:moveTo>
                  <a:cubicBezTo>
                    <a:pt x="670" y="1459"/>
                    <a:pt x="520" y="1880"/>
                    <a:pt x="335" y="1880"/>
                  </a:cubicBezTo>
                  <a:cubicBezTo>
                    <a:pt x="150" y="1880"/>
                    <a:pt x="0" y="1459"/>
                    <a:pt x="0" y="940"/>
                  </a:cubicBezTo>
                  <a:cubicBezTo>
                    <a:pt x="0" y="421"/>
                    <a:pt x="335" y="0"/>
                    <a:pt x="335" y="0"/>
                  </a:cubicBezTo>
                  <a:cubicBezTo>
                    <a:pt x="335" y="0"/>
                    <a:pt x="670" y="421"/>
                    <a:pt x="670" y="940"/>
                  </a:cubicBezTo>
                  <a:close/>
                </a:path>
              </a:pathLst>
            </a:custGeom>
            <a:solidFill>
              <a:srgbClr val="FF93A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22"/>
            <p:cNvSpPr/>
            <p:nvPr/>
          </p:nvSpPr>
          <p:spPr bwMode="auto">
            <a:xfrm>
              <a:off x="4632326" y="-47625"/>
              <a:ext cx="1497013" cy="3243263"/>
            </a:xfrm>
            <a:custGeom>
              <a:avLst/>
              <a:gdLst>
                <a:gd name="T0" fmla="*/ 943 w 943"/>
                <a:gd name="T1" fmla="*/ 1021 h 2043"/>
                <a:gd name="T2" fmla="*/ 465 w 943"/>
                <a:gd name="T3" fmla="*/ 2043 h 2043"/>
                <a:gd name="T4" fmla="*/ 0 w 943"/>
                <a:gd name="T5" fmla="*/ 1021 h 2043"/>
                <a:gd name="T6" fmla="*/ 465 w 943"/>
                <a:gd name="T7" fmla="*/ 0 h 2043"/>
                <a:gd name="T8" fmla="*/ 943 w 943"/>
                <a:gd name="T9" fmla="*/ 1021 h 2043"/>
              </a:gdLst>
              <a:ahLst/>
              <a:cxnLst>
                <a:cxn ang="0">
                  <a:pos x="T0" y="T1"/>
                </a:cxn>
                <a:cxn ang="0">
                  <a:pos x="T2" y="T3"/>
                </a:cxn>
                <a:cxn ang="0">
                  <a:pos x="T4" y="T5"/>
                </a:cxn>
                <a:cxn ang="0">
                  <a:pos x="T6" y="T7"/>
                </a:cxn>
                <a:cxn ang="0">
                  <a:pos x="T8" y="T9"/>
                </a:cxn>
              </a:cxnLst>
              <a:rect l="0" t="0" r="r" b="b"/>
              <a:pathLst>
                <a:path w="943" h="2043">
                  <a:moveTo>
                    <a:pt x="943" y="1021"/>
                  </a:moveTo>
                  <a:cubicBezTo>
                    <a:pt x="943" y="1585"/>
                    <a:pt x="666" y="2043"/>
                    <a:pt x="465" y="2043"/>
                  </a:cubicBezTo>
                  <a:cubicBezTo>
                    <a:pt x="265" y="2043"/>
                    <a:pt x="0" y="1585"/>
                    <a:pt x="0" y="1021"/>
                  </a:cubicBezTo>
                  <a:cubicBezTo>
                    <a:pt x="0" y="457"/>
                    <a:pt x="350" y="0"/>
                    <a:pt x="465" y="0"/>
                  </a:cubicBezTo>
                  <a:cubicBezTo>
                    <a:pt x="572" y="0"/>
                    <a:pt x="943" y="457"/>
                    <a:pt x="943" y="1021"/>
                  </a:cubicBezTo>
                  <a:close/>
                </a:path>
              </a:pathLst>
            </a:custGeom>
            <a:solidFill>
              <a:srgbClr val="92EB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23"/>
            <p:cNvSpPr/>
            <p:nvPr/>
          </p:nvSpPr>
          <p:spPr bwMode="auto">
            <a:xfrm>
              <a:off x="5316538" y="522288"/>
              <a:ext cx="22225" cy="989013"/>
            </a:xfrm>
            <a:custGeom>
              <a:avLst/>
              <a:gdLst>
                <a:gd name="T0" fmla="*/ 7 w 14"/>
                <a:gd name="T1" fmla="*/ 623 h 623"/>
                <a:gd name="T2" fmla="*/ 7 w 14"/>
                <a:gd name="T3" fmla="*/ 623 h 623"/>
                <a:gd name="T4" fmla="*/ 14 w 14"/>
                <a:gd name="T5" fmla="*/ 616 h 623"/>
                <a:gd name="T6" fmla="*/ 14 w 14"/>
                <a:gd name="T7" fmla="*/ 7 h 623"/>
                <a:gd name="T8" fmla="*/ 7 w 14"/>
                <a:gd name="T9" fmla="*/ 0 h 623"/>
                <a:gd name="T10" fmla="*/ 7 w 14"/>
                <a:gd name="T11" fmla="*/ 0 h 623"/>
                <a:gd name="T12" fmla="*/ 0 w 14"/>
                <a:gd name="T13" fmla="*/ 7 h 623"/>
                <a:gd name="T14" fmla="*/ 0 w 14"/>
                <a:gd name="T15" fmla="*/ 616 h 623"/>
                <a:gd name="T16" fmla="*/ 7 w 14"/>
                <a:gd name="T17" fmla="*/ 623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623">
                  <a:moveTo>
                    <a:pt x="7" y="623"/>
                  </a:moveTo>
                  <a:cubicBezTo>
                    <a:pt x="7" y="623"/>
                    <a:pt x="7" y="623"/>
                    <a:pt x="7" y="623"/>
                  </a:cubicBezTo>
                  <a:cubicBezTo>
                    <a:pt x="11" y="623"/>
                    <a:pt x="14" y="620"/>
                    <a:pt x="14" y="616"/>
                  </a:cubicBezTo>
                  <a:cubicBezTo>
                    <a:pt x="14" y="7"/>
                    <a:pt x="14" y="7"/>
                    <a:pt x="14" y="7"/>
                  </a:cubicBezTo>
                  <a:cubicBezTo>
                    <a:pt x="14" y="3"/>
                    <a:pt x="11" y="0"/>
                    <a:pt x="7" y="0"/>
                  </a:cubicBezTo>
                  <a:cubicBezTo>
                    <a:pt x="7" y="0"/>
                    <a:pt x="7" y="0"/>
                    <a:pt x="7" y="0"/>
                  </a:cubicBezTo>
                  <a:cubicBezTo>
                    <a:pt x="3" y="0"/>
                    <a:pt x="0" y="3"/>
                    <a:pt x="0" y="7"/>
                  </a:cubicBezTo>
                  <a:cubicBezTo>
                    <a:pt x="0" y="616"/>
                    <a:pt x="0" y="616"/>
                    <a:pt x="0" y="616"/>
                  </a:cubicBezTo>
                  <a:cubicBezTo>
                    <a:pt x="0" y="620"/>
                    <a:pt x="3" y="623"/>
                    <a:pt x="7" y="623"/>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25"/>
            <p:cNvSpPr/>
            <p:nvPr/>
          </p:nvSpPr>
          <p:spPr bwMode="auto">
            <a:xfrm>
              <a:off x="5078413" y="1006475"/>
              <a:ext cx="244475" cy="122238"/>
            </a:xfrm>
            <a:custGeom>
              <a:avLst/>
              <a:gdLst>
                <a:gd name="T0" fmla="*/ 151 w 154"/>
                <a:gd name="T1" fmla="*/ 68 h 77"/>
                <a:gd name="T2" fmla="*/ 6 w 154"/>
                <a:gd name="T3" fmla="*/ 1 h 77"/>
                <a:gd name="T4" fmla="*/ 1 w 154"/>
                <a:gd name="T5" fmla="*/ 3 h 77"/>
                <a:gd name="T6" fmla="*/ 1 w 154"/>
                <a:gd name="T7" fmla="*/ 3 h 77"/>
                <a:gd name="T8" fmla="*/ 3 w 154"/>
                <a:gd name="T9" fmla="*/ 8 h 77"/>
                <a:gd name="T10" fmla="*/ 147 w 154"/>
                <a:gd name="T11" fmla="*/ 76 h 77"/>
                <a:gd name="T12" fmla="*/ 153 w 154"/>
                <a:gd name="T13" fmla="*/ 74 h 77"/>
                <a:gd name="T14" fmla="*/ 153 w 154"/>
                <a:gd name="T15" fmla="*/ 74 h 77"/>
                <a:gd name="T16" fmla="*/ 151 w 154"/>
                <a:gd name="T17" fmla="*/ 6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77">
                  <a:moveTo>
                    <a:pt x="151" y="68"/>
                  </a:moveTo>
                  <a:cubicBezTo>
                    <a:pt x="6" y="1"/>
                    <a:pt x="6" y="1"/>
                    <a:pt x="6" y="1"/>
                  </a:cubicBezTo>
                  <a:cubicBezTo>
                    <a:pt x="4" y="0"/>
                    <a:pt x="2" y="1"/>
                    <a:pt x="1" y="3"/>
                  </a:cubicBezTo>
                  <a:cubicBezTo>
                    <a:pt x="1" y="3"/>
                    <a:pt x="1" y="3"/>
                    <a:pt x="1" y="3"/>
                  </a:cubicBezTo>
                  <a:cubicBezTo>
                    <a:pt x="0" y="5"/>
                    <a:pt x="1" y="7"/>
                    <a:pt x="3" y="8"/>
                  </a:cubicBezTo>
                  <a:cubicBezTo>
                    <a:pt x="147" y="76"/>
                    <a:pt x="147" y="76"/>
                    <a:pt x="147" y="76"/>
                  </a:cubicBezTo>
                  <a:cubicBezTo>
                    <a:pt x="149" y="77"/>
                    <a:pt x="152" y="76"/>
                    <a:pt x="153" y="74"/>
                  </a:cubicBezTo>
                  <a:cubicBezTo>
                    <a:pt x="153" y="74"/>
                    <a:pt x="153" y="74"/>
                    <a:pt x="153" y="74"/>
                  </a:cubicBezTo>
                  <a:cubicBezTo>
                    <a:pt x="154" y="72"/>
                    <a:pt x="153" y="69"/>
                    <a:pt x="151" y="68"/>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26"/>
            <p:cNvSpPr/>
            <p:nvPr/>
          </p:nvSpPr>
          <p:spPr bwMode="auto">
            <a:xfrm>
              <a:off x="5316538" y="817563"/>
              <a:ext cx="153988" cy="131763"/>
            </a:xfrm>
            <a:custGeom>
              <a:avLst/>
              <a:gdLst>
                <a:gd name="T0" fmla="*/ 2 w 97"/>
                <a:gd name="T1" fmla="*/ 75 h 83"/>
                <a:gd name="T2" fmla="*/ 89 w 97"/>
                <a:gd name="T3" fmla="*/ 1 h 83"/>
                <a:gd name="T4" fmla="*/ 95 w 97"/>
                <a:gd name="T5" fmla="*/ 2 h 83"/>
                <a:gd name="T6" fmla="*/ 95 w 97"/>
                <a:gd name="T7" fmla="*/ 2 h 83"/>
                <a:gd name="T8" fmla="*/ 95 w 97"/>
                <a:gd name="T9" fmla="*/ 8 h 83"/>
                <a:gd name="T10" fmla="*/ 8 w 97"/>
                <a:gd name="T11" fmla="*/ 82 h 83"/>
                <a:gd name="T12" fmla="*/ 2 w 97"/>
                <a:gd name="T13" fmla="*/ 81 h 83"/>
                <a:gd name="T14" fmla="*/ 2 w 97"/>
                <a:gd name="T15" fmla="*/ 81 h 83"/>
                <a:gd name="T16" fmla="*/ 2 w 97"/>
                <a:gd name="T17" fmla="*/ 7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3">
                  <a:moveTo>
                    <a:pt x="2" y="75"/>
                  </a:moveTo>
                  <a:cubicBezTo>
                    <a:pt x="89" y="1"/>
                    <a:pt x="89" y="1"/>
                    <a:pt x="89" y="1"/>
                  </a:cubicBezTo>
                  <a:cubicBezTo>
                    <a:pt x="91" y="0"/>
                    <a:pt x="94" y="0"/>
                    <a:pt x="95" y="2"/>
                  </a:cubicBezTo>
                  <a:cubicBezTo>
                    <a:pt x="95" y="2"/>
                    <a:pt x="95" y="2"/>
                    <a:pt x="95" y="2"/>
                  </a:cubicBezTo>
                  <a:cubicBezTo>
                    <a:pt x="97" y="4"/>
                    <a:pt x="96" y="6"/>
                    <a:pt x="95" y="8"/>
                  </a:cubicBezTo>
                  <a:cubicBezTo>
                    <a:pt x="8" y="82"/>
                    <a:pt x="8" y="82"/>
                    <a:pt x="8" y="82"/>
                  </a:cubicBezTo>
                  <a:cubicBezTo>
                    <a:pt x="6" y="83"/>
                    <a:pt x="3" y="83"/>
                    <a:pt x="2" y="81"/>
                  </a:cubicBezTo>
                  <a:cubicBezTo>
                    <a:pt x="2" y="81"/>
                    <a:pt x="2" y="81"/>
                    <a:pt x="2" y="81"/>
                  </a:cubicBezTo>
                  <a:cubicBezTo>
                    <a:pt x="0" y="79"/>
                    <a:pt x="0" y="77"/>
                    <a:pt x="2" y="75"/>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27"/>
            <p:cNvSpPr/>
            <p:nvPr/>
          </p:nvSpPr>
          <p:spPr bwMode="auto">
            <a:xfrm>
              <a:off x="5321301" y="1139825"/>
              <a:ext cx="304800" cy="141288"/>
            </a:xfrm>
            <a:custGeom>
              <a:avLst/>
              <a:gdLst>
                <a:gd name="T0" fmla="*/ 3 w 192"/>
                <a:gd name="T1" fmla="*/ 79 h 89"/>
                <a:gd name="T2" fmla="*/ 185 w 192"/>
                <a:gd name="T3" fmla="*/ 1 h 89"/>
                <a:gd name="T4" fmla="*/ 191 w 192"/>
                <a:gd name="T5" fmla="*/ 3 h 89"/>
                <a:gd name="T6" fmla="*/ 191 w 192"/>
                <a:gd name="T7" fmla="*/ 4 h 89"/>
                <a:gd name="T8" fmla="*/ 189 w 192"/>
                <a:gd name="T9" fmla="*/ 10 h 89"/>
                <a:gd name="T10" fmla="*/ 7 w 192"/>
                <a:gd name="T11" fmla="*/ 88 h 89"/>
                <a:gd name="T12" fmla="*/ 1 w 192"/>
                <a:gd name="T13" fmla="*/ 86 h 89"/>
                <a:gd name="T14" fmla="*/ 0 w 192"/>
                <a:gd name="T15" fmla="*/ 85 h 89"/>
                <a:gd name="T16" fmla="*/ 3 w 192"/>
                <a:gd name="T17" fmla="*/ 7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89">
                  <a:moveTo>
                    <a:pt x="3" y="79"/>
                  </a:moveTo>
                  <a:cubicBezTo>
                    <a:pt x="185" y="1"/>
                    <a:pt x="185" y="1"/>
                    <a:pt x="185" y="1"/>
                  </a:cubicBezTo>
                  <a:cubicBezTo>
                    <a:pt x="187" y="0"/>
                    <a:pt x="190" y="1"/>
                    <a:pt x="191" y="3"/>
                  </a:cubicBezTo>
                  <a:cubicBezTo>
                    <a:pt x="191" y="4"/>
                    <a:pt x="191" y="4"/>
                    <a:pt x="191" y="4"/>
                  </a:cubicBezTo>
                  <a:cubicBezTo>
                    <a:pt x="192" y="6"/>
                    <a:pt x="191" y="9"/>
                    <a:pt x="189" y="10"/>
                  </a:cubicBezTo>
                  <a:cubicBezTo>
                    <a:pt x="7" y="88"/>
                    <a:pt x="7" y="88"/>
                    <a:pt x="7" y="88"/>
                  </a:cubicBezTo>
                  <a:cubicBezTo>
                    <a:pt x="4" y="89"/>
                    <a:pt x="2" y="88"/>
                    <a:pt x="1" y="86"/>
                  </a:cubicBezTo>
                  <a:cubicBezTo>
                    <a:pt x="0" y="85"/>
                    <a:pt x="0" y="85"/>
                    <a:pt x="0" y="85"/>
                  </a:cubicBezTo>
                  <a:cubicBezTo>
                    <a:pt x="0" y="83"/>
                    <a:pt x="1" y="80"/>
                    <a:pt x="3" y="79"/>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Rectangle 28"/>
            <p:cNvSpPr>
              <a:spLocks noChangeArrowheads="1"/>
            </p:cNvSpPr>
            <p:nvPr/>
          </p:nvSpPr>
          <p:spPr bwMode="auto">
            <a:xfrm>
              <a:off x="2678113" y="1760538"/>
              <a:ext cx="1576388" cy="1492250"/>
            </a:xfrm>
            <a:prstGeom prst="rect">
              <a:avLst/>
            </a:prstGeom>
            <a:solidFill>
              <a:srgbClr val="CF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2" name="Rectangle 29"/>
            <p:cNvSpPr>
              <a:spLocks noChangeArrowheads="1"/>
            </p:cNvSpPr>
            <p:nvPr/>
          </p:nvSpPr>
          <p:spPr bwMode="auto">
            <a:xfrm>
              <a:off x="2573338" y="1878013"/>
              <a:ext cx="1676400" cy="47625"/>
            </a:xfrm>
            <a:prstGeom prst="rect">
              <a:avLst/>
            </a:prstGeom>
            <a:solidFill>
              <a:srgbClr val="70CD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3" name="Rectangle 30"/>
            <p:cNvSpPr>
              <a:spLocks noChangeArrowheads="1"/>
            </p:cNvSpPr>
            <p:nvPr/>
          </p:nvSpPr>
          <p:spPr bwMode="auto">
            <a:xfrm>
              <a:off x="2573338" y="1760538"/>
              <a:ext cx="1760538" cy="114300"/>
            </a:xfrm>
            <a:prstGeom prst="rect">
              <a:avLst/>
            </a:prstGeom>
            <a:solidFill>
              <a:srgbClr val="E5FF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4" name="Rectangle 31"/>
            <p:cNvSpPr>
              <a:spLocks noChangeArrowheads="1"/>
            </p:cNvSpPr>
            <p:nvPr/>
          </p:nvSpPr>
          <p:spPr bwMode="auto">
            <a:xfrm>
              <a:off x="2998788" y="2049463"/>
              <a:ext cx="228600" cy="495300"/>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5" name="Rectangle 32"/>
            <p:cNvSpPr>
              <a:spLocks noChangeArrowheads="1"/>
            </p:cNvSpPr>
            <p:nvPr/>
          </p:nvSpPr>
          <p:spPr bwMode="auto">
            <a:xfrm>
              <a:off x="3035301" y="2089150"/>
              <a:ext cx="192088" cy="455613"/>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6" name="Rectangle 33"/>
            <p:cNvSpPr>
              <a:spLocks noChangeArrowheads="1"/>
            </p:cNvSpPr>
            <p:nvPr/>
          </p:nvSpPr>
          <p:spPr bwMode="auto">
            <a:xfrm>
              <a:off x="3116263" y="2089150"/>
              <a:ext cx="28575" cy="455613"/>
            </a:xfrm>
            <a:prstGeom prst="rect">
              <a:avLst/>
            </a:prstGeom>
            <a:solidFill>
              <a:srgbClr val="CEF0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7" name="Rectangle 34"/>
            <p:cNvSpPr>
              <a:spLocks noChangeArrowheads="1"/>
            </p:cNvSpPr>
            <p:nvPr/>
          </p:nvSpPr>
          <p:spPr bwMode="auto">
            <a:xfrm>
              <a:off x="3035301" y="2211388"/>
              <a:ext cx="192088"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8" name="Rectangle 35"/>
            <p:cNvSpPr>
              <a:spLocks noChangeArrowheads="1"/>
            </p:cNvSpPr>
            <p:nvPr/>
          </p:nvSpPr>
          <p:spPr bwMode="auto">
            <a:xfrm>
              <a:off x="3035301" y="2387600"/>
              <a:ext cx="192088"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9" name="Rectangle 36"/>
            <p:cNvSpPr>
              <a:spLocks noChangeArrowheads="1"/>
            </p:cNvSpPr>
            <p:nvPr/>
          </p:nvSpPr>
          <p:spPr bwMode="auto">
            <a:xfrm>
              <a:off x="2998788" y="2617788"/>
              <a:ext cx="228600" cy="493713"/>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0" name="Rectangle 37"/>
            <p:cNvSpPr>
              <a:spLocks noChangeArrowheads="1"/>
            </p:cNvSpPr>
            <p:nvPr/>
          </p:nvSpPr>
          <p:spPr bwMode="auto">
            <a:xfrm>
              <a:off x="3035301" y="2655888"/>
              <a:ext cx="192088" cy="455613"/>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1" name="Rectangle 38"/>
            <p:cNvSpPr>
              <a:spLocks noChangeArrowheads="1"/>
            </p:cNvSpPr>
            <p:nvPr/>
          </p:nvSpPr>
          <p:spPr bwMode="auto">
            <a:xfrm>
              <a:off x="3116263" y="2655888"/>
              <a:ext cx="28575" cy="455613"/>
            </a:xfrm>
            <a:prstGeom prst="rect">
              <a:avLst/>
            </a:prstGeom>
            <a:solidFill>
              <a:srgbClr val="CEF0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2" name="Rectangle 39"/>
            <p:cNvSpPr>
              <a:spLocks noChangeArrowheads="1"/>
            </p:cNvSpPr>
            <p:nvPr/>
          </p:nvSpPr>
          <p:spPr bwMode="auto">
            <a:xfrm>
              <a:off x="3035301" y="2779713"/>
              <a:ext cx="192088"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3" name="Rectangle 40"/>
            <p:cNvSpPr>
              <a:spLocks noChangeArrowheads="1"/>
            </p:cNvSpPr>
            <p:nvPr/>
          </p:nvSpPr>
          <p:spPr bwMode="auto">
            <a:xfrm>
              <a:off x="3035301" y="2955925"/>
              <a:ext cx="192088"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4" name="Rectangle 41"/>
            <p:cNvSpPr>
              <a:spLocks noChangeArrowheads="1"/>
            </p:cNvSpPr>
            <p:nvPr/>
          </p:nvSpPr>
          <p:spPr bwMode="auto">
            <a:xfrm>
              <a:off x="3379788" y="2617788"/>
              <a:ext cx="228600" cy="493713"/>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5" name="Rectangle 42"/>
            <p:cNvSpPr>
              <a:spLocks noChangeArrowheads="1"/>
            </p:cNvSpPr>
            <p:nvPr/>
          </p:nvSpPr>
          <p:spPr bwMode="auto">
            <a:xfrm>
              <a:off x="3414713" y="2655888"/>
              <a:ext cx="193675" cy="455613"/>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6" name="Rectangle 43"/>
            <p:cNvSpPr>
              <a:spLocks noChangeArrowheads="1"/>
            </p:cNvSpPr>
            <p:nvPr/>
          </p:nvSpPr>
          <p:spPr bwMode="auto">
            <a:xfrm>
              <a:off x="3497263" y="2655888"/>
              <a:ext cx="28575" cy="455613"/>
            </a:xfrm>
            <a:prstGeom prst="rect">
              <a:avLst/>
            </a:prstGeom>
            <a:solidFill>
              <a:srgbClr val="CEF0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7" name="Rectangle 44"/>
            <p:cNvSpPr>
              <a:spLocks noChangeArrowheads="1"/>
            </p:cNvSpPr>
            <p:nvPr/>
          </p:nvSpPr>
          <p:spPr bwMode="auto">
            <a:xfrm>
              <a:off x="3414713" y="2779713"/>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8" name="Rectangle 45"/>
            <p:cNvSpPr>
              <a:spLocks noChangeArrowheads="1"/>
            </p:cNvSpPr>
            <p:nvPr/>
          </p:nvSpPr>
          <p:spPr bwMode="auto">
            <a:xfrm>
              <a:off x="3414713" y="2955925"/>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9" name="Rectangle 46"/>
            <p:cNvSpPr>
              <a:spLocks noChangeArrowheads="1"/>
            </p:cNvSpPr>
            <p:nvPr/>
          </p:nvSpPr>
          <p:spPr bwMode="auto">
            <a:xfrm>
              <a:off x="3741738" y="2617788"/>
              <a:ext cx="228600" cy="493713"/>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0" name="Rectangle 47"/>
            <p:cNvSpPr>
              <a:spLocks noChangeArrowheads="1"/>
            </p:cNvSpPr>
            <p:nvPr/>
          </p:nvSpPr>
          <p:spPr bwMode="auto">
            <a:xfrm>
              <a:off x="3776663" y="2655888"/>
              <a:ext cx="193675" cy="455613"/>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1" name="Rectangle 48"/>
            <p:cNvSpPr>
              <a:spLocks noChangeArrowheads="1"/>
            </p:cNvSpPr>
            <p:nvPr/>
          </p:nvSpPr>
          <p:spPr bwMode="auto">
            <a:xfrm>
              <a:off x="3859213" y="2655888"/>
              <a:ext cx="28575" cy="455613"/>
            </a:xfrm>
            <a:prstGeom prst="rect">
              <a:avLst/>
            </a:prstGeom>
            <a:solidFill>
              <a:srgbClr val="CEF0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2" name="Rectangle 49"/>
            <p:cNvSpPr>
              <a:spLocks noChangeArrowheads="1"/>
            </p:cNvSpPr>
            <p:nvPr/>
          </p:nvSpPr>
          <p:spPr bwMode="auto">
            <a:xfrm>
              <a:off x="3776663" y="2779713"/>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3" name="Rectangle 50"/>
            <p:cNvSpPr>
              <a:spLocks noChangeArrowheads="1"/>
            </p:cNvSpPr>
            <p:nvPr/>
          </p:nvSpPr>
          <p:spPr bwMode="auto">
            <a:xfrm>
              <a:off x="3776663" y="2955925"/>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4" name="Rectangle 51"/>
            <p:cNvSpPr>
              <a:spLocks noChangeArrowheads="1"/>
            </p:cNvSpPr>
            <p:nvPr/>
          </p:nvSpPr>
          <p:spPr bwMode="auto">
            <a:xfrm>
              <a:off x="3741738" y="2046288"/>
              <a:ext cx="228600" cy="495300"/>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5" name="Rectangle 52"/>
            <p:cNvSpPr>
              <a:spLocks noChangeArrowheads="1"/>
            </p:cNvSpPr>
            <p:nvPr/>
          </p:nvSpPr>
          <p:spPr bwMode="auto">
            <a:xfrm>
              <a:off x="3776663" y="2084388"/>
              <a:ext cx="193675" cy="457200"/>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6" name="Rectangle 53"/>
            <p:cNvSpPr>
              <a:spLocks noChangeArrowheads="1"/>
            </p:cNvSpPr>
            <p:nvPr/>
          </p:nvSpPr>
          <p:spPr bwMode="auto">
            <a:xfrm>
              <a:off x="3859213" y="2084388"/>
              <a:ext cx="28575" cy="457200"/>
            </a:xfrm>
            <a:prstGeom prst="rect">
              <a:avLst/>
            </a:prstGeom>
            <a:solidFill>
              <a:srgbClr val="CEF0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7" name="Rectangle 54"/>
            <p:cNvSpPr>
              <a:spLocks noChangeArrowheads="1"/>
            </p:cNvSpPr>
            <p:nvPr/>
          </p:nvSpPr>
          <p:spPr bwMode="auto">
            <a:xfrm>
              <a:off x="3776663" y="2208213"/>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 name="Rectangle 55"/>
            <p:cNvSpPr>
              <a:spLocks noChangeArrowheads="1"/>
            </p:cNvSpPr>
            <p:nvPr/>
          </p:nvSpPr>
          <p:spPr bwMode="auto">
            <a:xfrm>
              <a:off x="3776663" y="2384425"/>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 name="Rectangle 56"/>
            <p:cNvSpPr>
              <a:spLocks noChangeArrowheads="1"/>
            </p:cNvSpPr>
            <p:nvPr/>
          </p:nvSpPr>
          <p:spPr bwMode="auto">
            <a:xfrm>
              <a:off x="3379788" y="2046288"/>
              <a:ext cx="228600" cy="495300"/>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0" name="Rectangle 57"/>
            <p:cNvSpPr>
              <a:spLocks noChangeArrowheads="1"/>
            </p:cNvSpPr>
            <p:nvPr/>
          </p:nvSpPr>
          <p:spPr bwMode="auto">
            <a:xfrm>
              <a:off x="3414713" y="2084388"/>
              <a:ext cx="193675" cy="457200"/>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1" name="Rectangle 58"/>
            <p:cNvSpPr>
              <a:spLocks noChangeArrowheads="1"/>
            </p:cNvSpPr>
            <p:nvPr/>
          </p:nvSpPr>
          <p:spPr bwMode="auto">
            <a:xfrm>
              <a:off x="3497263" y="2084388"/>
              <a:ext cx="28575" cy="457200"/>
            </a:xfrm>
            <a:prstGeom prst="rect">
              <a:avLst/>
            </a:prstGeom>
            <a:solidFill>
              <a:srgbClr val="CEF0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2" name="Rectangle 59"/>
            <p:cNvSpPr>
              <a:spLocks noChangeArrowheads="1"/>
            </p:cNvSpPr>
            <p:nvPr/>
          </p:nvSpPr>
          <p:spPr bwMode="auto">
            <a:xfrm>
              <a:off x="3414713" y="2208213"/>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3" name="Rectangle 60"/>
            <p:cNvSpPr>
              <a:spLocks noChangeArrowheads="1"/>
            </p:cNvSpPr>
            <p:nvPr/>
          </p:nvSpPr>
          <p:spPr bwMode="auto">
            <a:xfrm>
              <a:off x="3414713" y="2384425"/>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4" name="Rectangle 61"/>
            <p:cNvSpPr>
              <a:spLocks noChangeArrowheads="1"/>
            </p:cNvSpPr>
            <p:nvPr/>
          </p:nvSpPr>
          <p:spPr bwMode="auto">
            <a:xfrm>
              <a:off x="4141788" y="2098675"/>
              <a:ext cx="1666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5" name="Rectangle 62"/>
            <p:cNvSpPr>
              <a:spLocks noChangeArrowheads="1"/>
            </p:cNvSpPr>
            <p:nvPr/>
          </p:nvSpPr>
          <p:spPr bwMode="auto">
            <a:xfrm>
              <a:off x="2678113" y="2233613"/>
              <a:ext cx="80963" cy="4127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6" name="Rectangle 63"/>
            <p:cNvSpPr>
              <a:spLocks noChangeArrowheads="1"/>
            </p:cNvSpPr>
            <p:nvPr/>
          </p:nvSpPr>
          <p:spPr bwMode="auto">
            <a:xfrm>
              <a:off x="2790826" y="2428875"/>
              <a:ext cx="80963"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7" name="Rectangle 64"/>
            <p:cNvSpPr>
              <a:spLocks noChangeArrowheads="1"/>
            </p:cNvSpPr>
            <p:nvPr/>
          </p:nvSpPr>
          <p:spPr bwMode="auto">
            <a:xfrm>
              <a:off x="4037013" y="3062288"/>
              <a:ext cx="128588" cy="4127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8" name="Rectangle 65"/>
            <p:cNvSpPr>
              <a:spLocks noChangeArrowheads="1"/>
            </p:cNvSpPr>
            <p:nvPr/>
          </p:nvSpPr>
          <p:spPr bwMode="auto">
            <a:xfrm>
              <a:off x="3227388" y="3160713"/>
              <a:ext cx="127000"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9" name="Rectangle 66"/>
            <p:cNvSpPr>
              <a:spLocks noChangeArrowheads="1"/>
            </p:cNvSpPr>
            <p:nvPr/>
          </p:nvSpPr>
          <p:spPr bwMode="auto">
            <a:xfrm>
              <a:off x="2681288" y="2784475"/>
              <a:ext cx="1285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0" name="Rectangle 67"/>
            <p:cNvSpPr>
              <a:spLocks noChangeArrowheads="1"/>
            </p:cNvSpPr>
            <p:nvPr/>
          </p:nvSpPr>
          <p:spPr bwMode="auto">
            <a:xfrm>
              <a:off x="4102101" y="2414588"/>
              <a:ext cx="1285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1" name="Rectangle 68"/>
            <p:cNvSpPr>
              <a:spLocks noChangeArrowheads="1"/>
            </p:cNvSpPr>
            <p:nvPr/>
          </p:nvSpPr>
          <p:spPr bwMode="auto">
            <a:xfrm>
              <a:off x="2825751" y="2092325"/>
              <a:ext cx="1285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2" name="Rectangle 69"/>
            <p:cNvSpPr>
              <a:spLocks noChangeArrowheads="1"/>
            </p:cNvSpPr>
            <p:nvPr/>
          </p:nvSpPr>
          <p:spPr bwMode="auto">
            <a:xfrm>
              <a:off x="2825751" y="2998788"/>
              <a:ext cx="1285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3" name="Rectangle 70"/>
            <p:cNvSpPr>
              <a:spLocks noChangeArrowheads="1"/>
            </p:cNvSpPr>
            <p:nvPr/>
          </p:nvSpPr>
          <p:spPr bwMode="auto">
            <a:xfrm>
              <a:off x="4044951" y="2693988"/>
              <a:ext cx="1666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4" name="Rectangle 71"/>
            <p:cNvSpPr>
              <a:spLocks noChangeArrowheads="1"/>
            </p:cNvSpPr>
            <p:nvPr/>
          </p:nvSpPr>
          <p:spPr bwMode="auto">
            <a:xfrm>
              <a:off x="3673476" y="3168650"/>
              <a:ext cx="166688" cy="4127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5" name="Freeform 72"/>
            <p:cNvSpPr/>
            <p:nvPr/>
          </p:nvSpPr>
          <p:spPr bwMode="auto">
            <a:xfrm>
              <a:off x="4086226" y="1879600"/>
              <a:ext cx="168275" cy="1373188"/>
            </a:xfrm>
            <a:custGeom>
              <a:avLst/>
              <a:gdLst>
                <a:gd name="T0" fmla="*/ 86 w 106"/>
                <a:gd name="T1" fmla="*/ 0 h 865"/>
                <a:gd name="T2" fmla="*/ 0 w 106"/>
                <a:gd name="T3" fmla="*/ 865 h 865"/>
                <a:gd name="T4" fmla="*/ 106 w 106"/>
                <a:gd name="T5" fmla="*/ 865 h 865"/>
                <a:gd name="T6" fmla="*/ 86 w 106"/>
                <a:gd name="T7" fmla="*/ 0 h 865"/>
              </a:gdLst>
              <a:ahLst/>
              <a:cxnLst>
                <a:cxn ang="0">
                  <a:pos x="T0" y="T1"/>
                </a:cxn>
                <a:cxn ang="0">
                  <a:pos x="T2" y="T3"/>
                </a:cxn>
                <a:cxn ang="0">
                  <a:pos x="T4" y="T5"/>
                </a:cxn>
                <a:cxn ang="0">
                  <a:pos x="T6" y="T7"/>
                </a:cxn>
              </a:cxnLst>
              <a:rect l="0" t="0" r="r" b="b"/>
              <a:pathLst>
                <a:path w="106" h="865">
                  <a:moveTo>
                    <a:pt x="86" y="0"/>
                  </a:moveTo>
                  <a:lnTo>
                    <a:pt x="0" y="865"/>
                  </a:lnTo>
                  <a:lnTo>
                    <a:pt x="106" y="865"/>
                  </a:lnTo>
                  <a:lnTo>
                    <a:pt x="86" y="0"/>
                  </a:lnTo>
                  <a:close/>
                </a:path>
              </a:pathLst>
            </a:custGeom>
            <a:solidFill>
              <a:srgbClr val="409A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73"/>
            <p:cNvSpPr/>
            <p:nvPr/>
          </p:nvSpPr>
          <p:spPr bwMode="auto">
            <a:xfrm>
              <a:off x="6059488" y="1216025"/>
              <a:ext cx="1460500" cy="2035175"/>
            </a:xfrm>
            <a:custGeom>
              <a:avLst/>
              <a:gdLst>
                <a:gd name="T0" fmla="*/ 0 w 920"/>
                <a:gd name="T1" fmla="*/ 1282 h 1282"/>
                <a:gd name="T2" fmla="*/ 9 w 920"/>
                <a:gd name="T3" fmla="*/ 173 h 1282"/>
                <a:gd name="T4" fmla="*/ 46 w 920"/>
                <a:gd name="T5" fmla="*/ 0 h 1282"/>
                <a:gd name="T6" fmla="*/ 920 w 920"/>
                <a:gd name="T7" fmla="*/ 79 h 1282"/>
                <a:gd name="T8" fmla="*/ 920 w 920"/>
                <a:gd name="T9" fmla="*/ 1281 h 1282"/>
                <a:gd name="T10" fmla="*/ 0 w 920"/>
                <a:gd name="T11" fmla="*/ 1282 h 1282"/>
              </a:gdLst>
              <a:ahLst/>
              <a:cxnLst>
                <a:cxn ang="0">
                  <a:pos x="T0" y="T1"/>
                </a:cxn>
                <a:cxn ang="0">
                  <a:pos x="T2" y="T3"/>
                </a:cxn>
                <a:cxn ang="0">
                  <a:pos x="T4" y="T5"/>
                </a:cxn>
                <a:cxn ang="0">
                  <a:pos x="T6" y="T7"/>
                </a:cxn>
                <a:cxn ang="0">
                  <a:pos x="T8" y="T9"/>
                </a:cxn>
                <a:cxn ang="0">
                  <a:pos x="T10" y="T11"/>
                </a:cxn>
              </a:cxnLst>
              <a:rect l="0" t="0" r="r" b="b"/>
              <a:pathLst>
                <a:path w="920" h="1282">
                  <a:moveTo>
                    <a:pt x="0" y="1282"/>
                  </a:moveTo>
                  <a:lnTo>
                    <a:pt x="9" y="173"/>
                  </a:lnTo>
                  <a:lnTo>
                    <a:pt x="46" y="0"/>
                  </a:lnTo>
                  <a:lnTo>
                    <a:pt x="920" y="79"/>
                  </a:lnTo>
                  <a:lnTo>
                    <a:pt x="920" y="1281"/>
                  </a:lnTo>
                  <a:lnTo>
                    <a:pt x="0" y="1282"/>
                  </a:lnTo>
                  <a:close/>
                </a:path>
              </a:pathLst>
            </a:custGeom>
            <a:solidFill>
              <a:srgbClr val="77CD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74"/>
            <p:cNvSpPr/>
            <p:nvPr/>
          </p:nvSpPr>
          <p:spPr bwMode="auto">
            <a:xfrm>
              <a:off x="4217988" y="1227138"/>
              <a:ext cx="1857375" cy="2025650"/>
            </a:xfrm>
            <a:custGeom>
              <a:avLst/>
              <a:gdLst>
                <a:gd name="T0" fmla="*/ 0 w 1170"/>
                <a:gd name="T1" fmla="*/ 131 h 1276"/>
                <a:gd name="T2" fmla="*/ 0 w 1170"/>
                <a:gd name="T3" fmla="*/ 1276 h 1276"/>
                <a:gd name="T4" fmla="*/ 1160 w 1170"/>
                <a:gd name="T5" fmla="*/ 1276 h 1276"/>
                <a:gd name="T6" fmla="*/ 1170 w 1170"/>
                <a:gd name="T7" fmla="*/ 121 h 1276"/>
                <a:gd name="T8" fmla="*/ 617 w 1170"/>
                <a:gd name="T9" fmla="*/ 0 h 1276"/>
                <a:gd name="T10" fmla="*/ 0 w 1170"/>
                <a:gd name="T11" fmla="*/ 131 h 1276"/>
              </a:gdLst>
              <a:ahLst/>
              <a:cxnLst>
                <a:cxn ang="0">
                  <a:pos x="T0" y="T1"/>
                </a:cxn>
                <a:cxn ang="0">
                  <a:pos x="T2" y="T3"/>
                </a:cxn>
                <a:cxn ang="0">
                  <a:pos x="T4" y="T5"/>
                </a:cxn>
                <a:cxn ang="0">
                  <a:pos x="T6" y="T7"/>
                </a:cxn>
                <a:cxn ang="0">
                  <a:pos x="T8" y="T9"/>
                </a:cxn>
                <a:cxn ang="0">
                  <a:pos x="T10" y="T11"/>
                </a:cxn>
              </a:cxnLst>
              <a:rect l="0" t="0" r="r" b="b"/>
              <a:pathLst>
                <a:path w="1170" h="1276">
                  <a:moveTo>
                    <a:pt x="0" y="131"/>
                  </a:moveTo>
                  <a:lnTo>
                    <a:pt x="0" y="1276"/>
                  </a:lnTo>
                  <a:lnTo>
                    <a:pt x="1160" y="1276"/>
                  </a:lnTo>
                  <a:lnTo>
                    <a:pt x="1170" y="121"/>
                  </a:lnTo>
                  <a:lnTo>
                    <a:pt x="617" y="0"/>
                  </a:lnTo>
                  <a:lnTo>
                    <a:pt x="0" y="131"/>
                  </a:lnTo>
                  <a:close/>
                </a:path>
              </a:pathLst>
            </a:custGeom>
            <a:solidFill>
              <a:srgbClr val="CEEF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75"/>
            <p:cNvSpPr/>
            <p:nvPr/>
          </p:nvSpPr>
          <p:spPr bwMode="auto">
            <a:xfrm>
              <a:off x="4217988" y="1227138"/>
              <a:ext cx="1857375" cy="328613"/>
            </a:xfrm>
            <a:custGeom>
              <a:avLst/>
              <a:gdLst>
                <a:gd name="T0" fmla="*/ 0 w 1170"/>
                <a:gd name="T1" fmla="*/ 131 h 207"/>
                <a:gd name="T2" fmla="*/ 0 w 1170"/>
                <a:gd name="T3" fmla="*/ 201 h 207"/>
                <a:gd name="T4" fmla="*/ 577 w 1170"/>
                <a:gd name="T5" fmla="*/ 93 h 207"/>
                <a:gd name="T6" fmla="*/ 1169 w 1170"/>
                <a:gd name="T7" fmla="*/ 207 h 207"/>
                <a:gd name="T8" fmla="*/ 1169 w 1170"/>
                <a:gd name="T9" fmla="*/ 207 h 207"/>
                <a:gd name="T10" fmla="*/ 1170 w 1170"/>
                <a:gd name="T11" fmla="*/ 121 h 207"/>
                <a:gd name="T12" fmla="*/ 617 w 1170"/>
                <a:gd name="T13" fmla="*/ 0 h 207"/>
                <a:gd name="T14" fmla="*/ 0 w 1170"/>
                <a:gd name="T15" fmla="*/ 131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0" h="207">
                  <a:moveTo>
                    <a:pt x="0" y="131"/>
                  </a:moveTo>
                  <a:lnTo>
                    <a:pt x="0" y="201"/>
                  </a:lnTo>
                  <a:lnTo>
                    <a:pt x="577" y="93"/>
                  </a:lnTo>
                  <a:lnTo>
                    <a:pt x="1169" y="207"/>
                  </a:lnTo>
                  <a:lnTo>
                    <a:pt x="1169" y="207"/>
                  </a:lnTo>
                  <a:lnTo>
                    <a:pt x="1170" y="121"/>
                  </a:lnTo>
                  <a:lnTo>
                    <a:pt x="617" y="0"/>
                  </a:lnTo>
                  <a:lnTo>
                    <a:pt x="0" y="131"/>
                  </a:lnTo>
                  <a:close/>
                </a:path>
              </a:pathLst>
            </a:custGeom>
            <a:solidFill>
              <a:srgbClr val="75CC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76"/>
            <p:cNvSpPr/>
            <p:nvPr/>
          </p:nvSpPr>
          <p:spPr bwMode="auto">
            <a:xfrm>
              <a:off x="4160838" y="1131888"/>
              <a:ext cx="3359150" cy="358775"/>
            </a:xfrm>
            <a:custGeom>
              <a:avLst/>
              <a:gdLst>
                <a:gd name="T0" fmla="*/ 0 w 2116"/>
                <a:gd name="T1" fmla="*/ 120 h 226"/>
                <a:gd name="T2" fmla="*/ 0 w 2116"/>
                <a:gd name="T3" fmla="*/ 226 h 226"/>
                <a:gd name="T4" fmla="*/ 613 w 2116"/>
                <a:gd name="T5" fmla="*/ 111 h 226"/>
                <a:gd name="T6" fmla="*/ 1205 w 2116"/>
                <a:gd name="T7" fmla="*/ 226 h 226"/>
                <a:gd name="T8" fmla="*/ 1234 w 2116"/>
                <a:gd name="T9" fmla="*/ 226 h 226"/>
                <a:gd name="T10" fmla="*/ 1234 w 2116"/>
                <a:gd name="T11" fmla="*/ 132 h 226"/>
                <a:gd name="T12" fmla="*/ 2116 w 2116"/>
                <a:gd name="T13" fmla="*/ 132 h 226"/>
                <a:gd name="T14" fmla="*/ 1532 w 2116"/>
                <a:gd name="T15" fmla="*/ 5 h 226"/>
                <a:gd name="T16" fmla="*/ 596 w 2116"/>
                <a:gd name="T17" fmla="*/ 0 h 226"/>
                <a:gd name="T18" fmla="*/ 0 w 2116"/>
                <a:gd name="T19" fmla="*/ 12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16" h="226">
                  <a:moveTo>
                    <a:pt x="0" y="120"/>
                  </a:moveTo>
                  <a:lnTo>
                    <a:pt x="0" y="226"/>
                  </a:lnTo>
                  <a:lnTo>
                    <a:pt x="613" y="111"/>
                  </a:lnTo>
                  <a:lnTo>
                    <a:pt x="1205" y="226"/>
                  </a:lnTo>
                  <a:lnTo>
                    <a:pt x="1234" y="226"/>
                  </a:lnTo>
                  <a:lnTo>
                    <a:pt x="1234" y="132"/>
                  </a:lnTo>
                  <a:lnTo>
                    <a:pt x="2116" y="132"/>
                  </a:lnTo>
                  <a:lnTo>
                    <a:pt x="1532" y="5"/>
                  </a:lnTo>
                  <a:lnTo>
                    <a:pt x="596" y="0"/>
                  </a:lnTo>
                  <a:lnTo>
                    <a:pt x="0" y="120"/>
                  </a:lnTo>
                  <a:close/>
                </a:path>
              </a:pathLst>
            </a:custGeom>
            <a:solidFill>
              <a:srgbClr val="E5FF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Rectangle 77"/>
            <p:cNvSpPr>
              <a:spLocks noChangeArrowheads="1"/>
            </p:cNvSpPr>
            <p:nvPr/>
          </p:nvSpPr>
          <p:spPr bwMode="auto">
            <a:xfrm>
              <a:off x="6073776" y="1490663"/>
              <a:ext cx="1447800" cy="69850"/>
            </a:xfrm>
            <a:prstGeom prst="rect">
              <a:avLst/>
            </a:prstGeom>
            <a:solidFill>
              <a:srgbClr val="409A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1" name="Rectangle 78"/>
            <p:cNvSpPr>
              <a:spLocks noChangeArrowheads="1"/>
            </p:cNvSpPr>
            <p:nvPr/>
          </p:nvSpPr>
          <p:spPr bwMode="auto">
            <a:xfrm>
              <a:off x="4489451" y="1911350"/>
              <a:ext cx="1404938" cy="168275"/>
            </a:xfrm>
            <a:prstGeom prst="rect">
              <a:avLst/>
            </a:prstGeom>
            <a:solidFill>
              <a:srgbClr val="409A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2" name="Rectangle 79"/>
            <p:cNvSpPr>
              <a:spLocks noChangeArrowheads="1"/>
            </p:cNvSpPr>
            <p:nvPr/>
          </p:nvSpPr>
          <p:spPr bwMode="auto">
            <a:xfrm>
              <a:off x="4494213" y="2190750"/>
              <a:ext cx="1406525" cy="855663"/>
            </a:xfrm>
            <a:prstGeom prst="rect">
              <a:avLst/>
            </a:prstGeom>
            <a:solidFill>
              <a:srgbClr val="409A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3" name="Rectangle 80"/>
            <p:cNvSpPr>
              <a:spLocks noChangeArrowheads="1"/>
            </p:cNvSpPr>
            <p:nvPr/>
          </p:nvSpPr>
          <p:spPr bwMode="auto">
            <a:xfrm>
              <a:off x="4660901" y="2274888"/>
              <a:ext cx="1239838" cy="77152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4" name="Rectangle 81"/>
            <p:cNvSpPr>
              <a:spLocks noChangeArrowheads="1"/>
            </p:cNvSpPr>
            <p:nvPr/>
          </p:nvSpPr>
          <p:spPr bwMode="auto">
            <a:xfrm>
              <a:off x="4956176" y="2274888"/>
              <a:ext cx="50800" cy="771525"/>
            </a:xfrm>
            <a:prstGeom prst="rect">
              <a:avLst/>
            </a:prstGeom>
            <a:solidFill>
              <a:srgbClr val="409A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5" name="Rectangle 82"/>
            <p:cNvSpPr>
              <a:spLocks noChangeArrowheads="1"/>
            </p:cNvSpPr>
            <p:nvPr/>
          </p:nvSpPr>
          <p:spPr bwMode="auto">
            <a:xfrm>
              <a:off x="5008563" y="2274888"/>
              <a:ext cx="50800" cy="771525"/>
            </a:xfrm>
            <a:prstGeom prst="rect">
              <a:avLst/>
            </a:prstGeom>
            <a:solidFill>
              <a:srgbClr val="E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6" name="Rectangle 83"/>
            <p:cNvSpPr>
              <a:spLocks noChangeArrowheads="1"/>
            </p:cNvSpPr>
            <p:nvPr/>
          </p:nvSpPr>
          <p:spPr bwMode="auto">
            <a:xfrm>
              <a:off x="5576888" y="2274888"/>
              <a:ext cx="50800" cy="771525"/>
            </a:xfrm>
            <a:prstGeom prst="rect">
              <a:avLst/>
            </a:prstGeom>
            <a:solidFill>
              <a:srgbClr val="409A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7" name="Rectangle 84"/>
            <p:cNvSpPr>
              <a:spLocks noChangeArrowheads="1"/>
            </p:cNvSpPr>
            <p:nvPr/>
          </p:nvSpPr>
          <p:spPr bwMode="auto">
            <a:xfrm>
              <a:off x="5629276" y="2274888"/>
              <a:ext cx="50800" cy="771525"/>
            </a:xfrm>
            <a:prstGeom prst="rect">
              <a:avLst/>
            </a:prstGeom>
            <a:solidFill>
              <a:srgbClr val="E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8" name="Rectangle 85"/>
            <p:cNvSpPr>
              <a:spLocks noChangeArrowheads="1"/>
            </p:cNvSpPr>
            <p:nvPr/>
          </p:nvSpPr>
          <p:spPr bwMode="auto">
            <a:xfrm>
              <a:off x="4575176" y="1954213"/>
              <a:ext cx="1319213" cy="125413"/>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9" name="Rectangle 86"/>
            <p:cNvSpPr>
              <a:spLocks noChangeArrowheads="1"/>
            </p:cNvSpPr>
            <p:nvPr/>
          </p:nvSpPr>
          <p:spPr bwMode="auto">
            <a:xfrm>
              <a:off x="4364038" y="2159000"/>
              <a:ext cx="1320800" cy="74613"/>
            </a:xfrm>
            <a:prstGeom prst="rect">
              <a:avLst/>
            </a:prstGeom>
            <a:solidFill>
              <a:srgbClr val="E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0" name="Rectangle 87"/>
            <p:cNvSpPr>
              <a:spLocks noChangeArrowheads="1"/>
            </p:cNvSpPr>
            <p:nvPr/>
          </p:nvSpPr>
          <p:spPr bwMode="auto">
            <a:xfrm>
              <a:off x="5684838" y="2159000"/>
              <a:ext cx="217488" cy="74613"/>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1" name="Rectangle 88"/>
            <p:cNvSpPr>
              <a:spLocks noChangeArrowheads="1"/>
            </p:cNvSpPr>
            <p:nvPr/>
          </p:nvSpPr>
          <p:spPr bwMode="auto">
            <a:xfrm>
              <a:off x="5684838" y="3078163"/>
              <a:ext cx="217488" cy="7302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2" name="Rectangle 89"/>
            <p:cNvSpPr>
              <a:spLocks noChangeArrowheads="1"/>
            </p:cNvSpPr>
            <p:nvPr/>
          </p:nvSpPr>
          <p:spPr bwMode="auto">
            <a:xfrm>
              <a:off x="5684838" y="3179763"/>
              <a:ext cx="217488" cy="7302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3" name="Rectangle 90"/>
            <p:cNvSpPr>
              <a:spLocks noChangeArrowheads="1"/>
            </p:cNvSpPr>
            <p:nvPr/>
          </p:nvSpPr>
          <p:spPr bwMode="auto">
            <a:xfrm>
              <a:off x="4410076" y="3046413"/>
              <a:ext cx="1271588" cy="111125"/>
            </a:xfrm>
            <a:prstGeom prst="rect">
              <a:avLst/>
            </a:prstGeom>
            <a:solidFill>
              <a:srgbClr val="E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4" name="Rectangle 91"/>
            <p:cNvSpPr>
              <a:spLocks noChangeArrowheads="1"/>
            </p:cNvSpPr>
            <p:nvPr/>
          </p:nvSpPr>
          <p:spPr bwMode="auto">
            <a:xfrm>
              <a:off x="4311651" y="3157538"/>
              <a:ext cx="1279525" cy="95250"/>
            </a:xfrm>
            <a:prstGeom prst="rect">
              <a:avLst/>
            </a:prstGeom>
            <a:solidFill>
              <a:srgbClr val="E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5" name="Oval 92"/>
            <p:cNvSpPr>
              <a:spLocks noChangeArrowheads="1"/>
            </p:cNvSpPr>
            <p:nvPr/>
          </p:nvSpPr>
          <p:spPr bwMode="auto">
            <a:xfrm>
              <a:off x="5075238" y="1549400"/>
              <a:ext cx="303213" cy="301625"/>
            </a:xfrm>
            <a:prstGeom prst="ellipse">
              <a:avLst/>
            </a:prstGeom>
            <a:solidFill>
              <a:srgbClr val="409A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Oval 93"/>
            <p:cNvSpPr>
              <a:spLocks noChangeArrowheads="1"/>
            </p:cNvSpPr>
            <p:nvPr/>
          </p:nvSpPr>
          <p:spPr bwMode="auto">
            <a:xfrm>
              <a:off x="5048251" y="1535113"/>
              <a:ext cx="301625" cy="301625"/>
            </a:xfrm>
            <a:prstGeom prst="ellipse">
              <a:avLst/>
            </a:prstGeom>
            <a:solidFill>
              <a:srgbClr val="77CD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Oval 94"/>
            <p:cNvSpPr>
              <a:spLocks noChangeArrowheads="1"/>
            </p:cNvSpPr>
            <p:nvPr/>
          </p:nvSpPr>
          <p:spPr bwMode="auto">
            <a:xfrm>
              <a:off x="5002213" y="1512888"/>
              <a:ext cx="303213" cy="301625"/>
            </a:xfrm>
            <a:prstGeom prst="ellipse">
              <a:avLst/>
            </a:prstGeom>
            <a:solidFill>
              <a:srgbClr val="E5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Oval 95"/>
            <p:cNvSpPr>
              <a:spLocks noChangeArrowheads="1"/>
            </p:cNvSpPr>
            <p:nvPr/>
          </p:nvSpPr>
          <p:spPr bwMode="auto">
            <a:xfrm>
              <a:off x="5051426" y="1562100"/>
              <a:ext cx="204788" cy="203200"/>
            </a:xfrm>
            <a:prstGeom prst="ellipse">
              <a:avLst/>
            </a:prstGeom>
            <a:solidFill>
              <a:srgbClr val="CEEF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96"/>
            <p:cNvSpPr/>
            <p:nvPr/>
          </p:nvSpPr>
          <p:spPr bwMode="auto">
            <a:xfrm>
              <a:off x="5143501" y="1585913"/>
              <a:ext cx="15875" cy="79375"/>
            </a:xfrm>
            <a:custGeom>
              <a:avLst/>
              <a:gdLst>
                <a:gd name="T0" fmla="*/ 5 w 10"/>
                <a:gd name="T1" fmla="*/ 50 h 50"/>
                <a:gd name="T2" fmla="*/ 5 w 10"/>
                <a:gd name="T3" fmla="*/ 50 h 50"/>
                <a:gd name="T4" fmla="*/ 0 w 10"/>
                <a:gd name="T5" fmla="*/ 45 h 50"/>
                <a:gd name="T6" fmla="*/ 0 w 10"/>
                <a:gd name="T7" fmla="*/ 5 h 50"/>
                <a:gd name="T8" fmla="*/ 5 w 10"/>
                <a:gd name="T9" fmla="*/ 0 h 50"/>
                <a:gd name="T10" fmla="*/ 5 w 10"/>
                <a:gd name="T11" fmla="*/ 0 h 50"/>
                <a:gd name="T12" fmla="*/ 10 w 10"/>
                <a:gd name="T13" fmla="*/ 5 h 50"/>
                <a:gd name="T14" fmla="*/ 10 w 10"/>
                <a:gd name="T15" fmla="*/ 45 h 50"/>
                <a:gd name="T16" fmla="*/ 5 w 10"/>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50">
                  <a:moveTo>
                    <a:pt x="5" y="50"/>
                  </a:moveTo>
                  <a:cubicBezTo>
                    <a:pt x="5" y="50"/>
                    <a:pt x="5" y="50"/>
                    <a:pt x="5" y="50"/>
                  </a:cubicBezTo>
                  <a:cubicBezTo>
                    <a:pt x="2" y="50"/>
                    <a:pt x="0" y="48"/>
                    <a:pt x="0" y="45"/>
                  </a:cubicBezTo>
                  <a:cubicBezTo>
                    <a:pt x="0" y="5"/>
                    <a:pt x="0" y="5"/>
                    <a:pt x="0" y="5"/>
                  </a:cubicBezTo>
                  <a:cubicBezTo>
                    <a:pt x="0" y="2"/>
                    <a:pt x="2" y="0"/>
                    <a:pt x="5" y="0"/>
                  </a:cubicBezTo>
                  <a:cubicBezTo>
                    <a:pt x="5" y="0"/>
                    <a:pt x="5" y="0"/>
                    <a:pt x="5" y="0"/>
                  </a:cubicBezTo>
                  <a:cubicBezTo>
                    <a:pt x="8" y="0"/>
                    <a:pt x="10" y="2"/>
                    <a:pt x="10" y="5"/>
                  </a:cubicBezTo>
                  <a:cubicBezTo>
                    <a:pt x="10" y="45"/>
                    <a:pt x="10" y="45"/>
                    <a:pt x="10" y="45"/>
                  </a:cubicBezTo>
                  <a:cubicBezTo>
                    <a:pt x="10" y="48"/>
                    <a:pt x="8" y="50"/>
                    <a:pt x="5" y="50"/>
                  </a:cubicBezTo>
                  <a:close/>
                </a:path>
              </a:pathLst>
            </a:custGeom>
            <a:solidFill>
              <a:srgbClr val="409A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97"/>
            <p:cNvSpPr/>
            <p:nvPr/>
          </p:nvSpPr>
          <p:spPr bwMode="auto">
            <a:xfrm>
              <a:off x="5143501" y="1651000"/>
              <a:ext cx="61913" cy="61913"/>
            </a:xfrm>
            <a:custGeom>
              <a:avLst/>
              <a:gdLst>
                <a:gd name="T0" fmla="*/ 37 w 39"/>
                <a:gd name="T1" fmla="*/ 37 h 39"/>
                <a:gd name="T2" fmla="*/ 37 w 39"/>
                <a:gd name="T3" fmla="*/ 37 h 39"/>
                <a:gd name="T4" fmla="*/ 30 w 39"/>
                <a:gd name="T5" fmla="*/ 37 h 39"/>
                <a:gd name="T6" fmla="*/ 2 w 39"/>
                <a:gd name="T7" fmla="*/ 9 h 39"/>
                <a:gd name="T8" fmla="*/ 2 w 39"/>
                <a:gd name="T9" fmla="*/ 2 h 39"/>
                <a:gd name="T10" fmla="*/ 2 w 39"/>
                <a:gd name="T11" fmla="*/ 2 h 39"/>
                <a:gd name="T12" fmla="*/ 9 w 39"/>
                <a:gd name="T13" fmla="*/ 2 h 39"/>
                <a:gd name="T14" fmla="*/ 37 w 39"/>
                <a:gd name="T15" fmla="*/ 30 h 39"/>
                <a:gd name="T16" fmla="*/ 37 w 39"/>
                <a:gd name="T17" fmla="*/ 3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9">
                  <a:moveTo>
                    <a:pt x="37" y="37"/>
                  </a:moveTo>
                  <a:cubicBezTo>
                    <a:pt x="37" y="37"/>
                    <a:pt x="37" y="37"/>
                    <a:pt x="37" y="37"/>
                  </a:cubicBezTo>
                  <a:cubicBezTo>
                    <a:pt x="35" y="39"/>
                    <a:pt x="32" y="39"/>
                    <a:pt x="30" y="37"/>
                  </a:cubicBezTo>
                  <a:cubicBezTo>
                    <a:pt x="2" y="9"/>
                    <a:pt x="2" y="9"/>
                    <a:pt x="2" y="9"/>
                  </a:cubicBezTo>
                  <a:cubicBezTo>
                    <a:pt x="0" y="7"/>
                    <a:pt x="0" y="3"/>
                    <a:pt x="2" y="2"/>
                  </a:cubicBezTo>
                  <a:cubicBezTo>
                    <a:pt x="2" y="2"/>
                    <a:pt x="2" y="2"/>
                    <a:pt x="2" y="2"/>
                  </a:cubicBezTo>
                  <a:cubicBezTo>
                    <a:pt x="4" y="0"/>
                    <a:pt x="7" y="0"/>
                    <a:pt x="9" y="2"/>
                  </a:cubicBezTo>
                  <a:cubicBezTo>
                    <a:pt x="37" y="30"/>
                    <a:pt x="37" y="30"/>
                    <a:pt x="37" y="30"/>
                  </a:cubicBezTo>
                  <a:cubicBezTo>
                    <a:pt x="39" y="32"/>
                    <a:pt x="39" y="35"/>
                    <a:pt x="37" y="37"/>
                  </a:cubicBezTo>
                  <a:close/>
                </a:path>
              </a:pathLst>
            </a:custGeom>
            <a:solidFill>
              <a:srgbClr val="409A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Rectangle 98"/>
            <p:cNvSpPr>
              <a:spLocks noChangeArrowheads="1"/>
            </p:cNvSpPr>
            <p:nvPr/>
          </p:nvSpPr>
          <p:spPr bwMode="auto">
            <a:xfrm>
              <a:off x="5975351" y="1735138"/>
              <a:ext cx="128588" cy="4127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2" name="Rectangle 99"/>
            <p:cNvSpPr>
              <a:spLocks noChangeArrowheads="1"/>
            </p:cNvSpPr>
            <p:nvPr/>
          </p:nvSpPr>
          <p:spPr bwMode="auto">
            <a:xfrm>
              <a:off x="5861051" y="2184400"/>
              <a:ext cx="128588" cy="4127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3" name="Rectangle 100"/>
            <p:cNvSpPr>
              <a:spLocks noChangeArrowheads="1"/>
            </p:cNvSpPr>
            <p:nvPr/>
          </p:nvSpPr>
          <p:spPr bwMode="auto">
            <a:xfrm>
              <a:off x="5556251" y="1616075"/>
              <a:ext cx="1285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4" name="Rectangle 101"/>
            <p:cNvSpPr>
              <a:spLocks noChangeArrowheads="1"/>
            </p:cNvSpPr>
            <p:nvPr/>
          </p:nvSpPr>
          <p:spPr bwMode="auto">
            <a:xfrm>
              <a:off x="5389563" y="1787525"/>
              <a:ext cx="1285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5" name="Rectangle 102"/>
            <p:cNvSpPr>
              <a:spLocks noChangeArrowheads="1"/>
            </p:cNvSpPr>
            <p:nvPr/>
          </p:nvSpPr>
          <p:spPr bwMode="auto">
            <a:xfrm>
              <a:off x="5986463" y="2481263"/>
              <a:ext cx="1285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6" name="Rectangle 103"/>
            <p:cNvSpPr>
              <a:spLocks noChangeArrowheads="1"/>
            </p:cNvSpPr>
            <p:nvPr/>
          </p:nvSpPr>
          <p:spPr bwMode="auto">
            <a:xfrm>
              <a:off x="4710113" y="1690688"/>
              <a:ext cx="1285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7" name="Rectangle 104"/>
            <p:cNvSpPr>
              <a:spLocks noChangeArrowheads="1"/>
            </p:cNvSpPr>
            <p:nvPr/>
          </p:nvSpPr>
          <p:spPr bwMode="auto">
            <a:xfrm>
              <a:off x="4219576" y="1782763"/>
              <a:ext cx="1285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8" name="Rectangle 105"/>
            <p:cNvSpPr>
              <a:spLocks noChangeArrowheads="1"/>
            </p:cNvSpPr>
            <p:nvPr/>
          </p:nvSpPr>
          <p:spPr bwMode="auto">
            <a:xfrm>
              <a:off x="4321176" y="2416175"/>
              <a:ext cx="128588" cy="4127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9" name="Rectangle 106"/>
            <p:cNvSpPr>
              <a:spLocks noChangeArrowheads="1"/>
            </p:cNvSpPr>
            <p:nvPr/>
          </p:nvSpPr>
          <p:spPr bwMode="auto">
            <a:xfrm>
              <a:off x="4233863" y="2601913"/>
              <a:ext cx="127000"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0" name="Freeform 107"/>
            <p:cNvSpPr/>
            <p:nvPr/>
          </p:nvSpPr>
          <p:spPr bwMode="auto">
            <a:xfrm>
              <a:off x="2527301" y="1920875"/>
              <a:ext cx="150813" cy="1331913"/>
            </a:xfrm>
            <a:custGeom>
              <a:avLst/>
              <a:gdLst>
                <a:gd name="T0" fmla="*/ 92 w 95"/>
                <a:gd name="T1" fmla="*/ 0 h 839"/>
                <a:gd name="T2" fmla="*/ 0 w 95"/>
                <a:gd name="T3" fmla="*/ 839 h 839"/>
                <a:gd name="T4" fmla="*/ 95 w 95"/>
                <a:gd name="T5" fmla="*/ 839 h 839"/>
                <a:gd name="T6" fmla="*/ 92 w 95"/>
                <a:gd name="T7" fmla="*/ 0 h 839"/>
              </a:gdLst>
              <a:ahLst/>
              <a:cxnLst>
                <a:cxn ang="0">
                  <a:pos x="T0" y="T1"/>
                </a:cxn>
                <a:cxn ang="0">
                  <a:pos x="T2" y="T3"/>
                </a:cxn>
                <a:cxn ang="0">
                  <a:pos x="T4" y="T5"/>
                </a:cxn>
                <a:cxn ang="0">
                  <a:pos x="T6" y="T7"/>
                </a:cxn>
              </a:cxnLst>
              <a:rect l="0" t="0" r="r" b="b"/>
              <a:pathLst>
                <a:path w="95" h="839">
                  <a:moveTo>
                    <a:pt x="92" y="0"/>
                  </a:moveTo>
                  <a:lnTo>
                    <a:pt x="0" y="839"/>
                  </a:lnTo>
                  <a:lnTo>
                    <a:pt x="95" y="839"/>
                  </a:lnTo>
                  <a:lnTo>
                    <a:pt x="92" y="0"/>
                  </a:ln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108"/>
            <p:cNvSpPr/>
            <p:nvPr/>
          </p:nvSpPr>
          <p:spPr bwMode="auto">
            <a:xfrm>
              <a:off x="8210551" y="725488"/>
              <a:ext cx="22225" cy="1203325"/>
            </a:xfrm>
            <a:custGeom>
              <a:avLst/>
              <a:gdLst>
                <a:gd name="T0" fmla="*/ 7 w 14"/>
                <a:gd name="T1" fmla="*/ 758 h 758"/>
                <a:gd name="T2" fmla="*/ 7 w 14"/>
                <a:gd name="T3" fmla="*/ 758 h 758"/>
                <a:gd name="T4" fmla="*/ 14 w 14"/>
                <a:gd name="T5" fmla="*/ 751 h 758"/>
                <a:gd name="T6" fmla="*/ 14 w 14"/>
                <a:gd name="T7" fmla="*/ 7 h 758"/>
                <a:gd name="T8" fmla="*/ 7 w 14"/>
                <a:gd name="T9" fmla="*/ 0 h 758"/>
                <a:gd name="T10" fmla="*/ 7 w 14"/>
                <a:gd name="T11" fmla="*/ 0 h 758"/>
                <a:gd name="T12" fmla="*/ 0 w 14"/>
                <a:gd name="T13" fmla="*/ 7 h 758"/>
                <a:gd name="T14" fmla="*/ 0 w 14"/>
                <a:gd name="T15" fmla="*/ 751 h 758"/>
                <a:gd name="T16" fmla="*/ 7 w 14"/>
                <a:gd name="T17" fmla="*/ 758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758">
                  <a:moveTo>
                    <a:pt x="7" y="758"/>
                  </a:moveTo>
                  <a:cubicBezTo>
                    <a:pt x="7" y="758"/>
                    <a:pt x="7" y="758"/>
                    <a:pt x="7" y="758"/>
                  </a:cubicBezTo>
                  <a:cubicBezTo>
                    <a:pt x="11" y="758"/>
                    <a:pt x="14" y="755"/>
                    <a:pt x="14" y="751"/>
                  </a:cubicBezTo>
                  <a:cubicBezTo>
                    <a:pt x="14" y="7"/>
                    <a:pt x="14" y="7"/>
                    <a:pt x="14" y="7"/>
                  </a:cubicBezTo>
                  <a:cubicBezTo>
                    <a:pt x="14" y="3"/>
                    <a:pt x="11" y="0"/>
                    <a:pt x="7" y="0"/>
                  </a:cubicBezTo>
                  <a:cubicBezTo>
                    <a:pt x="7" y="0"/>
                    <a:pt x="7" y="0"/>
                    <a:pt x="7" y="0"/>
                  </a:cubicBezTo>
                  <a:cubicBezTo>
                    <a:pt x="3" y="0"/>
                    <a:pt x="0" y="3"/>
                    <a:pt x="0" y="7"/>
                  </a:cubicBezTo>
                  <a:cubicBezTo>
                    <a:pt x="0" y="751"/>
                    <a:pt x="0" y="751"/>
                    <a:pt x="0" y="751"/>
                  </a:cubicBezTo>
                  <a:cubicBezTo>
                    <a:pt x="0" y="755"/>
                    <a:pt x="3" y="758"/>
                    <a:pt x="7" y="758"/>
                  </a:cubicBezTo>
                  <a:close/>
                </a:path>
              </a:pathLst>
            </a:custGeom>
            <a:solidFill>
              <a:srgbClr val="C854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109"/>
            <p:cNvSpPr/>
            <p:nvPr/>
          </p:nvSpPr>
          <p:spPr bwMode="auto">
            <a:xfrm>
              <a:off x="8097838" y="847725"/>
              <a:ext cx="122238" cy="103188"/>
            </a:xfrm>
            <a:custGeom>
              <a:avLst/>
              <a:gdLst>
                <a:gd name="T0" fmla="*/ 69 w 77"/>
                <a:gd name="T1" fmla="*/ 64 h 65"/>
                <a:gd name="T2" fmla="*/ 2 w 77"/>
                <a:gd name="T3" fmla="*/ 8 h 65"/>
                <a:gd name="T4" fmla="*/ 2 w 77"/>
                <a:gd name="T5" fmla="*/ 3 h 65"/>
                <a:gd name="T6" fmla="*/ 2 w 77"/>
                <a:gd name="T7" fmla="*/ 3 h 65"/>
                <a:gd name="T8" fmla="*/ 8 w 77"/>
                <a:gd name="T9" fmla="*/ 2 h 65"/>
                <a:gd name="T10" fmla="*/ 75 w 77"/>
                <a:gd name="T11" fmla="*/ 57 h 65"/>
                <a:gd name="T12" fmla="*/ 75 w 77"/>
                <a:gd name="T13" fmla="*/ 63 h 65"/>
                <a:gd name="T14" fmla="*/ 75 w 77"/>
                <a:gd name="T15" fmla="*/ 63 h 65"/>
                <a:gd name="T16" fmla="*/ 69 w 77"/>
                <a:gd name="T17" fmla="*/ 6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69" y="64"/>
                  </a:moveTo>
                  <a:cubicBezTo>
                    <a:pt x="2" y="8"/>
                    <a:pt x="2" y="8"/>
                    <a:pt x="2" y="8"/>
                  </a:cubicBezTo>
                  <a:cubicBezTo>
                    <a:pt x="1" y="7"/>
                    <a:pt x="0" y="4"/>
                    <a:pt x="2" y="3"/>
                  </a:cubicBezTo>
                  <a:cubicBezTo>
                    <a:pt x="2" y="3"/>
                    <a:pt x="2" y="3"/>
                    <a:pt x="2" y="3"/>
                  </a:cubicBezTo>
                  <a:cubicBezTo>
                    <a:pt x="3" y="1"/>
                    <a:pt x="6" y="0"/>
                    <a:pt x="8" y="2"/>
                  </a:cubicBezTo>
                  <a:cubicBezTo>
                    <a:pt x="75" y="57"/>
                    <a:pt x="75" y="57"/>
                    <a:pt x="75" y="57"/>
                  </a:cubicBezTo>
                  <a:cubicBezTo>
                    <a:pt x="76" y="59"/>
                    <a:pt x="77" y="61"/>
                    <a:pt x="75" y="63"/>
                  </a:cubicBezTo>
                  <a:cubicBezTo>
                    <a:pt x="75" y="63"/>
                    <a:pt x="75" y="63"/>
                    <a:pt x="75" y="63"/>
                  </a:cubicBezTo>
                  <a:cubicBezTo>
                    <a:pt x="74" y="65"/>
                    <a:pt x="71" y="65"/>
                    <a:pt x="69" y="64"/>
                  </a:cubicBezTo>
                  <a:close/>
                </a:path>
              </a:pathLst>
            </a:custGeom>
            <a:solidFill>
              <a:srgbClr val="C854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110"/>
            <p:cNvSpPr/>
            <p:nvPr/>
          </p:nvSpPr>
          <p:spPr bwMode="auto">
            <a:xfrm>
              <a:off x="7972426" y="1209675"/>
              <a:ext cx="244475" cy="122238"/>
            </a:xfrm>
            <a:custGeom>
              <a:avLst/>
              <a:gdLst>
                <a:gd name="T0" fmla="*/ 151 w 154"/>
                <a:gd name="T1" fmla="*/ 68 h 77"/>
                <a:gd name="T2" fmla="*/ 6 w 154"/>
                <a:gd name="T3" fmla="*/ 1 h 77"/>
                <a:gd name="T4" fmla="*/ 1 w 154"/>
                <a:gd name="T5" fmla="*/ 3 h 77"/>
                <a:gd name="T6" fmla="*/ 1 w 154"/>
                <a:gd name="T7" fmla="*/ 3 h 77"/>
                <a:gd name="T8" fmla="*/ 3 w 154"/>
                <a:gd name="T9" fmla="*/ 8 h 77"/>
                <a:gd name="T10" fmla="*/ 147 w 154"/>
                <a:gd name="T11" fmla="*/ 76 h 77"/>
                <a:gd name="T12" fmla="*/ 153 w 154"/>
                <a:gd name="T13" fmla="*/ 74 h 77"/>
                <a:gd name="T14" fmla="*/ 153 w 154"/>
                <a:gd name="T15" fmla="*/ 74 h 77"/>
                <a:gd name="T16" fmla="*/ 151 w 154"/>
                <a:gd name="T17" fmla="*/ 6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77">
                  <a:moveTo>
                    <a:pt x="151" y="68"/>
                  </a:moveTo>
                  <a:cubicBezTo>
                    <a:pt x="6" y="1"/>
                    <a:pt x="6" y="1"/>
                    <a:pt x="6" y="1"/>
                  </a:cubicBezTo>
                  <a:cubicBezTo>
                    <a:pt x="4" y="0"/>
                    <a:pt x="2" y="1"/>
                    <a:pt x="1" y="3"/>
                  </a:cubicBezTo>
                  <a:cubicBezTo>
                    <a:pt x="1" y="3"/>
                    <a:pt x="1" y="3"/>
                    <a:pt x="1" y="3"/>
                  </a:cubicBezTo>
                  <a:cubicBezTo>
                    <a:pt x="0" y="5"/>
                    <a:pt x="1" y="7"/>
                    <a:pt x="3" y="8"/>
                  </a:cubicBezTo>
                  <a:cubicBezTo>
                    <a:pt x="147" y="76"/>
                    <a:pt x="147" y="76"/>
                    <a:pt x="147" y="76"/>
                  </a:cubicBezTo>
                  <a:cubicBezTo>
                    <a:pt x="149" y="77"/>
                    <a:pt x="152" y="76"/>
                    <a:pt x="153" y="74"/>
                  </a:cubicBezTo>
                  <a:cubicBezTo>
                    <a:pt x="153" y="74"/>
                    <a:pt x="153" y="74"/>
                    <a:pt x="153" y="74"/>
                  </a:cubicBezTo>
                  <a:cubicBezTo>
                    <a:pt x="154" y="72"/>
                    <a:pt x="153" y="69"/>
                    <a:pt x="151" y="68"/>
                  </a:cubicBezTo>
                  <a:close/>
                </a:path>
              </a:pathLst>
            </a:custGeom>
            <a:solidFill>
              <a:srgbClr val="C854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111"/>
            <p:cNvSpPr/>
            <p:nvPr/>
          </p:nvSpPr>
          <p:spPr bwMode="auto">
            <a:xfrm>
              <a:off x="8210551" y="1020763"/>
              <a:ext cx="153988" cy="131763"/>
            </a:xfrm>
            <a:custGeom>
              <a:avLst/>
              <a:gdLst>
                <a:gd name="T0" fmla="*/ 2 w 97"/>
                <a:gd name="T1" fmla="*/ 75 h 83"/>
                <a:gd name="T2" fmla="*/ 89 w 97"/>
                <a:gd name="T3" fmla="*/ 2 h 83"/>
                <a:gd name="T4" fmla="*/ 95 w 97"/>
                <a:gd name="T5" fmla="*/ 2 h 83"/>
                <a:gd name="T6" fmla="*/ 95 w 97"/>
                <a:gd name="T7" fmla="*/ 2 h 83"/>
                <a:gd name="T8" fmla="*/ 95 w 97"/>
                <a:gd name="T9" fmla="*/ 8 h 83"/>
                <a:gd name="T10" fmla="*/ 8 w 97"/>
                <a:gd name="T11" fmla="*/ 82 h 83"/>
                <a:gd name="T12" fmla="*/ 2 w 97"/>
                <a:gd name="T13" fmla="*/ 81 h 83"/>
                <a:gd name="T14" fmla="*/ 2 w 97"/>
                <a:gd name="T15" fmla="*/ 81 h 83"/>
                <a:gd name="T16" fmla="*/ 2 w 97"/>
                <a:gd name="T17" fmla="*/ 7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3">
                  <a:moveTo>
                    <a:pt x="2" y="75"/>
                  </a:moveTo>
                  <a:cubicBezTo>
                    <a:pt x="89" y="2"/>
                    <a:pt x="89" y="2"/>
                    <a:pt x="89" y="2"/>
                  </a:cubicBezTo>
                  <a:cubicBezTo>
                    <a:pt x="91" y="0"/>
                    <a:pt x="94" y="0"/>
                    <a:pt x="95" y="2"/>
                  </a:cubicBezTo>
                  <a:cubicBezTo>
                    <a:pt x="95" y="2"/>
                    <a:pt x="95" y="2"/>
                    <a:pt x="95" y="2"/>
                  </a:cubicBezTo>
                  <a:cubicBezTo>
                    <a:pt x="97" y="4"/>
                    <a:pt x="96" y="6"/>
                    <a:pt x="95" y="8"/>
                  </a:cubicBezTo>
                  <a:cubicBezTo>
                    <a:pt x="8" y="82"/>
                    <a:pt x="8" y="82"/>
                    <a:pt x="8" y="82"/>
                  </a:cubicBezTo>
                  <a:cubicBezTo>
                    <a:pt x="6" y="83"/>
                    <a:pt x="3" y="83"/>
                    <a:pt x="2" y="81"/>
                  </a:cubicBezTo>
                  <a:cubicBezTo>
                    <a:pt x="2" y="81"/>
                    <a:pt x="2" y="81"/>
                    <a:pt x="2" y="81"/>
                  </a:cubicBezTo>
                  <a:cubicBezTo>
                    <a:pt x="0" y="80"/>
                    <a:pt x="0" y="77"/>
                    <a:pt x="2" y="75"/>
                  </a:cubicBezTo>
                  <a:close/>
                </a:path>
              </a:pathLst>
            </a:custGeom>
            <a:solidFill>
              <a:srgbClr val="C854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112"/>
            <p:cNvSpPr/>
            <p:nvPr/>
          </p:nvSpPr>
          <p:spPr bwMode="auto">
            <a:xfrm>
              <a:off x="8215313" y="1343025"/>
              <a:ext cx="304800" cy="142875"/>
            </a:xfrm>
            <a:custGeom>
              <a:avLst/>
              <a:gdLst>
                <a:gd name="T0" fmla="*/ 3 w 192"/>
                <a:gd name="T1" fmla="*/ 80 h 90"/>
                <a:gd name="T2" fmla="*/ 185 w 192"/>
                <a:gd name="T3" fmla="*/ 1 h 90"/>
                <a:gd name="T4" fmla="*/ 191 w 192"/>
                <a:gd name="T5" fmla="*/ 3 h 90"/>
                <a:gd name="T6" fmla="*/ 191 w 192"/>
                <a:gd name="T7" fmla="*/ 5 h 90"/>
                <a:gd name="T8" fmla="*/ 189 w 192"/>
                <a:gd name="T9" fmla="*/ 10 h 90"/>
                <a:gd name="T10" fmla="*/ 7 w 192"/>
                <a:gd name="T11" fmla="*/ 89 h 90"/>
                <a:gd name="T12" fmla="*/ 1 w 192"/>
                <a:gd name="T13" fmla="*/ 87 h 90"/>
                <a:gd name="T14" fmla="*/ 0 w 192"/>
                <a:gd name="T15" fmla="*/ 85 h 90"/>
                <a:gd name="T16" fmla="*/ 3 w 192"/>
                <a:gd name="T17" fmla="*/ 8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90">
                  <a:moveTo>
                    <a:pt x="3" y="80"/>
                  </a:moveTo>
                  <a:cubicBezTo>
                    <a:pt x="185" y="1"/>
                    <a:pt x="185" y="1"/>
                    <a:pt x="185" y="1"/>
                  </a:cubicBezTo>
                  <a:cubicBezTo>
                    <a:pt x="187" y="0"/>
                    <a:pt x="190" y="1"/>
                    <a:pt x="191" y="3"/>
                  </a:cubicBezTo>
                  <a:cubicBezTo>
                    <a:pt x="191" y="5"/>
                    <a:pt x="191" y="5"/>
                    <a:pt x="191" y="5"/>
                  </a:cubicBezTo>
                  <a:cubicBezTo>
                    <a:pt x="192" y="7"/>
                    <a:pt x="191" y="9"/>
                    <a:pt x="189" y="10"/>
                  </a:cubicBezTo>
                  <a:cubicBezTo>
                    <a:pt x="7" y="89"/>
                    <a:pt x="7" y="89"/>
                    <a:pt x="7" y="89"/>
                  </a:cubicBezTo>
                  <a:cubicBezTo>
                    <a:pt x="4" y="90"/>
                    <a:pt x="2" y="89"/>
                    <a:pt x="1" y="87"/>
                  </a:cubicBezTo>
                  <a:cubicBezTo>
                    <a:pt x="0" y="85"/>
                    <a:pt x="0" y="85"/>
                    <a:pt x="0" y="85"/>
                  </a:cubicBezTo>
                  <a:cubicBezTo>
                    <a:pt x="0" y="83"/>
                    <a:pt x="1" y="81"/>
                    <a:pt x="3" y="80"/>
                  </a:cubicBezTo>
                  <a:close/>
                </a:path>
              </a:pathLst>
            </a:custGeom>
            <a:solidFill>
              <a:srgbClr val="C854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113"/>
            <p:cNvSpPr/>
            <p:nvPr/>
          </p:nvSpPr>
          <p:spPr bwMode="auto">
            <a:xfrm>
              <a:off x="7885113" y="1244600"/>
              <a:ext cx="873125" cy="738188"/>
            </a:xfrm>
            <a:custGeom>
              <a:avLst/>
              <a:gdLst>
                <a:gd name="T0" fmla="*/ 550 w 550"/>
                <a:gd name="T1" fmla="*/ 0 h 465"/>
                <a:gd name="T2" fmla="*/ 129 w 550"/>
                <a:gd name="T3" fmla="*/ 268 h 465"/>
                <a:gd name="T4" fmla="*/ 143 w 550"/>
                <a:gd name="T5" fmla="*/ 438 h 465"/>
                <a:gd name="T6" fmla="*/ 366 w 550"/>
                <a:gd name="T7" fmla="*/ 441 h 465"/>
                <a:gd name="T8" fmla="*/ 550 w 550"/>
                <a:gd name="T9" fmla="*/ 0 h 465"/>
              </a:gdLst>
              <a:ahLst/>
              <a:cxnLst>
                <a:cxn ang="0">
                  <a:pos x="T0" y="T1"/>
                </a:cxn>
                <a:cxn ang="0">
                  <a:pos x="T2" y="T3"/>
                </a:cxn>
                <a:cxn ang="0">
                  <a:pos x="T4" y="T5"/>
                </a:cxn>
                <a:cxn ang="0">
                  <a:pos x="T6" y="T7"/>
                </a:cxn>
                <a:cxn ang="0">
                  <a:pos x="T8" y="T9"/>
                </a:cxn>
              </a:cxnLst>
              <a:rect l="0" t="0" r="r" b="b"/>
              <a:pathLst>
                <a:path w="550" h="465">
                  <a:moveTo>
                    <a:pt x="550" y="0"/>
                  </a:moveTo>
                  <a:cubicBezTo>
                    <a:pt x="550" y="0"/>
                    <a:pt x="258" y="71"/>
                    <a:pt x="129" y="268"/>
                  </a:cubicBezTo>
                  <a:cubicBezTo>
                    <a:pt x="0" y="465"/>
                    <a:pt x="138" y="438"/>
                    <a:pt x="143" y="438"/>
                  </a:cubicBezTo>
                  <a:cubicBezTo>
                    <a:pt x="148" y="438"/>
                    <a:pt x="364" y="448"/>
                    <a:pt x="366" y="441"/>
                  </a:cubicBezTo>
                  <a:cubicBezTo>
                    <a:pt x="367" y="435"/>
                    <a:pt x="550" y="0"/>
                    <a:pt x="550" y="0"/>
                  </a:cubicBezTo>
                  <a:close/>
                </a:path>
              </a:pathLst>
            </a:custGeom>
            <a:solidFill>
              <a:srgbClr val="C854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114"/>
            <p:cNvSpPr/>
            <p:nvPr/>
          </p:nvSpPr>
          <p:spPr bwMode="auto">
            <a:xfrm>
              <a:off x="7564438" y="1206500"/>
              <a:ext cx="4162425" cy="2503488"/>
            </a:xfrm>
            <a:custGeom>
              <a:avLst/>
              <a:gdLst>
                <a:gd name="T0" fmla="*/ 2205 w 2623"/>
                <a:gd name="T1" fmla="*/ 929 h 1577"/>
                <a:gd name="T2" fmla="*/ 1764 w 2623"/>
                <a:gd name="T3" fmla="*/ 546 h 1577"/>
                <a:gd name="T4" fmla="*/ 1721 w 2623"/>
                <a:gd name="T5" fmla="*/ 548 h 1577"/>
                <a:gd name="T6" fmla="*/ 1374 w 2623"/>
                <a:gd name="T7" fmla="*/ 382 h 1577"/>
                <a:gd name="T8" fmla="*/ 1339 w 2623"/>
                <a:gd name="T9" fmla="*/ 384 h 1577"/>
                <a:gd name="T10" fmla="*/ 898 w 2623"/>
                <a:gd name="T11" fmla="*/ 0 h 1577"/>
                <a:gd name="T12" fmla="*/ 453 w 2623"/>
                <a:gd name="T13" fmla="*/ 445 h 1577"/>
                <a:gd name="T14" fmla="*/ 466 w 2623"/>
                <a:gd name="T15" fmla="*/ 552 h 1577"/>
                <a:gd name="T16" fmla="*/ 0 w 2623"/>
                <a:gd name="T17" fmla="*/ 1284 h 1577"/>
                <a:gd name="T18" fmla="*/ 55 w 2623"/>
                <a:gd name="T19" fmla="*/ 1577 h 1577"/>
                <a:gd name="T20" fmla="*/ 2574 w 2623"/>
                <a:gd name="T21" fmla="*/ 1577 h 1577"/>
                <a:gd name="T22" fmla="*/ 2623 w 2623"/>
                <a:gd name="T23" fmla="*/ 1374 h 1577"/>
                <a:gd name="T24" fmla="*/ 2205 w 2623"/>
                <a:gd name="T25" fmla="*/ 929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1577">
                  <a:moveTo>
                    <a:pt x="2205" y="929"/>
                  </a:moveTo>
                  <a:cubicBezTo>
                    <a:pt x="2175" y="713"/>
                    <a:pt x="1989" y="546"/>
                    <a:pt x="1764" y="546"/>
                  </a:cubicBezTo>
                  <a:cubicBezTo>
                    <a:pt x="1750" y="546"/>
                    <a:pt x="1735" y="547"/>
                    <a:pt x="1721" y="548"/>
                  </a:cubicBezTo>
                  <a:cubicBezTo>
                    <a:pt x="1639" y="447"/>
                    <a:pt x="1514" y="382"/>
                    <a:pt x="1374" y="382"/>
                  </a:cubicBezTo>
                  <a:cubicBezTo>
                    <a:pt x="1362" y="382"/>
                    <a:pt x="1350" y="383"/>
                    <a:pt x="1339" y="384"/>
                  </a:cubicBezTo>
                  <a:cubicBezTo>
                    <a:pt x="1309" y="167"/>
                    <a:pt x="1123" y="0"/>
                    <a:pt x="898" y="0"/>
                  </a:cubicBezTo>
                  <a:cubicBezTo>
                    <a:pt x="652" y="0"/>
                    <a:pt x="453" y="199"/>
                    <a:pt x="453" y="445"/>
                  </a:cubicBezTo>
                  <a:cubicBezTo>
                    <a:pt x="453" y="482"/>
                    <a:pt x="457" y="517"/>
                    <a:pt x="466" y="552"/>
                  </a:cubicBezTo>
                  <a:cubicBezTo>
                    <a:pt x="191" y="681"/>
                    <a:pt x="0" y="960"/>
                    <a:pt x="0" y="1284"/>
                  </a:cubicBezTo>
                  <a:cubicBezTo>
                    <a:pt x="0" y="1387"/>
                    <a:pt x="20" y="1486"/>
                    <a:pt x="55" y="1577"/>
                  </a:cubicBezTo>
                  <a:cubicBezTo>
                    <a:pt x="2574" y="1577"/>
                    <a:pt x="2574" y="1577"/>
                    <a:pt x="2574" y="1577"/>
                  </a:cubicBezTo>
                  <a:cubicBezTo>
                    <a:pt x="2605" y="1516"/>
                    <a:pt x="2623" y="1447"/>
                    <a:pt x="2623" y="1374"/>
                  </a:cubicBezTo>
                  <a:cubicBezTo>
                    <a:pt x="2623" y="1137"/>
                    <a:pt x="2438" y="943"/>
                    <a:pt x="2205" y="929"/>
                  </a:cubicBezTo>
                  <a:close/>
                </a:path>
              </a:pathLst>
            </a:custGeom>
            <a:solidFill>
              <a:srgbClr val="92EB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115"/>
            <p:cNvSpPr/>
            <p:nvPr/>
          </p:nvSpPr>
          <p:spPr bwMode="auto">
            <a:xfrm>
              <a:off x="9145588" y="2000250"/>
              <a:ext cx="28575" cy="1295400"/>
            </a:xfrm>
            <a:custGeom>
              <a:avLst/>
              <a:gdLst>
                <a:gd name="T0" fmla="*/ 9 w 18"/>
                <a:gd name="T1" fmla="*/ 816 h 816"/>
                <a:gd name="T2" fmla="*/ 9 w 18"/>
                <a:gd name="T3" fmla="*/ 816 h 816"/>
                <a:gd name="T4" fmla="*/ 18 w 18"/>
                <a:gd name="T5" fmla="*/ 807 h 816"/>
                <a:gd name="T6" fmla="*/ 18 w 18"/>
                <a:gd name="T7" fmla="*/ 9 h 816"/>
                <a:gd name="T8" fmla="*/ 9 w 18"/>
                <a:gd name="T9" fmla="*/ 0 h 816"/>
                <a:gd name="T10" fmla="*/ 9 w 18"/>
                <a:gd name="T11" fmla="*/ 0 h 816"/>
                <a:gd name="T12" fmla="*/ 0 w 18"/>
                <a:gd name="T13" fmla="*/ 9 h 816"/>
                <a:gd name="T14" fmla="*/ 0 w 18"/>
                <a:gd name="T15" fmla="*/ 807 h 816"/>
                <a:gd name="T16" fmla="*/ 9 w 18"/>
                <a:gd name="T17"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816">
                  <a:moveTo>
                    <a:pt x="9" y="816"/>
                  </a:moveTo>
                  <a:cubicBezTo>
                    <a:pt x="9" y="816"/>
                    <a:pt x="9" y="816"/>
                    <a:pt x="9" y="816"/>
                  </a:cubicBezTo>
                  <a:cubicBezTo>
                    <a:pt x="14" y="816"/>
                    <a:pt x="18" y="812"/>
                    <a:pt x="18" y="807"/>
                  </a:cubicBezTo>
                  <a:cubicBezTo>
                    <a:pt x="18" y="9"/>
                    <a:pt x="18" y="9"/>
                    <a:pt x="18" y="9"/>
                  </a:cubicBezTo>
                  <a:cubicBezTo>
                    <a:pt x="18" y="4"/>
                    <a:pt x="14" y="0"/>
                    <a:pt x="9" y="0"/>
                  </a:cubicBezTo>
                  <a:cubicBezTo>
                    <a:pt x="9" y="0"/>
                    <a:pt x="9" y="0"/>
                    <a:pt x="9" y="0"/>
                  </a:cubicBezTo>
                  <a:cubicBezTo>
                    <a:pt x="4" y="0"/>
                    <a:pt x="0" y="4"/>
                    <a:pt x="0" y="9"/>
                  </a:cubicBezTo>
                  <a:cubicBezTo>
                    <a:pt x="0" y="807"/>
                    <a:pt x="0" y="807"/>
                    <a:pt x="0" y="807"/>
                  </a:cubicBezTo>
                  <a:cubicBezTo>
                    <a:pt x="0" y="812"/>
                    <a:pt x="4" y="816"/>
                    <a:pt x="9" y="816"/>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116"/>
            <p:cNvSpPr/>
            <p:nvPr/>
          </p:nvSpPr>
          <p:spPr bwMode="auto">
            <a:xfrm>
              <a:off x="8997951" y="2162175"/>
              <a:ext cx="158750" cy="133350"/>
            </a:xfrm>
            <a:custGeom>
              <a:avLst/>
              <a:gdLst>
                <a:gd name="T0" fmla="*/ 91 w 100"/>
                <a:gd name="T1" fmla="*/ 82 h 84"/>
                <a:gd name="T2" fmla="*/ 3 w 100"/>
                <a:gd name="T3" fmla="*/ 10 h 84"/>
                <a:gd name="T4" fmla="*/ 2 w 100"/>
                <a:gd name="T5" fmla="*/ 2 h 84"/>
                <a:gd name="T6" fmla="*/ 2 w 100"/>
                <a:gd name="T7" fmla="*/ 2 h 84"/>
                <a:gd name="T8" fmla="*/ 10 w 100"/>
                <a:gd name="T9" fmla="*/ 1 h 84"/>
                <a:gd name="T10" fmla="*/ 98 w 100"/>
                <a:gd name="T11" fmla="*/ 74 h 84"/>
                <a:gd name="T12" fmla="*/ 98 w 100"/>
                <a:gd name="T13" fmla="*/ 81 h 84"/>
                <a:gd name="T14" fmla="*/ 98 w 100"/>
                <a:gd name="T15" fmla="*/ 81 h 84"/>
                <a:gd name="T16" fmla="*/ 91 w 100"/>
                <a:gd name="T17" fmla="*/ 8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84">
                  <a:moveTo>
                    <a:pt x="91" y="82"/>
                  </a:moveTo>
                  <a:cubicBezTo>
                    <a:pt x="3" y="10"/>
                    <a:pt x="3" y="10"/>
                    <a:pt x="3" y="10"/>
                  </a:cubicBezTo>
                  <a:cubicBezTo>
                    <a:pt x="1" y="8"/>
                    <a:pt x="0" y="5"/>
                    <a:pt x="2" y="2"/>
                  </a:cubicBezTo>
                  <a:cubicBezTo>
                    <a:pt x="2" y="2"/>
                    <a:pt x="2" y="2"/>
                    <a:pt x="2" y="2"/>
                  </a:cubicBezTo>
                  <a:cubicBezTo>
                    <a:pt x="4" y="0"/>
                    <a:pt x="8" y="0"/>
                    <a:pt x="10" y="1"/>
                  </a:cubicBezTo>
                  <a:cubicBezTo>
                    <a:pt x="98" y="74"/>
                    <a:pt x="98" y="74"/>
                    <a:pt x="98" y="74"/>
                  </a:cubicBezTo>
                  <a:cubicBezTo>
                    <a:pt x="100" y="75"/>
                    <a:pt x="100" y="79"/>
                    <a:pt x="98" y="81"/>
                  </a:cubicBezTo>
                  <a:cubicBezTo>
                    <a:pt x="98" y="81"/>
                    <a:pt x="98" y="81"/>
                    <a:pt x="98" y="81"/>
                  </a:cubicBezTo>
                  <a:cubicBezTo>
                    <a:pt x="96" y="84"/>
                    <a:pt x="93" y="84"/>
                    <a:pt x="91" y="82"/>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117"/>
            <p:cNvSpPr/>
            <p:nvPr/>
          </p:nvSpPr>
          <p:spPr bwMode="auto">
            <a:xfrm>
              <a:off x="9048751" y="2646363"/>
              <a:ext cx="109538" cy="176213"/>
            </a:xfrm>
            <a:custGeom>
              <a:avLst/>
              <a:gdLst>
                <a:gd name="T0" fmla="*/ 58 w 69"/>
                <a:gd name="T1" fmla="*/ 107 h 111"/>
                <a:gd name="T2" fmla="*/ 1 w 69"/>
                <a:gd name="T3" fmla="*/ 9 h 111"/>
                <a:gd name="T4" fmla="*/ 3 w 69"/>
                <a:gd name="T5" fmla="*/ 2 h 111"/>
                <a:gd name="T6" fmla="*/ 3 w 69"/>
                <a:gd name="T7" fmla="*/ 2 h 111"/>
                <a:gd name="T8" fmla="*/ 11 w 69"/>
                <a:gd name="T9" fmla="*/ 4 h 111"/>
                <a:gd name="T10" fmla="*/ 67 w 69"/>
                <a:gd name="T11" fmla="*/ 102 h 111"/>
                <a:gd name="T12" fmla="*/ 65 w 69"/>
                <a:gd name="T13" fmla="*/ 109 h 111"/>
                <a:gd name="T14" fmla="*/ 65 w 69"/>
                <a:gd name="T15" fmla="*/ 109 h 111"/>
                <a:gd name="T16" fmla="*/ 58 w 69"/>
                <a:gd name="T17" fmla="*/ 10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11">
                  <a:moveTo>
                    <a:pt x="58" y="107"/>
                  </a:moveTo>
                  <a:cubicBezTo>
                    <a:pt x="1" y="9"/>
                    <a:pt x="1" y="9"/>
                    <a:pt x="1" y="9"/>
                  </a:cubicBezTo>
                  <a:cubicBezTo>
                    <a:pt x="0" y="6"/>
                    <a:pt x="1" y="3"/>
                    <a:pt x="3" y="2"/>
                  </a:cubicBezTo>
                  <a:cubicBezTo>
                    <a:pt x="3" y="2"/>
                    <a:pt x="3" y="2"/>
                    <a:pt x="3" y="2"/>
                  </a:cubicBezTo>
                  <a:cubicBezTo>
                    <a:pt x="6" y="0"/>
                    <a:pt x="9" y="1"/>
                    <a:pt x="11" y="4"/>
                  </a:cubicBezTo>
                  <a:cubicBezTo>
                    <a:pt x="67" y="102"/>
                    <a:pt x="67" y="102"/>
                    <a:pt x="67" y="102"/>
                  </a:cubicBezTo>
                  <a:cubicBezTo>
                    <a:pt x="69" y="104"/>
                    <a:pt x="68" y="108"/>
                    <a:pt x="65" y="109"/>
                  </a:cubicBezTo>
                  <a:cubicBezTo>
                    <a:pt x="65" y="109"/>
                    <a:pt x="65" y="109"/>
                    <a:pt x="65" y="109"/>
                  </a:cubicBezTo>
                  <a:cubicBezTo>
                    <a:pt x="63" y="111"/>
                    <a:pt x="59" y="110"/>
                    <a:pt x="58" y="107"/>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118"/>
            <p:cNvSpPr/>
            <p:nvPr/>
          </p:nvSpPr>
          <p:spPr bwMode="auto">
            <a:xfrm>
              <a:off x="9145588" y="2387600"/>
              <a:ext cx="200025" cy="171450"/>
            </a:xfrm>
            <a:custGeom>
              <a:avLst/>
              <a:gdLst>
                <a:gd name="T0" fmla="*/ 3 w 126"/>
                <a:gd name="T1" fmla="*/ 98 h 108"/>
                <a:gd name="T2" fmla="*/ 116 w 126"/>
                <a:gd name="T3" fmla="*/ 1 h 108"/>
                <a:gd name="T4" fmla="*/ 124 w 126"/>
                <a:gd name="T5" fmla="*/ 2 h 108"/>
                <a:gd name="T6" fmla="*/ 124 w 126"/>
                <a:gd name="T7" fmla="*/ 2 h 108"/>
                <a:gd name="T8" fmla="*/ 124 w 126"/>
                <a:gd name="T9" fmla="*/ 10 h 108"/>
                <a:gd name="T10" fmla="*/ 10 w 126"/>
                <a:gd name="T11" fmla="*/ 106 h 108"/>
                <a:gd name="T12" fmla="*/ 2 w 126"/>
                <a:gd name="T13" fmla="*/ 106 h 108"/>
                <a:gd name="T14" fmla="*/ 2 w 126"/>
                <a:gd name="T15" fmla="*/ 106 h 108"/>
                <a:gd name="T16" fmla="*/ 3 w 126"/>
                <a:gd name="T17" fmla="*/ 9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108">
                  <a:moveTo>
                    <a:pt x="3" y="98"/>
                  </a:moveTo>
                  <a:cubicBezTo>
                    <a:pt x="116" y="1"/>
                    <a:pt x="116" y="1"/>
                    <a:pt x="116" y="1"/>
                  </a:cubicBezTo>
                  <a:cubicBezTo>
                    <a:pt x="119" y="0"/>
                    <a:pt x="122" y="0"/>
                    <a:pt x="124" y="2"/>
                  </a:cubicBezTo>
                  <a:cubicBezTo>
                    <a:pt x="124" y="2"/>
                    <a:pt x="124" y="2"/>
                    <a:pt x="124" y="2"/>
                  </a:cubicBezTo>
                  <a:cubicBezTo>
                    <a:pt x="126" y="4"/>
                    <a:pt x="126" y="8"/>
                    <a:pt x="124" y="10"/>
                  </a:cubicBezTo>
                  <a:cubicBezTo>
                    <a:pt x="10" y="106"/>
                    <a:pt x="10" y="106"/>
                    <a:pt x="10" y="106"/>
                  </a:cubicBezTo>
                  <a:cubicBezTo>
                    <a:pt x="7" y="108"/>
                    <a:pt x="4" y="108"/>
                    <a:pt x="2" y="106"/>
                  </a:cubicBezTo>
                  <a:cubicBezTo>
                    <a:pt x="2" y="106"/>
                    <a:pt x="2" y="106"/>
                    <a:pt x="2" y="106"/>
                  </a:cubicBezTo>
                  <a:cubicBezTo>
                    <a:pt x="0" y="103"/>
                    <a:pt x="0" y="100"/>
                    <a:pt x="3" y="98"/>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119"/>
            <p:cNvSpPr/>
            <p:nvPr/>
          </p:nvSpPr>
          <p:spPr bwMode="auto">
            <a:xfrm>
              <a:off x="9145588" y="2892425"/>
              <a:ext cx="200025" cy="173038"/>
            </a:xfrm>
            <a:custGeom>
              <a:avLst/>
              <a:gdLst>
                <a:gd name="T0" fmla="*/ 3 w 126"/>
                <a:gd name="T1" fmla="*/ 98 h 109"/>
                <a:gd name="T2" fmla="*/ 116 w 126"/>
                <a:gd name="T3" fmla="*/ 2 h 109"/>
                <a:gd name="T4" fmla="*/ 124 w 126"/>
                <a:gd name="T5" fmla="*/ 2 h 109"/>
                <a:gd name="T6" fmla="*/ 124 w 126"/>
                <a:gd name="T7" fmla="*/ 2 h 109"/>
                <a:gd name="T8" fmla="*/ 124 w 126"/>
                <a:gd name="T9" fmla="*/ 10 h 109"/>
                <a:gd name="T10" fmla="*/ 10 w 126"/>
                <a:gd name="T11" fmla="*/ 107 h 109"/>
                <a:gd name="T12" fmla="*/ 2 w 126"/>
                <a:gd name="T13" fmla="*/ 106 h 109"/>
                <a:gd name="T14" fmla="*/ 2 w 126"/>
                <a:gd name="T15" fmla="*/ 106 h 109"/>
                <a:gd name="T16" fmla="*/ 3 w 126"/>
                <a:gd name="T17" fmla="*/ 9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109">
                  <a:moveTo>
                    <a:pt x="3" y="98"/>
                  </a:moveTo>
                  <a:cubicBezTo>
                    <a:pt x="116" y="2"/>
                    <a:pt x="116" y="2"/>
                    <a:pt x="116" y="2"/>
                  </a:cubicBezTo>
                  <a:cubicBezTo>
                    <a:pt x="119" y="0"/>
                    <a:pt x="122" y="0"/>
                    <a:pt x="124" y="2"/>
                  </a:cubicBezTo>
                  <a:cubicBezTo>
                    <a:pt x="124" y="2"/>
                    <a:pt x="124" y="2"/>
                    <a:pt x="124" y="2"/>
                  </a:cubicBezTo>
                  <a:cubicBezTo>
                    <a:pt x="126" y="5"/>
                    <a:pt x="126" y="8"/>
                    <a:pt x="124" y="10"/>
                  </a:cubicBezTo>
                  <a:cubicBezTo>
                    <a:pt x="10" y="107"/>
                    <a:pt x="10" y="107"/>
                    <a:pt x="10" y="107"/>
                  </a:cubicBezTo>
                  <a:cubicBezTo>
                    <a:pt x="7" y="109"/>
                    <a:pt x="4" y="108"/>
                    <a:pt x="2" y="106"/>
                  </a:cubicBezTo>
                  <a:cubicBezTo>
                    <a:pt x="2" y="106"/>
                    <a:pt x="2" y="106"/>
                    <a:pt x="2" y="106"/>
                  </a:cubicBezTo>
                  <a:cubicBezTo>
                    <a:pt x="0" y="104"/>
                    <a:pt x="0" y="100"/>
                    <a:pt x="3" y="98"/>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20"/>
            <p:cNvSpPr/>
            <p:nvPr/>
          </p:nvSpPr>
          <p:spPr bwMode="auto">
            <a:xfrm>
              <a:off x="9936163" y="2357438"/>
              <a:ext cx="28575" cy="1295400"/>
            </a:xfrm>
            <a:custGeom>
              <a:avLst/>
              <a:gdLst>
                <a:gd name="T0" fmla="*/ 9 w 18"/>
                <a:gd name="T1" fmla="*/ 816 h 816"/>
                <a:gd name="T2" fmla="*/ 9 w 18"/>
                <a:gd name="T3" fmla="*/ 816 h 816"/>
                <a:gd name="T4" fmla="*/ 0 w 18"/>
                <a:gd name="T5" fmla="*/ 807 h 816"/>
                <a:gd name="T6" fmla="*/ 0 w 18"/>
                <a:gd name="T7" fmla="*/ 10 h 816"/>
                <a:gd name="T8" fmla="*/ 9 w 18"/>
                <a:gd name="T9" fmla="*/ 0 h 816"/>
                <a:gd name="T10" fmla="*/ 9 w 18"/>
                <a:gd name="T11" fmla="*/ 0 h 816"/>
                <a:gd name="T12" fmla="*/ 18 w 18"/>
                <a:gd name="T13" fmla="*/ 10 h 816"/>
                <a:gd name="T14" fmla="*/ 18 w 18"/>
                <a:gd name="T15" fmla="*/ 807 h 816"/>
                <a:gd name="T16" fmla="*/ 9 w 18"/>
                <a:gd name="T17"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816">
                  <a:moveTo>
                    <a:pt x="9" y="816"/>
                  </a:moveTo>
                  <a:cubicBezTo>
                    <a:pt x="9" y="816"/>
                    <a:pt x="9" y="816"/>
                    <a:pt x="9" y="816"/>
                  </a:cubicBezTo>
                  <a:cubicBezTo>
                    <a:pt x="4" y="816"/>
                    <a:pt x="0" y="812"/>
                    <a:pt x="0" y="807"/>
                  </a:cubicBezTo>
                  <a:cubicBezTo>
                    <a:pt x="0" y="10"/>
                    <a:pt x="0" y="10"/>
                    <a:pt x="0" y="10"/>
                  </a:cubicBezTo>
                  <a:cubicBezTo>
                    <a:pt x="0" y="5"/>
                    <a:pt x="4" y="0"/>
                    <a:pt x="9" y="0"/>
                  </a:cubicBezTo>
                  <a:cubicBezTo>
                    <a:pt x="9" y="0"/>
                    <a:pt x="9" y="0"/>
                    <a:pt x="9" y="0"/>
                  </a:cubicBezTo>
                  <a:cubicBezTo>
                    <a:pt x="14" y="0"/>
                    <a:pt x="18" y="5"/>
                    <a:pt x="18" y="10"/>
                  </a:cubicBezTo>
                  <a:cubicBezTo>
                    <a:pt x="18" y="807"/>
                    <a:pt x="18" y="807"/>
                    <a:pt x="18" y="807"/>
                  </a:cubicBezTo>
                  <a:cubicBezTo>
                    <a:pt x="18" y="812"/>
                    <a:pt x="14" y="816"/>
                    <a:pt x="9" y="816"/>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121"/>
            <p:cNvSpPr/>
            <p:nvPr/>
          </p:nvSpPr>
          <p:spPr bwMode="auto">
            <a:xfrm>
              <a:off x="9952038" y="2519363"/>
              <a:ext cx="158750" cy="133350"/>
            </a:xfrm>
            <a:custGeom>
              <a:avLst/>
              <a:gdLst>
                <a:gd name="T0" fmla="*/ 10 w 100"/>
                <a:gd name="T1" fmla="*/ 82 h 84"/>
                <a:gd name="T2" fmla="*/ 98 w 100"/>
                <a:gd name="T3" fmla="*/ 10 h 84"/>
                <a:gd name="T4" fmla="*/ 98 w 100"/>
                <a:gd name="T5" fmla="*/ 3 h 84"/>
                <a:gd name="T6" fmla="*/ 98 w 100"/>
                <a:gd name="T7" fmla="*/ 3 h 84"/>
                <a:gd name="T8" fmla="*/ 91 w 100"/>
                <a:gd name="T9" fmla="*/ 2 h 84"/>
                <a:gd name="T10" fmla="*/ 3 w 100"/>
                <a:gd name="T11" fmla="*/ 74 h 84"/>
                <a:gd name="T12" fmla="*/ 2 w 100"/>
                <a:gd name="T13" fmla="*/ 82 h 84"/>
                <a:gd name="T14" fmla="*/ 2 w 100"/>
                <a:gd name="T15" fmla="*/ 82 h 84"/>
                <a:gd name="T16" fmla="*/ 10 w 100"/>
                <a:gd name="T17" fmla="*/ 8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84">
                  <a:moveTo>
                    <a:pt x="10" y="82"/>
                  </a:moveTo>
                  <a:cubicBezTo>
                    <a:pt x="98" y="10"/>
                    <a:pt x="98" y="10"/>
                    <a:pt x="98" y="10"/>
                  </a:cubicBezTo>
                  <a:cubicBezTo>
                    <a:pt x="100" y="8"/>
                    <a:pt x="100" y="5"/>
                    <a:pt x="98" y="3"/>
                  </a:cubicBezTo>
                  <a:cubicBezTo>
                    <a:pt x="98" y="3"/>
                    <a:pt x="98" y="3"/>
                    <a:pt x="98" y="3"/>
                  </a:cubicBezTo>
                  <a:cubicBezTo>
                    <a:pt x="96" y="0"/>
                    <a:pt x="93" y="0"/>
                    <a:pt x="91" y="2"/>
                  </a:cubicBezTo>
                  <a:cubicBezTo>
                    <a:pt x="3" y="74"/>
                    <a:pt x="3" y="74"/>
                    <a:pt x="3" y="74"/>
                  </a:cubicBezTo>
                  <a:cubicBezTo>
                    <a:pt x="1" y="76"/>
                    <a:pt x="0" y="79"/>
                    <a:pt x="2" y="82"/>
                  </a:cubicBezTo>
                  <a:cubicBezTo>
                    <a:pt x="2" y="82"/>
                    <a:pt x="2" y="82"/>
                    <a:pt x="2" y="82"/>
                  </a:cubicBezTo>
                  <a:cubicBezTo>
                    <a:pt x="4" y="84"/>
                    <a:pt x="8" y="84"/>
                    <a:pt x="10" y="82"/>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122"/>
            <p:cNvSpPr/>
            <p:nvPr/>
          </p:nvSpPr>
          <p:spPr bwMode="auto">
            <a:xfrm>
              <a:off x="9763126" y="2744788"/>
              <a:ext cx="201613" cy="173038"/>
            </a:xfrm>
            <a:custGeom>
              <a:avLst/>
              <a:gdLst>
                <a:gd name="T0" fmla="*/ 124 w 127"/>
                <a:gd name="T1" fmla="*/ 98 h 109"/>
                <a:gd name="T2" fmla="*/ 10 w 127"/>
                <a:gd name="T3" fmla="*/ 2 h 109"/>
                <a:gd name="T4" fmla="*/ 2 w 127"/>
                <a:gd name="T5" fmla="*/ 3 h 109"/>
                <a:gd name="T6" fmla="*/ 2 w 127"/>
                <a:gd name="T7" fmla="*/ 3 h 109"/>
                <a:gd name="T8" fmla="*/ 3 w 127"/>
                <a:gd name="T9" fmla="*/ 10 h 109"/>
                <a:gd name="T10" fmla="*/ 117 w 127"/>
                <a:gd name="T11" fmla="*/ 107 h 109"/>
                <a:gd name="T12" fmla="*/ 125 w 127"/>
                <a:gd name="T13" fmla="*/ 106 h 109"/>
                <a:gd name="T14" fmla="*/ 125 w 127"/>
                <a:gd name="T15" fmla="*/ 106 h 109"/>
                <a:gd name="T16" fmla="*/ 124 w 127"/>
                <a:gd name="T17" fmla="*/ 9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 h="109">
                  <a:moveTo>
                    <a:pt x="124" y="98"/>
                  </a:moveTo>
                  <a:cubicBezTo>
                    <a:pt x="10" y="2"/>
                    <a:pt x="10" y="2"/>
                    <a:pt x="10" y="2"/>
                  </a:cubicBezTo>
                  <a:cubicBezTo>
                    <a:pt x="8" y="0"/>
                    <a:pt x="4" y="0"/>
                    <a:pt x="2" y="3"/>
                  </a:cubicBezTo>
                  <a:cubicBezTo>
                    <a:pt x="2" y="3"/>
                    <a:pt x="2" y="3"/>
                    <a:pt x="2" y="3"/>
                  </a:cubicBezTo>
                  <a:cubicBezTo>
                    <a:pt x="0" y="5"/>
                    <a:pt x="1" y="8"/>
                    <a:pt x="3" y="10"/>
                  </a:cubicBezTo>
                  <a:cubicBezTo>
                    <a:pt x="117" y="107"/>
                    <a:pt x="117" y="107"/>
                    <a:pt x="117" y="107"/>
                  </a:cubicBezTo>
                  <a:cubicBezTo>
                    <a:pt x="119" y="109"/>
                    <a:pt x="123" y="108"/>
                    <a:pt x="125" y="106"/>
                  </a:cubicBezTo>
                  <a:cubicBezTo>
                    <a:pt x="125" y="106"/>
                    <a:pt x="125" y="106"/>
                    <a:pt x="125" y="106"/>
                  </a:cubicBezTo>
                  <a:cubicBezTo>
                    <a:pt x="127" y="104"/>
                    <a:pt x="126" y="100"/>
                    <a:pt x="124" y="98"/>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123"/>
            <p:cNvSpPr/>
            <p:nvPr/>
          </p:nvSpPr>
          <p:spPr bwMode="auto">
            <a:xfrm>
              <a:off x="10715626" y="2774950"/>
              <a:ext cx="28575" cy="525463"/>
            </a:xfrm>
            <a:custGeom>
              <a:avLst/>
              <a:gdLst>
                <a:gd name="T0" fmla="*/ 9 w 18"/>
                <a:gd name="T1" fmla="*/ 331 h 331"/>
                <a:gd name="T2" fmla="*/ 9 w 18"/>
                <a:gd name="T3" fmla="*/ 331 h 331"/>
                <a:gd name="T4" fmla="*/ 0 w 18"/>
                <a:gd name="T5" fmla="*/ 322 h 331"/>
                <a:gd name="T6" fmla="*/ 0 w 18"/>
                <a:gd name="T7" fmla="*/ 10 h 331"/>
                <a:gd name="T8" fmla="*/ 9 w 18"/>
                <a:gd name="T9" fmla="*/ 0 h 331"/>
                <a:gd name="T10" fmla="*/ 9 w 18"/>
                <a:gd name="T11" fmla="*/ 0 h 331"/>
                <a:gd name="T12" fmla="*/ 18 w 18"/>
                <a:gd name="T13" fmla="*/ 10 h 331"/>
                <a:gd name="T14" fmla="*/ 18 w 18"/>
                <a:gd name="T15" fmla="*/ 322 h 331"/>
                <a:gd name="T16" fmla="*/ 9 w 18"/>
                <a:gd name="T17" fmla="*/ 331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331">
                  <a:moveTo>
                    <a:pt x="9" y="331"/>
                  </a:moveTo>
                  <a:cubicBezTo>
                    <a:pt x="9" y="331"/>
                    <a:pt x="9" y="331"/>
                    <a:pt x="9" y="331"/>
                  </a:cubicBezTo>
                  <a:cubicBezTo>
                    <a:pt x="4" y="331"/>
                    <a:pt x="0" y="327"/>
                    <a:pt x="0" y="322"/>
                  </a:cubicBezTo>
                  <a:cubicBezTo>
                    <a:pt x="0" y="10"/>
                    <a:pt x="0" y="10"/>
                    <a:pt x="0" y="10"/>
                  </a:cubicBezTo>
                  <a:cubicBezTo>
                    <a:pt x="0" y="5"/>
                    <a:pt x="4" y="0"/>
                    <a:pt x="9" y="0"/>
                  </a:cubicBezTo>
                  <a:cubicBezTo>
                    <a:pt x="9" y="0"/>
                    <a:pt x="9" y="0"/>
                    <a:pt x="9" y="0"/>
                  </a:cubicBezTo>
                  <a:cubicBezTo>
                    <a:pt x="14" y="0"/>
                    <a:pt x="18" y="5"/>
                    <a:pt x="18" y="10"/>
                  </a:cubicBezTo>
                  <a:cubicBezTo>
                    <a:pt x="18" y="322"/>
                    <a:pt x="18" y="322"/>
                    <a:pt x="18" y="322"/>
                  </a:cubicBezTo>
                  <a:cubicBezTo>
                    <a:pt x="18" y="327"/>
                    <a:pt x="14" y="331"/>
                    <a:pt x="9" y="331"/>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124"/>
            <p:cNvSpPr/>
            <p:nvPr/>
          </p:nvSpPr>
          <p:spPr bwMode="auto">
            <a:xfrm>
              <a:off x="10728326" y="2855913"/>
              <a:ext cx="158750" cy="134938"/>
            </a:xfrm>
            <a:custGeom>
              <a:avLst/>
              <a:gdLst>
                <a:gd name="T0" fmla="*/ 10 w 100"/>
                <a:gd name="T1" fmla="*/ 83 h 85"/>
                <a:gd name="T2" fmla="*/ 97 w 100"/>
                <a:gd name="T3" fmla="*/ 11 h 85"/>
                <a:gd name="T4" fmla="*/ 98 w 100"/>
                <a:gd name="T5" fmla="*/ 3 h 85"/>
                <a:gd name="T6" fmla="*/ 98 w 100"/>
                <a:gd name="T7" fmla="*/ 3 h 85"/>
                <a:gd name="T8" fmla="*/ 90 w 100"/>
                <a:gd name="T9" fmla="*/ 2 h 85"/>
                <a:gd name="T10" fmla="*/ 3 w 100"/>
                <a:gd name="T11" fmla="*/ 74 h 85"/>
                <a:gd name="T12" fmla="*/ 2 w 100"/>
                <a:gd name="T13" fmla="*/ 82 h 85"/>
                <a:gd name="T14" fmla="*/ 2 w 100"/>
                <a:gd name="T15" fmla="*/ 82 h 85"/>
                <a:gd name="T16" fmla="*/ 10 w 100"/>
                <a:gd name="T17" fmla="*/ 8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85">
                  <a:moveTo>
                    <a:pt x="10" y="83"/>
                  </a:moveTo>
                  <a:cubicBezTo>
                    <a:pt x="97" y="11"/>
                    <a:pt x="97" y="11"/>
                    <a:pt x="97" y="11"/>
                  </a:cubicBezTo>
                  <a:cubicBezTo>
                    <a:pt x="100" y="9"/>
                    <a:pt x="100" y="5"/>
                    <a:pt x="98" y="3"/>
                  </a:cubicBezTo>
                  <a:cubicBezTo>
                    <a:pt x="98" y="3"/>
                    <a:pt x="98" y="3"/>
                    <a:pt x="98" y="3"/>
                  </a:cubicBezTo>
                  <a:cubicBezTo>
                    <a:pt x="96" y="1"/>
                    <a:pt x="93" y="0"/>
                    <a:pt x="90" y="2"/>
                  </a:cubicBezTo>
                  <a:cubicBezTo>
                    <a:pt x="3" y="74"/>
                    <a:pt x="3" y="74"/>
                    <a:pt x="3" y="74"/>
                  </a:cubicBezTo>
                  <a:cubicBezTo>
                    <a:pt x="1" y="76"/>
                    <a:pt x="0" y="80"/>
                    <a:pt x="2" y="82"/>
                  </a:cubicBezTo>
                  <a:cubicBezTo>
                    <a:pt x="2" y="82"/>
                    <a:pt x="2" y="82"/>
                    <a:pt x="2" y="82"/>
                  </a:cubicBezTo>
                  <a:cubicBezTo>
                    <a:pt x="4" y="84"/>
                    <a:pt x="8" y="85"/>
                    <a:pt x="10" y="83"/>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125"/>
            <p:cNvSpPr/>
            <p:nvPr/>
          </p:nvSpPr>
          <p:spPr bwMode="auto">
            <a:xfrm>
              <a:off x="10563226" y="2994025"/>
              <a:ext cx="200025" cy="171450"/>
            </a:xfrm>
            <a:custGeom>
              <a:avLst/>
              <a:gdLst>
                <a:gd name="T0" fmla="*/ 123 w 126"/>
                <a:gd name="T1" fmla="*/ 98 h 108"/>
                <a:gd name="T2" fmla="*/ 9 w 126"/>
                <a:gd name="T3" fmla="*/ 1 h 108"/>
                <a:gd name="T4" fmla="*/ 2 w 126"/>
                <a:gd name="T5" fmla="*/ 2 h 108"/>
                <a:gd name="T6" fmla="*/ 2 w 126"/>
                <a:gd name="T7" fmla="*/ 2 h 108"/>
                <a:gd name="T8" fmla="*/ 2 w 126"/>
                <a:gd name="T9" fmla="*/ 10 h 108"/>
                <a:gd name="T10" fmla="*/ 116 w 126"/>
                <a:gd name="T11" fmla="*/ 106 h 108"/>
                <a:gd name="T12" fmla="*/ 124 w 126"/>
                <a:gd name="T13" fmla="*/ 106 h 108"/>
                <a:gd name="T14" fmla="*/ 124 w 126"/>
                <a:gd name="T15" fmla="*/ 106 h 108"/>
                <a:gd name="T16" fmla="*/ 123 w 126"/>
                <a:gd name="T17" fmla="*/ 9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108">
                  <a:moveTo>
                    <a:pt x="123" y="98"/>
                  </a:moveTo>
                  <a:cubicBezTo>
                    <a:pt x="9" y="1"/>
                    <a:pt x="9" y="1"/>
                    <a:pt x="9" y="1"/>
                  </a:cubicBezTo>
                  <a:cubicBezTo>
                    <a:pt x="7" y="0"/>
                    <a:pt x="4" y="0"/>
                    <a:pt x="2" y="2"/>
                  </a:cubicBezTo>
                  <a:cubicBezTo>
                    <a:pt x="2" y="2"/>
                    <a:pt x="2" y="2"/>
                    <a:pt x="2" y="2"/>
                  </a:cubicBezTo>
                  <a:cubicBezTo>
                    <a:pt x="0" y="4"/>
                    <a:pt x="0" y="8"/>
                    <a:pt x="2" y="10"/>
                  </a:cubicBezTo>
                  <a:cubicBezTo>
                    <a:pt x="116" y="106"/>
                    <a:pt x="116" y="106"/>
                    <a:pt x="116" y="106"/>
                  </a:cubicBezTo>
                  <a:cubicBezTo>
                    <a:pt x="118" y="108"/>
                    <a:pt x="122" y="108"/>
                    <a:pt x="124" y="106"/>
                  </a:cubicBezTo>
                  <a:cubicBezTo>
                    <a:pt x="124" y="106"/>
                    <a:pt x="124" y="106"/>
                    <a:pt x="124" y="106"/>
                  </a:cubicBezTo>
                  <a:cubicBezTo>
                    <a:pt x="126" y="103"/>
                    <a:pt x="125" y="100"/>
                    <a:pt x="123" y="98"/>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Rectangle 126"/>
            <p:cNvSpPr>
              <a:spLocks noChangeArrowheads="1"/>
            </p:cNvSpPr>
            <p:nvPr/>
          </p:nvSpPr>
          <p:spPr bwMode="auto">
            <a:xfrm>
              <a:off x="6253163" y="1758950"/>
              <a:ext cx="1576388" cy="1492250"/>
            </a:xfrm>
            <a:prstGeom prst="rect">
              <a:avLst/>
            </a:prstGeom>
            <a:solidFill>
              <a:srgbClr val="CF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0" name="Rectangle 127"/>
            <p:cNvSpPr>
              <a:spLocks noChangeArrowheads="1"/>
            </p:cNvSpPr>
            <p:nvPr/>
          </p:nvSpPr>
          <p:spPr bwMode="auto">
            <a:xfrm>
              <a:off x="6253163" y="1874838"/>
              <a:ext cx="1576388" cy="47625"/>
            </a:xfrm>
            <a:prstGeom prst="rect">
              <a:avLst/>
            </a:prstGeom>
            <a:solidFill>
              <a:srgbClr val="70CD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1" name="Freeform 128"/>
            <p:cNvSpPr/>
            <p:nvPr/>
          </p:nvSpPr>
          <p:spPr bwMode="auto">
            <a:xfrm>
              <a:off x="7829551" y="1758950"/>
              <a:ext cx="1001713" cy="1492250"/>
            </a:xfrm>
            <a:custGeom>
              <a:avLst/>
              <a:gdLst>
                <a:gd name="T0" fmla="*/ 631 w 631"/>
                <a:gd name="T1" fmla="*/ 940 h 940"/>
                <a:gd name="T2" fmla="*/ 0 w 631"/>
                <a:gd name="T3" fmla="*/ 940 h 940"/>
                <a:gd name="T4" fmla="*/ 0 w 631"/>
                <a:gd name="T5" fmla="*/ 0 h 940"/>
                <a:gd name="T6" fmla="*/ 631 w 631"/>
                <a:gd name="T7" fmla="*/ 31 h 940"/>
                <a:gd name="T8" fmla="*/ 631 w 631"/>
                <a:gd name="T9" fmla="*/ 940 h 940"/>
              </a:gdLst>
              <a:ahLst/>
              <a:cxnLst>
                <a:cxn ang="0">
                  <a:pos x="T0" y="T1"/>
                </a:cxn>
                <a:cxn ang="0">
                  <a:pos x="T2" y="T3"/>
                </a:cxn>
                <a:cxn ang="0">
                  <a:pos x="T4" y="T5"/>
                </a:cxn>
                <a:cxn ang="0">
                  <a:pos x="T6" y="T7"/>
                </a:cxn>
                <a:cxn ang="0">
                  <a:pos x="T8" y="T9"/>
                </a:cxn>
              </a:cxnLst>
              <a:rect l="0" t="0" r="r" b="b"/>
              <a:pathLst>
                <a:path w="631" h="940">
                  <a:moveTo>
                    <a:pt x="631" y="940"/>
                  </a:moveTo>
                  <a:lnTo>
                    <a:pt x="0" y="940"/>
                  </a:lnTo>
                  <a:lnTo>
                    <a:pt x="0" y="0"/>
                  </a:lnTo>
                  <a:lnTo>
                    <a:pt x="631" y="31"/>
                  </a:lnTo>
                  <a:lnTo>
                    <a:pt x="631" y="940"/>
                  </a:lnTo>
                  <a:close/>
                </a:path>
              </a:pathLst>
            </a:custGeom>
            <a:solidFill>
              <a:srgbClr val="77CD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Rectangle 129"/>
            <p:cNvSpPr>
              <a:spLocks noChangeArrowheads="1"/>
            </p:cNvSpPr>
            <p:nvPr/>
          </p:nvSpPr>
          <p:spPr bwMode="auto">
            <a:xfrm>
              <a:off x="6253163" y="1758950"/>
              <a:ext cx="1657350" cy="114300"/>
            </a:xfrm>
            <a:prstGeom prst="rect">
              <a:avLst/>
            </a:prstGeom>
            <a:solidFill>
              <a:srgbClr val="E5FF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3" name="Rectangle 130"/>
            <p:cNvSpPr>
              <a:spLocks noChangeArrowheads="1"/>
            </p:cNvSpPr>
            <p:nvPr/>
          </p:nvSpPr>
          <p:spPr bwMode="auto">
            <a:xfrm>
              <a:off x="7829551" y="1874838"/>
              <a:ext cx="1001713" cy="47625"/>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4" name="Rectangle 131"/>
            <p:cNvSpPr>
              <a:spLocks noChangeArrowheads="1"/>
            </p:cNvSpPr>
            <p:nvPr/>
          </p:nvSpPr>
          <p:spPr bwMode="auto">
            <a:xfrm>
              <a:off x="6573838" y="2047875"/>
              <a:ext cx="228600" cy="493713"/>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5" name="Rectangle 132"/>
            <p:cNvSpPr>
              <a:spLocks noChangeArrowheads="1"/>
            </p:cNvSpPr>
            <p:nvPr/>
          </p:nvSpPr>
          <p:spPr bwMode="auto">
            <a:xfrm>
              <a:off x="6608763" y="2085975"/>
              <a:ext cx="193675" cy="455613"/>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6" name="Rectangle 133"/>
            <p:cNvSpPr>
              <a:spLocks noChangeArrowheads="1"/>
            </p:cNvSpPr>
            <p:nvPr/>
          </p:nvSpPr>
          <p:spPr bwMode="auto">
            <a:xfrm>
              <a:off x="6691313" y="2085975"/>
              <a:ext cx="28575" cy="455613"/>
            </a:xfrm>
            <a:prstGeom prst="rect">
              <a:avLst/>
            </a:prstGeom>
            <a:solidFill>
              <a:srgbClr val="CEF0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7" name="Rectangle 134"/>
            <p:cNvSpPr>
              <a:spLocks noChangeArrowheads="1"/>
            </p:cNvSpPr>
            <p:nvPr/>
          </p:nvSpPr>
          <p:spPr bwMode="auto">
            <a:xfrm>
              <a:off x="6608763" y="2209800"/>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8" name="Rectangle 135"/>
            <p:cNvSpPr>
              <a:spLocks noChangeArrowheads="1"/>
            </p:cNvSpPr>
            <p:nvPr/>
          </p:nvSpPr>
          <p:spPr bwMode="auto">
            <a:xfrm>
              <a:off x="6608763" y="2384425"/>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9" name="Rectangle 136"/>
            <p:cNvSpPr>
              <a:spLocks noChangeArrowheads="1"/>
            </p:cNvSpPr>
            <p:nvPr/>
          </p:nvSpPr>
          <p:spPr bwMode="auto">
            <a:xfrm>
              <a:off x="8056563" y="2066925"/>
              <a:ext cx="209550" cy="454025"/>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0" name="Rectangle 137"/>
            <p:cNvSpPr>
              <a:spLocks noChangeArrowheads="1"/>
            </p:cNvSpPr>
            <p:nvPr/>
          </p:nvSpPr>
          <p:spPr bwMode="auto">
            <a:xfrm>
              <a:off x="8088313" y="2103438"/>
              <a:ext cx="177800" cy="417513"/>
            </a:xfrm>
            <a:prstGeom prst="rect">
              <a:avLst/>
            </a:prstGeom>
            <a:solidFill>
              <a:srgbClr val="439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1" name="Rectangle 138"/>
            <p:cNvSpPr>
              <a:spLocks noChangeArrowheads="1"/>
            </p:cNvSpPr>
            <p:nvPr/>
          </p:nvSpPr>
          <p:spPr bwMode="auto">
            <a:xfrm>
              <a:off x="8164513" y="2103438"/>
              <a:ext cx="25400" cy="417513"/>
            </a:xfrm>
            <a:prstGeom prst="rect">
              <a:avLst/>
            </a:prstGeom>
            <a:solidFill>
              <a:srgbClr val="79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2" name="Rectangle 139"/>
            <p:cNvSpPr>
              <a:spLocks noChangeArrowheads="1"/>
            </p:cNvSpPr>
            <p:nvPr/>
          </p:nvSpPr>
          <p:spPr bwMode="auto">
            <a:xfrm>
              <a:off x="8088313" y="2216150"/>
              <a:ext cx="177800" cy="30163"/>
            </a:xfrm>
            <a:prstGeom prst="rect">
              <a:avLst/>
            </a:prstGeom>
            <a:solidFill>
              <a:srgbClr val="79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3" name="Rectangle 140"/>
            <p:cNvSpPr>
              <a:spLocks noChangeArrowheads="1"/>
            </p:cNvSpPr>
            <p:nvPr/>
          </p:nvSpPr>
          <p:spPr bwMode="auto">
            <a:xfrm>
              <a:off x="8088313" y="2376488"/>
              <a:ext cx="177800" cy="31750"/>
            </a:xfrm>
            <a:prstGeom prst="rect">
              <a:avLst/>
            </a:prstGeom>
            <a:solidFill>
              <a:srgbClr val="79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4" name="Rectangle 141"/>
            <p:cNvSpPr>
              <a:spLocks noChangeArrowheads="1"/>
            </p:cNvSpPr>
            <p:nvPr/>
          </p:nvSpPr>
          <p:spPr bwMode="auto">
            <a:xfrm>
              <a:off x="8467726" y="2066925"/>
              <a:ext cx="209550" cy="454025"/>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5" name="Rectangle 142"/>
            <p:cNvSpPr>
              <a:spLocks noChangeArrowheads="1"/>
            </p:cNvSpPr>
            <p:nvPr/>
          </p:nvSpPr>
          <p:spPr bwMode="auto">
            <a:xfrm>
              <a:off x="8499476" y="2103438"/>
              <a:ext cx="177800" cy="417513"/>
            </a:xfrm>
            <a:prstGeom prst="rect">
              <a:avLst/>
            </a:prstGeom>
            <a:solidFill>
              <a:srgbClr val="439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6" name="Rectangle 143"/>
            <p:cNvSpPr>
              <a:spLocks noChangeArrowheads="1"/>
            </p:cNvSpPr>
            <p:nvPr/>
          </p:nvSpPr>
          <p:spPr bwMode="auto">
            <a:xfrm>
              <a:off x="8575676" y="2103438"/>
              <a:ext cx="26988" cy="417513"/>
            </a:xfrm>
            <a:prstGeom prst="rect">
              <a:avLst/>
            </a:prstGeom>
            <a:solidFill>
              <a:srgbClr val="79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7" name="Rectangle 144"/>
            <p:cNvSpPr>
              <a:spLocks noChangeArrowheads="1"/>
            </p:cNvSpPr>
            <p:nvPr/>
          </p:nvSpPr>
          <p:spPr bwMode="auto">
            <a:xfrm>
              <a:off x="8499476" y="2216150"/>
              <a:ext cx="177800" cy="30163"/>
            </a:xfrm>
            <a:prstGeom prst="rect">
              <a:avLst/>
            </a:prstGeom>
            <a:solidFill>
              <a:srgbClr val="79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8" name="Rectangle 145"/>
            <p:cNvSpPr>
              <a:spLocks noChangeArrowheads="1"/>
            </p:cNvSpPr>
            <p:nvPr/>
          </p:nvSpPr>
          <p:spPr bwMode="auto">
            <a:xfrm>
              <a:off x="8499476" y="2376488"/>
              <a:ext cx="177800" cy="31750"/>
            </a:xfrm>
            <a:prstGeom prst="rect">
              <a:avLst/>
            </a:prstGeom>
            <a:solidFill>
              <a:srgbClr val="79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9" name="Rectangle 146"/>
            <p:cNvSpPr>
              <a:spLocks noChangeArrowheads="1"/>
            </p:cNvSpPr>
            <p:nvPr/>
          </p:nvSpPr>
          <p:spPr bwMode="auto">
            <a:xfrm>
              <a:off x="8056563" y="2638425"/>
              <a:ext cx="209550" cy="454025"/>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0" name="Rectangle 147"/>
            <p:cNvSpPr>
              <a:spLocks noChangeArrowheads="1"/>
            </p:cNvSpPr>
            <p:nvPr/>
          </p:nvSpPr>
          <p:spPr bwMode="auto">
            <a:xfrm>
              <a:off x="8088313" y="2674938"/>
              <a:ext cx="177800" cy="417513"/>
            </a:xfrm>
            <a:prstGeom prst="rect">
              <a:avLst/>
            </a:prstGeom>
            <a:solidFill>
              <a:srgbClr val="439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1" name="Rectangle 148"/>
            <p:cNvSpPr>
              <a:spLocks noChangeArrowheads="1"/>
            </p:cNvSpPr>
            <p:nvPr/>
          </p:nvSpPr>
          <p:spPr bwMode="auto">
            <a:xfrm>
              <a:off x="8164513" y="2674938"/>
              <a:ext cx="25400" cy="417513"/>
            </a:xfrm>
            <a:prstGeom prst="rect">
              <a:avLst/>
            </a:prstGeom>
            <a:solidFill>
              <a:srgbClr val="79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2" name="Rectangle 149"/>
            <p:cNvSpPr>
              <a:spLocks noChangeArrowheads="1"/>
            </p:cNvSpPr>
            <p:nvPr/>
          </p:nvSpPr>
          <p:spPr bwMode="auto">
            <a:xfrm>
              <a:off x="8088313" y="2787650"/>
              <a:ext cx="177800" cy="30163"/>
            </a:xfrm>
            <a:prstGeom prst="rect">
              <a:avLst/>
            </a:prstGeom>
            <a:solidFill>
              <a:srgbClr val="79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3" name="Rectangle 150"/>
            <p:cNvSpPr>
              <a:spLocks noChangeArrowheads="1"/>
            </p:cNvSpPr>
            <p:nvPr/>
          </p:nvSpPr>
          <p:spPr bwMode="auto">
            <a:xfrm>
              <a:off x="8088313" y="2949575"/>
              <a:ext cx="177800" cy="30163"/>
            </a:xfrm>
            <a:prstGeom prst="rect">
              <a:avLst/>
            </a:prstGeom>
            <a:solidFill>
              <a:srgbClr val="79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4" name="Rectangle 151"/>
            <p:cNvSpPr>
              <a:spLocks noChangeArrowheads="1"/>
            </p:cNvSpPr>
            <p:nvPr/>
          </p:nvSpPr>
          <p:spPr bwMode="auto">
            <a:xfrm>
              <a:off x="8467726" y="2638425"/>
              <a:ext cx="209550" cy="454025"/>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5" name="Rectangle 152"/>
            <p:cNvSpPr>
              <a:spLocks noChangeArrowheads="1"/>
            </p:cNvSpPr>
            <p:nvPr/>
          </p:nvSpPr>
          <p:spPr bwMode="auto">
            <a:xfrm>
              <a:off x="8499476" y="2674938"/>
              <a:ext cx="177800" cy="417513"/>
            </a:xfrm>
            <a:prstGeom prst="rect">
              <a:avLst/>
            </a:prstGeom>
            <a:solidFill>
              <a:srgbClr val="439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6" name="Rectangle 153"/>
            <p:cNvSpPr>
              <a:spLocks noChangeArrowheads="1"/>
            </p:cNvSpPr>
            <p:nvPr/>
          </p:nvSpPr>
          <p:spPr bwMode="auto">
            <a:xfrm>
              <a:off x="8575676" y="2674938"/>
              <a:ext cx="26988" cy="417513"/>
            </a:xfrm>
            <a:prstGeom prst="rect">
              <a:avLst/>
            </a:prstGeom>
            <a:solidFill>
              <a:srgbClr val="79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7" name="Rectangle 154"/>
            <p:cNvSpPr>
              <a:spLocks noChangeArrowheads="1"/>
            </p:cNvSpPr>
            <p:nvPr/>
          </p:nvSpPr>
          <p:spPr bwMode="auto">
            <a:xfrm>
              <a:off x="8499476" y="2787650"/>
              <a:ext cx="177800" cy="30163"/>
            </a:xfrm>
            <a:prstGeom prst="rect">
              <a:avLst/>
            </a:prstGeom>
            <a:solidFill>
              <a:srgbClr val="79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8" name="Rectangle 155"/>
            <p:cNvSpPr>
              <a:spLocks noChangeArrowheads="1"/>
            </p:cNvSpPr>
            <p:nvPr/>
          </p:nvSpPr>
          <p:spPr bwMode="auto">
            <a:xfrm>
              <a:off x="8499476" y="2949575"/>
              <a:ext cx="177800" cy="30163"/>
            </a:xfrm>
            <a:prstGeom prst="rect">
              <a:avLst/>
            </a:prstGeom>
            <a:solidFill>
              <a:srgbClr val="79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9" name="Rectangle 156"/>
            <p:cNvSpPr>
              <a:spLocks noChangeArrowheads="1"/>
            </p:cNvSpPr>
            <p:nvPr/>
          </p:nvSpPr>
          <p:spPr bwMode="auto">
            <a:xfrm>
              <a:off x="6573838" y="2614613"/>
              <a:ext cx="228600" cy="495300"/>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0" name="Rectangle 157"/>
            <p:cNvSpPr>
              <a:spLocks noChangeArrowheads="1"/>
            </p:cNvSpPr>
            <p:nvPr/>
          </p:nvSpPr>
          <p:spPr bwMode="auto">
            <a:xfrm>
              <a:off x="6608763" y="2654300"/>
              <a:ext cx="193675" cy="455613"/>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1" name="Rectangle 158"/>
            <p:cNvSpPr>
              <a:spLocks noChangeArrowheads="1"/>
            </p:cNvSpPr>
            <p:nvPr/>
          </p:nvSpPr>
          <p:spPr bwMode="auto">
            <a:xfrm>
              <a:off x="6691313" y="2654300"/>
              <a:ext cx="28575" cy="455613"/>
            </a:xfrm>
            <a:prstGeom prst="rect">
              <a:avLst/>
            </a:prstGeom>
            <a:solidFill>
              <a:srgbClr val="CEF0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2" name="Rectangle 159"/>
            <p:cNvSpPr>
              <a:spLocks noChangeArrowheads="1"/>
            </p:cNvSpPr>
            <p:nvPr/>
          </p:nvSpPr>
          <p:spPr bwMode="auto">
            <a:xfrm>
              <a:off x="6608763" y="2776538"/>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3" name="Rectangle 160"/>
            <p:cNvSpPr>
              <a:spLocks noChangeArrowheads="1"/>
            </p:cNvSpPr>
            <p:nvPr/>
          </p:nvSpPr>
          <p:spPr bwMode="auto">
            <a:xfrm>
              <a:off x="6608763" y="2952750"/>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4" name="Rectangle 161"/>
            <p:cNvSpPr>
              <a:spLocks noChangeArrowheads="1"/>
            </p:cNvSpPr>
            <p:nvPr/>
          </p:nvSpPr>
          <p:spPr bwMode="auto">
            <a:xfrm>
              <a:off x="6954838" y="2614613"/>
              <a:ext cx="228600" cy="495300"/>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5" name="Rectangle 162"/>
            <p:cNvSpPr>
              <a:spLocks noChangeArrowheads="1"/>
            </p:cNvSpPr>
            <p:nvPr/>
          </p:nvSpPr>
          <p:spPr bwMode="auto">
            <a:xfrm>
              <a:off x="6989763" y="2654300"/>
              <a:ext cx="193675" cy="455613"/>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6" name="Rectangle 163"/>
            <p:cNvSpPr>
              <a:spLocks noChangeArrowheads="1"/>
            </p:cNvSpPr>
            <p:nvPr/>
          </p:nvSpPr>
          <p:spPr bwMode="auto">
            <a:xfrm>
              <a:off x="7072313" y="2654300"/>
              <a:ext cx="28575" cy="455613"/>
            </a:xfrm>
            <a:prstGeom prst="rect">
              <a:avLst/>
            </a:prstGeom>
            <a:solidFill>
              <a:srgbClr val="CEF0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7" name="Rectangle 164"/>
            <p:cNvSpPr>
              <a:spLocks noChangeArrowheads="1"/>
            </p:cNvSpPr>
            <p:nvPr/>
          </p:nvSpPr>
          <p:spPr bwMode="auto">
            <a:xfrm>
              <a:off x="6989763" y="2776538"/>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8" name="Rectangle 165"/>
            <p:cNvSpPr>
              <a:spLocks noChangeArrowheads="1"/>
            </p:cNvSpPr>
            <p:nvPr/>
          </p:nvSpPr>
          <p:spPr bwMode="auto">
            <a:xfrm>
              <a:off x="6989763" y="2952750"/>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9" name="Rectangle 166"/>
            <p:cNvSpPr>
              <a:spLocks noChangeArrowheads="1"/>
            </p:cNvSpPr>
            <p:nvPr/>
          </p:nvSpPr>
          <p:spPr bwMode="auto">
            <a:xfrm>
              <a:off x="7316788" y="2614613"/>
              <a:ext cx="228600" cy="495300"/>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0" name="Rectangle 167"/>
            <p:cNvSpPr>
              <a:spLocks noChangeArrowheads="1"/>
            </p:cNvSpPr>
            <p:nvPr/>
          </p:nvSpPr>
          <p:spPr bwMode="auto">
            <a:xfrm>
              <a:off x="7351713" y="2654300"/>
              <a:ext cx="193675" cy="455613"/>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1" name="Rectangle 168"/>
            <p:cNvSpPr>
              <a:spLocks noChangeArrowheads="1"/>
            </p:cNvSpPr>
            <p:nvPr/>
          </p:nvSpPr>
          <p:spPr bwMode="auto">
            <a:xfrm>
              <a:off x="7434263" y="2654300"/>
              <a:ext cx="28575" cy="455613"/>
            </a:xfrm>
            <a:prstGeom prst="rect">
              <a:avLst/>
            </a:prstGeom>
            <a:solidFill>
              <a:srgbClr val="CEF0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2" name="Rectangle 169"/>
            <p:cNvSpPr>
              <a:spLocks noChangeArrowheads="1"/>
            </p:cNvSpPr>
            <p:nvPr/>
          </p:nvSpPr>
          <p:spPr bwMode="auto">
            <a:xfrm>
              <a:off x="7351713" y="2776538"/>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3" name="Rectangle 170"/>
            <p:cNvSpPr>
              <a:spLocks noChangeArrowheads="1"/>
            </p:cNvSpPr>
            <p:nvPr/>
          </p:nvSpPr>
          <p:spPr bwMode="auto">
            <a:xfrm>
              <a:off x="7351713" y="2952750"/>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4" name="Rectangle 171"/>
            <p:cNvSpPr>
              <a:spLocks noChangeArrowheads="1"/>
            </p:cNvSpPr>
            <p:nvPr/>
          </p:nvSpPr>
          <p:spPr bwMode="auto">
            <a:xfrm>
              <a:off x="7316788" y="2044700"/>
              <a:ext cx="228600" cy="493713"/>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 name="Rectangle 172"/>
            <p:cNvSpPr>
              <a:spLocks noChangeArrowheads="1"/>
            </p:cNvSpPr>
            <p:nvPr/>
          </p:nvSpPr>
          <p:spPr bwMode="auto">
            <a:xfrm>
              <a:off x="7351713" y="2082800"/>
              <a:ext cx="193675" cy="455613"/>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 name="Rectangle 173"/>
            <p:cNvSpPr>
              <a:spLocks noChangeArrowheads="1"/>
            </p:cNvSpPr>
            <p:nvPr/>
          </p:nvSpPr>
          <p:spPr bwMode="auto">
            <a:xfrm>
              <a:off x="7434263" y="2082800"/>
              <a:ext cx="28575" cy="455613"/>
            </a:xfrm>
            <a:prstGeom prst="rect">
              <a:avLst/>
            </a:prstGeom>
            <a:solidFill>
              <a:srgbClr val="CEF0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7" name="Rectangle 174"/>
            <p:cNvSpPr>
              <a:spLocks noChangeArrowheads="1"/>
            </p:cNvSpPr>
            <p:nvPr/>
          </p:nvSpPr>
          <p:spPr bwMode="auto">
            <a:xfrm>
              <a:off x="7351713" y="2206625"/>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8" name="Rectangle 175"/>
            <p:cNvSpPr>
              <a:spLocks noChangeArrowheads="1"/>
            </p:cNvSpPr>
            <p:nvPr/>
          </p:nvSpPr>
          <p:spPr bwMode="auto">
            <a:xfrm>
              <a:off x="7351713" y="2381250"/>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9" name="Rectangle 176"/>
            <p:cNvSpPr>
              <a:spLocks noChangeArrowheads="1"/>
            </p:cNvSpPr>
            <p:nvPr/>
          </p:nvSpPr>
          <p:spPr bwMode="auto">
            <a:xfrm>
              <a:off x="6954838" y="2044700"/>
              <a:ext cx="228600" cy="493713"/>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0" name="Rectangle 177"/>
            <p:cNvSpPr>
              <a:spLocks noChangeArrowheads="1"/>
            </p:cNvSpPr>
            <p:nvPr/>
          </p:nvSpPr>
          <p:spPr bwMode="auto">
            <a:xfrm>
              <a:off x="6989763" y="2082800"/>
              <a:ext cx="193675" cy="455613"/>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1" name="Rectangle 178"/>
            <p:cNvSpPr>
              <a:spLocks noChangeArrowheads="1"/>
            </p:cNvSpPr>
            <p:nvPr/>
          </p:nvSpPr>
          <p:spPr bwMode="auto">
            <a:xfrm>
              <a:off x="7072313" y="2082800"/>
              <a:ext cx="28575" cy="455613"/>
            </a:xfrm>
            <a:prstGeom prst="rect">
              <a:avLst/>
            </a:prstGeom>
            <a:solidFill>
              <a:srgbClr val="CEF0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2" name="Rectangle 179"/>
            <p:cNvSpPr>
              <a:spLocks noChangeArrowheads="1"/>
            </p:cNvSpPr>
            <p:nvPr/>
          </p:nvSpPr>
          <p:spPr bwMode="auto">
            <a:xfrm>
              <a:off x="6989763" y="2206625"/>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3" name="Rectangle 180"/>
            <p:cNvSpPr>
              <a:spLocks noChangeArrowheads="1"/>
            </p:cNvSpPr>
            <p:nvPr/>
          </p:nvSpPr>
          <p:spPr bwMode="auto">
            <a:xfrm>
              <a:off x="6989763" y="2381250"/>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4" name="Rectangle 181"/>
            <p:cNvSpPr>
              <a:spLocks noChangeArrowheads="1"/>
            </p:cNvSpPr>
            <p:nvPr/>
          </p:nvSpPr>
          <p:spPr bwMode="auto">
            <a:xfrm>
              <a:off x="7716838" y="2095500"/>
              <a:ext cx="166688" cy="4127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5" name="Rectangle 182"/>
            <p:cNvSpPr>
              <a:spLocks noChangeArrowheads="1"/>
            </p:cNvSpPr>
            <p:nvPr/>
          </p:nvSpPr>
          <p:spPr bwMode="auto">
            <a:xfrm>
              <a:off x="7599363" y="2305050"/>
              <a:ext cx="127000" cy="4127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6" name="Rectangle 183"/>
            <p:cNvSpPr>
              <a:spLocks noChangeArrowheads="1"/>
            </p:cNvSpPr>
            <p:nvPr/>
          </p:nvSpPr>
          <p:spPr bwMode="auto">
            <a:xfrm>
              <a:off x="7651751" y="3076575"/>
              <a:ext cx="1285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7" name="Rectangle 184"/>
            <p:cNvSpPr>
              <a:spLocks noChangeArrowheads="1"/>
            </p:cNvSpPr>
            <p:nvPr/>
          </p:nvSpPr>
          <p:spPr bwMode="auto">
            <a:xfrm>
              <a:off x="6800851" y="3157538"/>
              <a:ext cx="128588" cy="4127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8" name="Rectangle 185"/>
            <p:cNvSpPr>
              <a:spLocks noChangeArrowheads="1"/>
            </p:cNvSpPr>
            <p:nvPr/>
          </p:nvSpPr>
          <p:spPr bwMode="auto">
            <a:xfrm>
              <a:off x="6400801" y="2089150"/>
              <a:ext cx="127000" cy="4127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9" name="Rectangle 186"/>
            <p:cNvSpPr>
              <a:spLocks noChangeArrowheads="1"/>
            </p:cNvSpPr>
            <p:nvPr/>
          </p:nvSpPr>
          <p:spPr bwMode="auto">
            <a:xfrm>
              <a:off x="6249988" y="2306638"/>
              <a:ext cx="128588" cy="4127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0" name="Rectangle 187"/>
            <p:cNvSpPr>
              <a:spLocks noChangeArrowheads="1"/>
            </p:cNvSpPr>
            <p:nvPr/>
          </p:nvSpPr>
          <p:spPr bwMode="auto">
            <a:xfrm>
              <a:off x="6180138" y="2613025"/>
              <a:ext cx="127000" cy="4127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1" name="Rectangle 188"/>
            <p:cNvSpPr>
              <a:spLocks noChangeArrowheads="1"/>
            </p:cNvSpPr>
            <p:nvPr/>
          </p:nvSpPr>
          <p:spPr bwMode="auto">
            <a:xfrm>
              <a:off x="6448426" y="2960688"/>
              <a:ext cx="127000"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2" name="Rectangle 189"/>
            <p:cNvSpPr>
              <a:spLocks noChangeArrowheads="1"/>
            </p:cNvSpPr>
            <p:nvPr/>
          </p:nvSpPr>
          <p:spPr bwMode="auto">
            <a:xfrm>
              <a:off x="7793038" y="2647950"/>
              <a:ext cx="166688" cy="4127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3" name="Rectangle 190"/>
            <p:cNvSpPr>
              <a:spLocks noChangeArrowheads="1"/>
            </p:cNvSpPr>
            <p:nvPr/>
          </p:nvSpPr>
          <p:spPr bwMode="auto">
            <a:xfrm>
              <a:off x="7573963" y="2646363"/>
              <a:ext cx="1666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4" name="Rectangle 191"/>
            <p:cNvSpPr>
              <a:spLocks noChangeArrowheads="1"/>
            </p:cNvSpPr>
            <p:nvPr/>
          </p:nvSpPr>
          <p:spPr bwMode="auto">
            <a:xfrm>
              <a:off x="7688263" y="2933700"/>
              <a:ext cx="1666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1" name="Freeform 24"/>
            <p:cNvSpPr/>
            <p:nvPr/>
          </p:nvSpPr>
          <p:spPr bwMode="auto">
            <a:xfrm>
              <a:off x="5203826" y="644525"/>
              <a:ext cx="122238" cy="103188"/>
            </a:xfrm>
            <a:custGeom>
              <a:avLst/>
              <a:gdLst>
                <a:gd name="T0" fmla="*/ 69 w 77"/>
                <a:gd name="T1" fmla="*/ 63 h 65"/>
                <a:gd name="T2" fmla="*/ 2 w 77"/>
                <a:gd name="T3" fmla="*/ 8 h 65"/>
                <a:gd name="T4" fmla="*/ 2 w 77"/>
                <a:gd name="T5" fmla="*/ 2 h 65"/>
                <a:gd name="T6" fmla="*/ 2 w 77"/>
                <a:gd name="T7" fmla="*/ 2 h 65"/>
                <a:gd name="T8" fmla="*/ 8 w 77"/>
                <a:gd name="T9" fmla="*/ 2 h 65"/>
                <a:gd name="T10" fmla="*/ 75 w 77"/>
                <a:gd name="T11" fmla="*/ 57 h 65"/>
                <a:gd name="T12" fmla="*/ 75 w 77"/>
                <a:gd name="T13" fmla="*/ 63 h 65"/>
                <a:gd name="T14" fmla="*/ 75 w 77"/>
                <a:gd name="T15" fmla="*/ 63 h 65"/>
                <a:gd name="T16" fmla="*/ 69 w 77"/>
                <a:gd name="T17"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69" y="63"/>
                  </a:moveTo>
                  <a:cubicBezTo>
                    <a:pt x="2" y="8"/>
                    <a:pt x="2" y="8"/>
                    <a:pt x="2" y="8"/>
                  </a:cubicBezTo>
                  <a:cubicBezTo>
                    <a:pt x="1" y="7"/>
                    <a:pt x="0" y="4"/>
                    <a:pt x="2" y="2"/>
                  </a:cubicBezTo>
                  <a:cubicBezTo>
                    <a:pt x="2" y="2"/>
                    <a:pt x="2" y="2"/>
                    <a:pt x="2" y="2"/>
                  </a:cubicBezTo>
                  <a:cubicBezTo>
                    <a:pt x="3" y="0"/>
                    <a:pt x="6" y="0"/>
                    <a:pt x="8" y="2"/>
                  </a:cubicBezTo>
                  <a:cubicBezTo>
                    <a:pt x="75" y="57"/>
                    <a:pt x="75" y="57"/>
                    <a:pt x="75" y="57"/>
                  </a:cubicBezTo>
                  <a:cubicBezTo>
                    <a:pt x="76" y="58"/>
                    <a:pt x="77" y="61"/>
                    <a:pt x="75" y="63"/>
                  </a:cubicBezTo>
                  <a:cubicBezTo>
                    <a:pt x="75" y="63"/>
                    <a:pt x="75" y="63"/>
                    <a:pt x="75" y="63"/>
                  </a:cubicBezTo>
                  <a:cubicBezTo>
                    <a:pt x="74" y="65"/>
                    <a:pt x="71" y="65"/>
                    <a:pt x="69" y="63"/>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 name="组合 3"/>
          <p:cNvGrpSpPr/>
          <p:nvPr/>
        </p:nvGrpSpPr>
        <p:grpSpPr>
          <a:xfrm>
            <a:off x="1" y="2439175"/>
            <a:ext cx="12188825" cy="4418825"/>
            <a:chOff x="1" y="3252788"/>
            <a:chExt cx="12188825" cy="3605212"/>
          </a:xfrm>
        </p:grpSpPr>
        <p:sp>
          <p:nvSpPr>
            <p:cNvPr id="235" name="Rectangle 192"/>
            <p:cNvSpPr>
              <a:spLocks noChangeArrowheads="1"/>
            </p:cNvSpPr>
            <p:nvPr/>
          </p:nvSpPr>
          <p:spPr bwMode="auto">
            <a:xfrm>
              <a:off x="1" y="3252788"/>
              <a:ext cx="12188825" cy="3605212"/>
            </a:xfrm>
            <a:prstGeom prst="rect">
              <a:avLst/>
            </a:prstGeom>
            <a:solidFill>
              <a:srgbClr val="FF93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6" name="Rectangle 193"/>
            <p:cNvSpPr>
              <a:spLocks noChangeArrowheads="1"/>
            </p:cNvSpPr>
            <p:nvPr/>
          </p:nvSpPr>
          <p:spPr bwMode="auto">
            <a:xfrm>
              <a:off x="1" y="3365500"/>
              <a:ext cx="12188825" cy="3492500"/>
            </a:xfrm>
            <a:prstGeom prst="rect">
              <a:avLst/>
            </a:prstGeom>
            <a:solidFill>
              <a:srgbClr val="B9A8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2" name="标题 1"/>
          <p:cNvSpPr>
            <a:spLocks noGrp="1"/>
          </p:cNvSpPr>
          <p:nvPr>
            <p:ph type="title" hasCustomPrompt="1"/>
          </p:nvPr>
        </p:nvSpPr>
        <p:spPr>
          <a:xfrm>
            <a:off x="3359536" y="2914651"/>
            <a:ext cx="5472929" cy="1028699"/>
          </a:xfrm>
        </p:spPr>
        <p:txBody>
          <a:bodyPr>
            <a:normAutofit/>
          </a:bodyPr>
          <a:lstStyle>
            <a:lvl1pPr algn="ctr">
              <a:defRPr sz="6000">
                <a:solidFill>
                  <a:schemeClr val="bg1"/>
                </a:solidFill>
              </a:defRPr>
            </a:lvl1pPr>
          </a:lstStyle>
          <a:p>
            <a:r>
              <a:rPr lang="zh-CN" altLang="en-US" dirty="0"/>
              <a:t>编辑标题</a:t>
            </a:r>
            <a:endParaRPr lang="zh-CN" altLang="en-US" dirty="0"/>
          </a:p>
        </p:txBody>
      </p:sp>
      <p:sp>
        <p:nvSpPr>
          <p:cNvPr id="6" name="文本占位符 5"/>
          <p:cNvSpPr>
            <a:spLocks noGrp="1"/>
          </p:cNvSpPr>
          <p:nvPr>
            <p:ph type="body" sz="quarter" idx="10"/>
          </p:nvPr>
        </p:nvSpPr>
        <p:spPr>
          <a:xfrm>
            <a:off x="3335338" y="4019047"/>
            <a:ext cx="5497512" cy="865188"/>
          </a:xfrm>
        </p:spPr>
        <p:txBody>
          <a:bodyPr>
            <a:normAutofit/>
          </a:bodyPr>
          <a:lstStyle>
            <a:lvl1pPr marL="0" indent="0" algn="ctr">
              <a:buNone/>
              <a:defRPr sz="2800">
                <a:solidFill>
                  <a:schemeClr val="bg1"/>
                </a:solidFill>
              </a:defRPr>
            </a:lvl1pPr>
          </a:lstStyle>
          <a:p>
            <a:pPr lvl="0"/>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6489D9C7-5DC6-4263-87FF-7C99F6FB63C3}"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6" name="标题 5"/>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8" name="内容占位符 7"/>
          <p:cNvSpPr>
            <a:spLocks noGrp="1"/>
          </p:cNvSpPr>
          <p:nvPr>
            <p:ph sz="quarter" idx="13"/>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userDrawn="1">
  <p:cSld name="节标题">
    <p:spTree>
      <p:nvGrpSpPr>
        <p:cNvPr id="1" name=""/>
        <p:cNvGrpSpPr/>
        <p:nvPr/>
      </p:nvGrpSpPr>
      <p:grpSpPr>
        <a:xfrm>
          <a:off x="0" y="0"/>
          <a:ext cx="0" cy="0"/>
          <a:chOff x="0" y="0"/>
          <a:chExt cx="0" cy="0"/>
        </a:xfrm>
      </p:grpSpPr>
      <p:sp>
        <p:nvSpPr>
          <p:cNvPr id="49" name="Rectangle 5"/>
          <p:cNvSpPr>
            <a:spLocks noChangeArrowheads="1"/>
          </p:cNvSpPr>
          <p:nvPr/>
        </p:nvSpPr>
        <p:spPr bwMode="auto">
          <a:xfrm>
            <a:off x="1" y="1588"/>
            <a:ext cx="12188825" cy="6858000"/>
          </a:xfrm>
          <a:prstGeom prst="rect">
            <a:avLst/>
          </a:prstGeom>
          <a:solidFill>
            <a:srgbClr val="FF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 name="Freeform 6"/>
          <p:cNvSpPr/>
          <p:nvPr/>
        </p:nvSpPr>
        <p:spPr bwMode="auto">
          <a:xfrm>
            <a:off x="-1588" y="3116263"/>
            <a:ext cx="12195175" cy="3743325"/>
          </a:xfrm>
          <a:custGeom>
            <a:avLst/>
            <a:gdLst>
              <a:gd name="T0" fmla="*/ 0 w 7685"/>
              <a:gd name="T1" fmla="*/ 1802 h 2358"/>
              <a:gd name="T2" fmla="*/ 361 w 7685"/>
              <a:gd name="T3" fmla="*/ 1299 h 2358"/>
              <a:gd name="T4" fmla="*/ 900 w 7685"/>
              <a:gd name="T5" fmla="*/ 59 h 2358"/>
              <a:gd name="T6" fmla="*/ 1545 w 7685"/>
              <a:gd name="T7" fmla="*/ 1124 h 2358"/>
              <a:gd name="T8" fmla="*/ 2339 w 7685"/>
              <a:gd name="T9" fmla="*/ 1226 h 2358"/>
              <a:gd name="T10" fmla="*/ 3883 w 7685"/>
              <a:gd name="T11" fmla="*/ 920 h 2358"/>
              <a:gd name="T12" fmla="*/ 5262 w 7685"/>
              <a:gd name="T13" fmla="*/ 1182 h 2358"/>
              <a:gd name="T14" fmla="*/ 6476 w 7685"/>
              <a:gd name="T15" fmla="*/ 1299 h 2358"/>
              <a:gd name="T16" fmla="*/ 7105 w 7685"/>
              <a:gd name="T17" fmla="*/ 1007 h 2358"/>
              <a:gd name="T18" fmla="*/ 7685 w 7685"/>
              <a:gd name="T19" fmla="*/ 1610 h 2358"/>
              <a:gd name="T20" fmla="*/ 7680 w 7685"/>
              <a:gd name="T21" fmla="*/ 2358 h 2358"/>
              <a:gd name="T22" fmla="*/ 0 w 7685"/>
              <a:gd name="T23" fmla="*/ 2358 h 2358"/>
              <a:gd name="T24" fmla="*/ 0 w 7685"/>
              <a:gd name="T25" fmla="*/ 1802 h 2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5" h="2358">
                <a:moveTo>
                  <a:pt x="0" y="1802"/>
                </a:moveTo>
                <a:cubicBezTo>
                  <a:pt x="0" y="1802"/>
                  <a:pt x="331" y="1649"/>
                  <a:pt x="361" y="1299"/>
                </a:cubicBezTo>
                <a:cubicBezTo>
                  <a:pt x="391" y="949"/>
                  <a:pt x="616" y="117"/>
                  <a:pt x="900" y="59"/>
                </a:cubicBezTo>
                <a:cubicBezTo>
                  <a:pt x="1185" y="0"/>
                  <a:pt x="1470" y="861"/>
                  <a:pt x="1545" y="1124"/>
                </a:cubicBezTo>
                <a:cubicBezTo>
                  <a:pt x="1620" y="1386"/>
                  <a:pt x="1980" y="1634"/>
                  <a:pt x="2339" y="1226"/>
                </a:cubicBezTo>
                <a:cubicBezTo>
                  <a:pt x="2699" y="817"/>
                  <a:pt x="3568" y="774"/>
                  <a:pt x="3883" y="920"/>
                </a:cubicBezTo>
                <a:cubicBezTo>
                  <a:pt x="4198" y="1065"/>
                  <a:pt x="4872" y="1197"/>
                  <a:pt x="5262" y="1182"/>
                </a:cubicBezTo>
                <a:cubicBezTo>
                  <a:pt x="5651" y="1168"/>
                  <a:pt x="6161" y="1153"/>
                  <a:pt x="6476" y="1299"/>
                </a:cubicBezTo>
                <a:cubicBezTo>
                  <a:pt x="6790" y="1445"/>
                  <a:pt x="6895" y="861"/>
                  <a:pt x="7105" y="1007"/>
                </a:cubicBezTo>
                <a:cubicBezTo>
                  <a:pt x="7315" y="1153"/>
                  <a:pt x="7685" y="1610"/>
                  <a:pt x="7685" y="1610"/>
                </a:cubicBezTo>
                <a:cubicBezTo>
                  <a:pt x="7680" y="2358"/>
                  <a:pt x="7680" y="2358"/>
                  <a:pt x="7680" y="2358"/>
                </a:cubicBezTo>
                <a:cubicBezTo>
                  <a:pt x="0" y="2358"/>
                  <a:pt x="0" y="2358"/>
                  <a:pt x="0" y="2358"/>
                </a:cubicBezTo>
                <a:lnTo>
                  <a:pt x="0" y="1802"/>
                </a:lnTo>
                <a:close/>
              </a:path>
            </a:pathLst>
          </a:custGeom>
          <a:solidFill>
            <a:srgbClr val="FF93AF"/>
          </a:solidFill>
          <a:ln>
            <a:noFill/>
          </a:ln>
        </p:spPr>
        <p:txBody>
          <a:bodyPr vert="horz" wrap="square" lIns="91440" tIns="45720" rIns="91440" bIns="45720" numCol="1" anchor="t" anchorCtr="0" compatLnSpc="1"/>
          <a:lstStyle/>
          <a:p>
            <a:endParaRPr lang="zh-CN" altLang="en-US"/>
          </a:p>
        </p:txBody>
      </p:sp>
      <p:sp>
        <p:nvSpPr>
          <p:cNvPr id="7" name="Freeform 7"/>
          <p:cNvSpPr/>
          <p:nvPr/>
        </p:nvSpPr>
        <p:spPr bwMode="auto">
          <a:xfrm>
            <a:off x="2028825" y="4745038"/>
            <a:ext cx="10156825" cy="2114550"/>
          </a:xfrm>
          <a:custGeom>
            <a:avLst/>
            <a:gdLst>
              <a:gd name="T0" fmla="*/ 6401 w 6401"/>
              <a:gd name="T1" fmla="*/ 1332 h 1332"/>
              <a:gd name="T2" fmla="*/ 6401 w 6401"/>
              <a:gd name="T3" fmla="*/ 361 h 1332"/>
              <a:gd name="T4" fmla="*/ 5833 w 6401"/>
              <a:gd name="T5" fmla="*/ 513 h 1332"/>
              <a:gd name="T6" fmla="*/ 3917 w 6401"/>
              <a:gd name="T7" fmla="*/ 0 h 1332"/>
              <a:gd name="T8" fmla="*/ 1985 w 6401"/>
              <a:gd name="T9" fmla="*/ 597 h 1332"/>
              <a:gd name="T10" fmla="*/ 682 w 6401"/>
              <a:gd name="T11" fmla="*/ 750 h 1332"/>
              <a:gd name="T12" fmla="*/ 0 w 6401"/>
              <a:gd name="T13" fmla="*/ 1332 h 1332"/>
              <a:gd name="T14" fmla="*/ 6401 w 6401"/>
              <a:gd name="T15" fmla="*/ 1332 h 1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01" h="1332">
                <a:moveTo>
                  <a:pt x="6401" y="1332"/>
                </a:moveTo>
                <a:cubicBezTo>
                  <a:pt x="6401" y="361"/>
                  <a:pt x="6401" y="361"/>
                  <a:pt x="6401" y="361"/>
                </a:cubicBezTo>
                <a:cubicBezTo>
                  <a:pt x="6221" y="418"/>
                  <a:pt x="6023" y="487"/>
                  <a:pt x="5833" y="513"/>
                </a:cubicBezTo>
                <a:cubicBezTo>
                  <a:pt x="5332" y="583"/>
                  <a:pt x="4660" y="0"/>
                  <a:pt x="3917" y="0"/>
                </a:cubicBezTo>
                <a:cubicBezTo>
                  <a:pt x="3174" y="0"/>
                  <a:pt x="2101" y="536"/>
                  <a:pt x="1985" y="597"/>
                </a:cubicBezTo>
                <a:cubicBezTo>
                  <a:pt x="1909" y="637"/>
                  <a:pt x="1131" y="490"/>
                  <a:pt x="682" y="750"/>
                </a:cubicBezTo>
                <a:cubicBezTo>
                  <a:pt x="411" y="906"/>
                  <a:pt x="158" y="1157"/>
                  <a:pt x="0" y="1332"/>
                </a:cubicBezTo>
                <a:lnTo>
                  <a:pt x="6401" y="1332"/>
                </a:lnTo>
                <a:close/>
              </a:path>
            </a:pathLst>
          </a:custGeom>
          <a:solidFill>
            <a:srgbClr val="92EBC1"/>
          </a:solidFill>
          <a:ln>
            <a:noFill/>
          </a:ln>
        </p:spPr>
        <p:txBody>
          <a:bodyPr vert="horz" wrap="square" lIns="91440" tIns="45720" rIns="91440" bIns="45720" numCol="1" anchor="t" anchorCtr="0" compatLnSpc="1"/>
          <a:lstStyle/>
          <a:p>
            <a:endParaRPr lang="zh-CN" altLang="en-US"/>
          </a:p>
        </p:txBody>
      </p:sp>
      <p:sp>
        <p:nvSpPr>
          <p:cNvPr id="2" name="矩形 1"/>
          <p:cNvSpPr/>
          <p:nvPr/>
        </p:nvSpPr>
        <p:spPr>
          <a:xfrm>
            <a:off x="831850" y="698500"/>
            <a:ext cx="10528300" cy="546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p:nvPr>
        </p:nvSpPr>
        <p:spPr>
          <a:xfrm>
            <a:off x="2052577" y="2975164"/>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
          <p:cNvSpPr>
            <a:spLocks noGrp="1"/>
          </p:cNvSpPr>
          <p:nvPr>
            <p:ph type="body" idx="1"/>
          </p:nvPr>
        </p:nvSpPr>
        <p:spPr>
          <a:xfrm>
            <a:off x="2052577" y="3870514"/>
            <a:ext cx="5419185" cy="1015623"/>
          </a:xfrm>
        </p:spPr>
        <p:txBody>
          <a:bodyPr anchor="t">
            <a:normAutofit/>
          </a:bodyPr>
          <a:lstStyle>
            <a:lvl1pPr marL="0" indent="0" algn="l">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4" name="内容占位符 3"/>
          <p:cNvSpPr>
            <a:spLocks noGrp="1"/>
          </p:cNvSpPr>
          <p:nvPr>
            <p:ph sz="half" idx="2"/>
          </p:nvPr>
        </p:nvSpPr>
        <p:spPr>
          <a:xfrm>
            <a:off x="6172199" y="1130300"/>
            <a:ext cx="5348287" cy="5006975"/>
          </a:xfrm>
        </p:spPr>
        <p:txBody>
          <a:bodyPr>
            <a:normAutofit/>
          </a:bodyPr>
          <a:lstStyle>
            <a:lvl1pPr>
              <a:defRPr sz="1400"/>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8" name="内容占位符 3"/>
          <p:cNvSpPr>
            <a:spLocks noGrp="1"/>
          </p:cNvSpPr>
          <p:nvPr>
            <p:ph sz="half" idx="13"/>
          </p:nvPr>
        </p:nvSpPr>
        <p:spPr>
          <a:xfrm>
            <a:off x="669924" y="1130300"/>
            <a:ext cx="5348287" cy="5006975"/>
          </a:xfrm>
        </p:spPr>
        <p:txBody>
          <a:bodyPr>
            <a:normAutofit/>
          </a:bodyPr>
          <a:lstStyle>
            <a:lvl1pPr>
              <a:defRPr sz="1400"/>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3" name="日期占位符 2"/>
          <p:cNvSpPr>
            <a:spLocks noGrp="1"/>
          </p:cNvSpPr>
          <p:nvPr>
            <p:ph type="dt" sz="half" idx="14"/>
          </p:nvPr>
        </p:nvSpPr>
        <p:spPr/>
        <p:txBody>
          <a:bodyPr/>
          <a:lstStyle/>
          <a:p>
            <a:fld id="{6489D9C7-5DC6-4263-87FF-7C99F6FB63C3}" type="datetime1">
              <a:rPr lang="zh-CN" altLang="en-US" smtClean="0"/>
            </a:fld>
            <a:endParaRPr lang="zh-CN" altLang="en-US" dirty="0"/>
          </a:p>
        </p:txBody>
      </p:sp>
      <p:sp>
        <p:nvSpPr>
          <p:cNvPr id="9" name="页脚占位符 8"/>
          <p:cNvSpPr>
            <a:spLocks noGrp="1"/>
          </p:cNvSpPr>
          <p:nvPr>
            <p:ph type="ftr" sz="quarter" idx="15"/>
          </p:nvPr>
        </p:nvSpPr>
        <p:spPr/>
        <p:txBody>
          <a:bodyPr/>
          <a:lstStyle/>
          <a:p>
            <a:r>
              <a:rPr lang="en-US" altLang="zh-CN"/>
              <a:t>www.islide.cc </a:t>
            </a:r>
            <a:endParaRPr lang="zh-CN" altLang="en-US" dirty="0"/>
          </a:p>
        </p:txBody>
      </p:sp>
      <p:sp>
        <p:nvSpPr>
          <p:cNvPr id="10" name="灯片编号占位符 9"/>
          <p:cNvSpPr>
            <a:spLocks noGrp="1"/>
          </p:cNvSpPr>
          <p:nvPr>
            <p:ph type="sldNum" sz="quarter" idx="16"/>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hasCustomPrompt="1"/>
          </p:nvPr>
        </p:nvSpPr>
        <p:spPr>
          <a:xfrm>
            <a:off x="665163" y="1135380"/>
            <a:ext cx="5326061" cy="448976"/>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Click to edit Master title style</a:t>
            </a:r>
            <a:endParaRPr lang="en-US" altLang="zh-CN" dirty="0"/>
          </a:p>
        </p:txBody>
      </p:sp>
      <p:sp>
        <p:nvSpPr>
          <p:cNvPr id="4" name="内容占位符 3"/>
          <p:cNvSpPr>
            <a:spLocks noGrp="1"/>
          </p:cNvSpPr>
          <p:nvPr>
            <p:ph sz="half" idx="2"/>
          </p:nvPr>
        </p:nvSpPr>
        <p:spPr>
          <a:xfrm>
            <a:off x="671514" y="1685956"/>
            <a:ext cx="5326061" cy="4503707"/>
          </a:xfrm>
        </p:spPr>
        <p:txBody>
          <a:bodyPr>
            <a:normAutofit/>
          </a:bodyPr>
          <a:lstStyle>
            <a:lvl1pPr>
              <a:defRPr sz="1400"/>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5" name="文本占位符 4"/>
          <p:cNvSpPr>
            <a:spLocks noGrp="1"/>
          </p:cNvSpPr>
          <p:nvPr>
            <p:ph type="body" sz="quarter" idx="3"/>
          </p:nvPr>
        </p:nvSpPr>
        <p:spPr>
          <a:xfrm>
            <a:off x="6194426" y="1135380"/>
            <a:ext cx="5326061" cy="448976"/>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Edit Master text styles</a:t>
            </a:r>
            <a:endParaRPr lang="en-US" altLang="zh-CN" dirty="0"/>
          </a:p>
        </p:txBody>
      </p:sp>
      <p:sp>
        <p:nvSpPr>
          <p:cNvPr id="6" name="内容占位符 5"/>
          <p:cNvSpPr>
            <a:spLocks noGrp="1"/>
          </p:cNvSpPr>
          <p:nvPr>
            <p:ph sz="quarter" idx="4"/>
          </p:nvPr>
        </p:nvSpPr>
        <p:spPr>
          <a:xfrm>
            <a:off x="6172199" y="1685956"/>
            <a:ext cx="5348287" cy="4503707"/>
          </a:xfrm>
        </p:spPr>
        <p:txBody>
          <a:bodyPr>
            <a:normAutofit/>
          </a:bodyPr>
          <a:lstStyle>
            <a:lvl1pPr>
              <a:defRPr sz="1400"/>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 name="标题 9"/>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2" name="日期占位符 1"/>
          <p:cNvSpPr>
            <a:spLocks noGrp="1"/>
          </p:cNvSpPr>
          <p:nvPr>
            <p:ph type="dt" sz="half" idx="10"/>
          </p:nvPr>
        </p:nvSpPr>
        <p:spPr/>
        <p:txBody>
          <a:bodyPr/>
          <a:lstStyle/>
          <a:p>
            <a:fld id="{6489D9C7-5DC6-4263-87FF-7C99F6FB63C3}" type="datetime1">
              <a:rPr lang="zh-CN" altLang="en-US" smtClean="0"/>
            </a:fld>
            <a:endParaRPr lang="zh-CN" altLang="en-US" dirty="0"/>
          </a:p>
        </p:txBody>
      </p:sp>
      <p:sp>
        <p:nvSpPr>
          <p:cNvPr id="11" name="页脚占位符 10"/>
          <p:cNvSpPr>
            <a:spLocks noGrp="1"/>
          </p:cNvSpPr>
          <p:nvPr>
            <p:ph type="ftr" sz="quarter" idx="11"/>
          </p:nvPr>
        </p:nvSpPr>
        <p:spPr/>
        <p:txBody>
          <a:bodyPr/>
          <a:lstStyle/>
          <a:p>
            <a:r>
              <a:rPr lang="en-US" altLang="zh-CN"/>
              <a:t>www.islide.cc </a:t>
            </a:r>
            <a:endParaRPr lang="zh-CN" altLang="en-US" dirty="0"/>
          </a:p>
        </p:txBody>
      </p:sp>
      <p:sp>
        <p:nvSpPr>
          <p:cNvPr id="12" name="灯片编号占位符 11"/>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p:txBody>
          <a:bodyPr/>
          <a:lstStyle/>
          <a:p>
            <a:fld id="{6489D9C7-5DC6-4263-87FF-7C99F6FB63C3}" type="datetime1">
              <a:rPr lang="zh-CN" altLang="en-US" smtClean="0"/>
            </a:fld>
            <a:endParaRPr lang="zh-CN" altLang="en-US"/>
          </a:p>
        </p:txBody>
      </p:sp>
      <p:sp>
        <p:nvSpPr>
          <p:cNvPr id="4" name="Footer Placeholder 3"/>
          <p:cNvSpPr>
            <a:spLocks noGrp="1"/>
          </p:cNvSpPr>
          <p:nvPr>
            <p:ph type="ftr" sz="quarter" idx="11"/>
          </p:nvPr>
        </p:nvSpPr>
        <p:spPr/>
        <p:txBody>
          <a:bodyPr/>
          <a:lstStyle/>
          <a:p>
            <a:r>
              <a:rPr lang="en-US" altLang="zh-CN"/>
              <a:t>www.islide.cc</a:t>
            </a:r>
            <a:endParaRPr lang="zh-CN" altLang="en-US" dirty="0"/>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hasCustomPrompt="1"/>
          </p:nvPr>
        </p:nvSpPr>
        <p:spPr>
          <a:xfrm>
            <a:off x="5183188" y="1130299"/>
            <a:ext cx="6337300" cy="5006975"/>
          </a:xfrm>
          <a:solidFill>
            <a:schemeClr val="bg1">
              <a:lumMod val="95000"/>
            </a:schemeClr>
          </a:solidFill>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Picture</a:t>
            </a:r>
            <a:endParaRPr lang="zh-CN" altLang="en-US" dirty="0"/>
          </a:p>
        </p:txBody>
      </p:sp>
      <p:sp>
        <p:nvSpPr>
          <p:cNvPr id="4" name="文本占位符 3"/>
          <p:cNvSpPr>
            <a:spLocks noGrp="1"/>
          </p:cNvSpPr>
          <p:nvPr>
            <p:ph type="body" sz="half" idx="2"/>
          </p:nvPr>
        </p:nvSpPr>
        <p:spPr>
          <a:xfrm>
            <a:off x="669924" y="1138237"/>
            <a:ext cx="4282322" cy="499903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dirty="0"/>
              <a:t>Edit Master text styles</a:t>
            </a:r>
            <a:endParaRPr lang="en-US" altLang="zh-CN" dirty="0"/>
          </a:p>
        </p:txBody>
      </p:sp>
      <p:sp>
        <p:nvSpPr>
          <p:cNvPr id="8" name="标题 7"/>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2" name="日期占位符 1"/>
          <p:cNvSpPr>
            <a:spLocks noGrp="1"/>
          </p:cNvSpPr>
          <p:nvPr>
            <p:ph type="dt" sz="half" idx="10"/>
          </p:nvPr>
        </p:nvSpPr>
        <p:spPr/>
        <p:txBody>
          <a:bodyPr/>
          <a:lstStyle/>
          <a:p>
            <a:fld id="{6489D9C7-5DC6-4263-87FF-7C99F6FB63C3}" type="datetime1">
              <a:rPr lang="zh-CN" altLang="en-US" smtClean="0"/>
            </a:fld>
            <a:endParaRPr lang="zh-CN" altLang="en-US" dirty="0"/>
          </a:p>
        </p:txBody>
      </p:sp>
      <p:sp>
        <p:nvSpPr>
          <p:cNvPr id="9" name="页脚占位符 8"/>
          <p:cNvSpPr>
            <a:spLocks noGrp="1"/>
          </p:cNvSpPr>
          <p:nvPr>
            <p:ph type="ftr" sz="quarter" idx="11"/>
          </p:nvPr>
        </p:nvSpPr>
        <p:spPr/>
        <p:txBody>
          <a:bodyPr/>
          <a:lstStyle/>
          <a:p>
            <a:r>
              <a:rPr lang="en-US" altLang="zh-CN"/>
              <a:t>www.islide.cc </a:t>
            </a:r>
            <a:endParaRPr lang="zh-CN" altLang="en-US" dirty="0"/>
          </a:p>
        </p:txBody>
      </p:sp>
      <p:sp>
        <p:nvSpPr>
          <p:cNvPr id="10" name="灯片编号占位符 9"/>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10599" y="1130300"/>
            <a:ext cx="2909888" cy="5006974"/>
          </a:xfrm>
        </p:spPr>
        <p:txBody>
          <a:bodyPr vert="eaVert">
            <a:normAutofit/>
          </a:bodyPr>
          <a:lstStyle>
            <a:lvl1pPr>
              <a:defRPr sz="2000"/>
            </a:lvl1pPr>
          </a:lstStyle>
          <a:p>
            <a:r>
              <a:rPr lang="en-US" altLang="zh-CN" dirty="0"/>
              <a:t>Click to edit Master title style</a:t>
            </a:r>
            <a:endParaRPr lang="zh-CN" altLang="en-US" dirty="0"/>
          </a:p>
        </p:txBody>
      </p:sp>
      <p:sp>
        <p:nvSpPr>
          <p:cNvPr id="3" name="竖排文字占位符 2"/>
          <p:cNvSpPr>
            <a:spLocks noGrp="1"/>
          </p:cNvSpPr>
          <p:nvPr>
            <p:ph type="body" orient="vert" idx="1"/>
          </p:nvPr>
        </p:nvSpPr>
        <p:spPr>
          <a:xfrm>
            <a:off x="669925" y="1130300"/>
            <a:ext cx="7795065" cy="5006973"/>
          </a:xfrm>
        </p:spPr>
        <p:txBody>
          <a:bodyPr vert="eaVert"/>
          <a:lstStyle>
            <a:lvl1pPr>
              <a:defRPr/>
            </a:lvl1pPr>
            <a:lvl2pPr>
              <a:defRPr/>
            </a:lvl2pPr>
            <a:lvl3pPr>
              <a:defRPr/>
            </a:lvl3pPr>
            <a:lvl4pPr>
              <a:defRPr/>
            </a:lvl4pPr>
            <a:lvl5pPr>
              <a:defRPr/>
            </a:lvl5p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8" name="日期占位符 7"/>
          <p:cNvSpPr>
            <a:spLocks noGrp="1"/>
          </p:cNvSpPr>
          <p:nvPr>
            <p:ph type="dt" sz="half" idx="10"/>
          </p:nvPr>
        </p:nvSpPr>
        <p:spPr/>
        <p:txBody>
          <a:bodyPr/>
          <a:lstStyle/>
          <a:p>
            <a:fld id="{6489D9C7-5DC6-4263-87FF-7C99F6FB63C3}" type="datetime1">
              <a:rPr lang="zh-CN" altLang="en-US" smtClean="0"/>
            </a:fld>
            <a:endParaRPr lang="zh-CN" altLang="en-US" dirty="0"/>
          </a:p>
        </p:txBody>
      </p:sp>
      <p:sp>
        <p:nvSpPr>
          <p:cNvPr id="9" name="页脚占位符 8"/>
          <p:cNvSpPr>
            <a:spLocks noGrp="1"/>
          </p:cNvSpPr>
          <p:nvPr>
            <p:ph type="ftr" sz="quarter" idx="11"/>
          </p:nvPr>
        </p:nvSpPr>
        <p:spPr/>
        <p:txBody>
          <a:bodyPr/>
          <a:lstStyle/>
          <a:p>
            <a:r>
              <a:rPr lang="en-US" altLang="zh-CN"/>
              <a:t>www.islide.cc </a:t>
            </a:r>
            <a:endParaRPr lang="zh-CN" altLang="en-US" dirty="0"/>
          </a:p>
        </p:txBody>
      </p:sp>
      <p:sp>
        <p:nvSpPr>
          <p:cNvPr id="10" name="灯片编号占位符 9"/>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custDataLst>
              <p:tags r:id="rId13"/>
            </p:custDataLst>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zh-CN" altLang="en-US" dirty="0"/>
          </a:p>
        </p:txBody>
      </p:sp>
      <p:cxnSp>
        <p:nvCxnSpPr>
          <p:cNvPr id="7" name="直接连接符 6"/>
          <p:cNvCxnSpPr/>
          <p:nvPr/>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fld>
            <a:endParaRPr lang="zh-CN" altLang="en-US"/>
          </a:p>
        </p:txBody>
      </p:sp>
      <p:sp>
        <p:nvSpPr>
          <p:cNvPr id="9"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10"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fld>
            <a:endParaRPr lang="zh-CN" altLang="en-US"/>
          </a:p>
        </p:txBody>
      </p:sp>
      <p:sp>
        <p:nvSpPr>
          <p:cNvPr id="4"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3.xml"/><Relationship Id="rId5" Type="http://schemas.openxmlformats.org/officeDocument/2006/relationships/themeOverride" Target="../theme/themeOverride5.xml"/><Relationship Id="rId4" Type="http://schemas.openxmlformats.org/officeDocument/2006/relationships/tags" Target="../tags/tag96.xml"/><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tags" Target="../tags/tag93.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1.xml"/><Relationship Id="rId4" Type="http://schemas.openxmlformats.org/officeDocument/2006/relationships/themeOverride" Target="../theme/themeOverride6.xml"/><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7.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3.xml"/><Relationship Id="rId4" Type="http://schemas.openxmlformats.org/officeDocument/2006/relationships/themeOverride" Target="../theme/themeOverride1.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3.xml"/><Relationship Id="rId5" Type="http://schemas.openxmlformats.org/officeDocument/2006/relationships/themeOverride" Target="../theme/themeOverride2.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s>
</file>

<file path=ppt/slides/_rels/slide6.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3" Type="http://schemas.openxmlformats.org/officeDocument/2006/relationships/notesSlide" Target="../notesSlides/notesSlide5.xml"/><Relationship Id="rId52" Type="http://schemas.openxmlformats.org/officeDocument/2006/relationships/slideLayout" Target="../slideLayouts/slideLayout7.xml"/><Relationship Id="rId51" Type="http://schemas.openxmlformats.org/officeDocument/2006/relationships/tags" Target="../tags/tag71.xml"/><Relationship Id="rId50" Type="http://schemas.openxmlformats.org/officeDocument/2006/relationships/tags" Target="../tags/tag70.xml"/><Relationship Id="rId5" Type="http://schemas.openxmlformats.org/officeDocument/2006/relationships/tags" Target="../tags/tag25.xml"/><Relationship Id="rId49" Type="http://schemas.openxmlformats.org/officeDocument/2006/relationships/tags" Target="../tags/tag69.xml"/><Relationship Id="rId48" Type="http://schemas.openxmlformats.org/officeDocument/2006/relationships/tags" Target="../tags/tag68.xml"/><Relationship Id="rId47" Type="http://schemas.openxmlformats.org/officeDocument/2006/relationships/tags" Target="../tags/tag67.xml"/><Relationship Id="rId46" Type="http://schemas.openxmlformats.org/officeDocument/2006/relationships/tags" Target="../tags/tag66.xml"/><Relationship Id="rId45" Type="http://schemas.openxmlformats.org/officeDocument/2006/relationships/tags" Target="../tags/tag65.xml"/><Relationship Id="rId44" Type="http://schemas.openxmlformats.org/officeDocument/2006/relationships/tags" Target="../tags/tag64.xml"/><Relationship Id="rId43" Type="http://schemas.openxmlformats.org/officeDocument/2006/relationships/tags" Target="../tags/tag63.xml"/><Relationship Id="rId42" Type="http://schemas.openxmlformats.org/officeDocument/2006/relationships/tags" Target="../tags/tag62.xml"/><Relationship Id="rId41" Type="http://schemas.openxmlformats.org/officeDocument/2006/relationships/tags" Target="../tags/tag61.xml"/><Relationship Id="rId40" Type="http://schemas.openxmlformats.org/officeDocument/2006/relationships/tags" Target="../tags/tag60.xml"/><Relationship Id="rId4" Type="http://schemas.openxmlformats.org/officeDocument/2006/relationships/tags" Target="../tags/tag24.xml"/><Relationship Id="rId39" Type="http://schemas.openxmlformats.org/officeDocument/2006/relationships/tags" Target="../tags/tag59.xml"/><Relationship Id="rId38" Type="http://schemas.openxmlformats.org/officeDocument/2006/relationships/tags" Target="../tags/tag58.xml"/><Relationship Id="rId37" Type="http://schemas.openxmlformats.org/officeDocument/2006/relationships/tags" Target="../tags/tag57.xml"/><Relationship Id="rId36" Type="http://schemas.openxmlformats.org/officeDocument/2006/relationships/tags" Target="../tags/tag56.xml"/><Relationship Id="rId35" Type="http://schemas.openxmlformats.org/officeDocument/2006/relationships/tags" Target="../tags/tag55.xml"/><Relationship Id="rId34" Type="http://schemas.openxmlformats.org/officeDocument/2006/relationships/tags" Target="../tags/tag54.xml"/><Relationship Id="rId33" Type="http://schemas.openxmlformats.org/officeDocument/2006/relationships/tags" Target="../tags/tag53.xml"/><Relationship Id="rId32" Type="http://schemas.openxmlformats.org/officeDocument/2006/relationships/tags" Target="../tags/tag52.xml"/><Relationship Id="rId31" Type="http://schemas.openxmlformats.org/officeDocument/2006/relationships/tags" Target="../tags/tag51.xml"/><Relationship Id="rId30" Type="http://schemas.openxmlformats.org/officeDocument/2006/relationships/tags" Target="../tags/tag50.xml"/><Relationship Id="rId3" Type="http://schemas.openxmlformats.org/officeDocument/2006/relationships/tags" Target="../tags/tag23.xml"/><Relationship Id="rId29" Type="http://schemas.openxmlformats.org/officeDocument/2006/relationships/tags" Target="../tags/tag49.xml"/><Relationship Id="rId28" Type="http://schemas.openxmlformats.org/officeDocument/2006/relationships/tags" Target="../tags/tag48.xml"/><Relationship Id="rId27" Type="http://schemas.openxmlformats.org/officeDocument/2006/relationships/tags" Target="../tags/tag47.xml"/><Relationship Id="rId26" Type="http://schemas.openxmlformats.org/officeDocument/2006/relationships/tags" Target="../tags/tag46.xml"/><Relationship Id="rId25" Type="http://schemas.openxmlformats.org/officeDocument/2006/relationships/tags" Target="../tags/tag45.xml"/><Relationship Id="rId24" Type="http://schemas.openxmlformats.org/officeDocument/2006/relationships/tags" Target="../tags/tag44.xml"/><Relationship Id="rId23" Type="http://schemas.openxmlformats.org/officeDocument/2006/relationships/tags" Target="../tags/tag43.xml"/><Relationship Id="rId22" Type="http://schemas.openxmlformats.org/officeDocument/2006/relationships/tags" Target="../tags/tag42.xml"/><Relationship Id="rId21" Type="http://schemas.openxmlformats.org/officeDocument/2006/relationships/tags" Target="../tags/tag41.xml"/><Relationship Id="rId20" Type="http://schemas.openxmlformats.org/officeDocument/2006/relationships/tags" Target="../tags/tag40.xml"/><Relationship Id="rId2" Type="http://schemas.openxmlformats.org/officeDocument/2006/relationships/tags" Target="../tags/tag22.xml"/><Relationship Id="rId19" Type="http://schemas.openxmlformats.org/officeDocument/2006/relationships/tags" Target="../tags/tag39.xml"/><Relationship Id="rId18" Type="http://schemas.openxmlformats.org/officeDocument/2006/relationships/tags" Target="../tags/tag38.xml"/><Relationship Id="rId17" Type="http://schemas.openxmlformats.org/officeDocument/2006/relationships/tags" Target="../tags/tag37.xml"/><Relationship Id="rId16" Type="http://schemas.openxmlformats.org/officeDocument/2006/relationships/tags" Target="../tags/tag36.xml"/><Relationship Id="rId15" Type="http://schemas.openxmlformats.org/officeDocument/2006/relationships/tags" Target="../tags/tag35.xml"/><Relationship Id="rId14" Type="http://schemas.openxmlformats.org/officeDocument/2006/relationships/tags" Target="../tags/tag34.xml"/><Relationship Id="rId13" Type="http://schemas.openxmlformats.org/officeDocument/2006/relationships/tags" Target="../tags/tag33.xml"/><Relationship Id="rId12" Type="http://schemas.openxmlformats.org/officeDocument/2006/relationships/tags" Target="../tags/tag32.xml"/><Relationship Id="rId11" Type="http://schemas.openxmlformats.org/officeDocument/2006/relationships/tags" Target="../tags/tag31.xml"/><Relationship Id="rId10" Type="http://schemas.openxmlformats.org/officeDocument/2006/relationships/tags" Target="../tags/tag30.xml"/><Relationship Id="rId1" Type="http://schemas.openxmlformats.org/officeDocument/2006/relationships/tags" Target="../tags/tag21.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3.xml"/><Relationship Id="rId5" Type="http://schemas.openxmlformats.org/officeDocument/2006/relationships/themeOverride" Target="../theme/themeOverride3.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s>
</file>

<file path=ppt/slides/_rels/slide8.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image" Target="../media/image1.png"/><Relationship Id="rId13" Type="http://schemas.openxmlformats.org/officeDocument/2006/relationships/notesSlide" Target="../notesSlides/notesSlide7.xml"/><Relationship Id="rId12" Type="http://schemas.openxmlformats.org/officeDocument/2006/relationships/slideLayout" Target="../slideLayouts/slideLayout7.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tags" Target="../tags/tag76.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3.xml"/><Relationship Id="rId5" Type="http://schemas.openxmlformats.org/officeDocument/2006/relationships/themeOverride" Target="../theme/themeOverride4.xml"/><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b="0">
                <a:solidFill>
                  <a:schemeClr val="tx1"/>
                </a:solidFill>
                <a:effectLst>
                  <a:outerShdw blurRad="38100" dist="19050" dir="2700000" algn="tl" rotWithShape="0">
                    <a:schemeClr val="dk1">
                      <a:alpha val="40000"/>
                    </a:schemeClr>
                  </a:outerShdw>
                </a:effectLst>
              </a:rPr>
              <a:t>毕业论文开题报告</a:t>
            </a:r>
            <a:endParaRPr lang="zh-CN" altLang="en-US" b="0">
              <a:solidFill>
                <a:schemeClr val="tx1"/>
              </a:solidFill>
              <a:effectLst>
                <a:outerShdw blurRad="38100" dist="19050" dir="2700000" algn="tl" rotWithShape="0">
                  <a:schemeClr val="dk1">
                    <a:alpha val="40000"/>
                  </a:schemeClr>
                </a:outerShdw>
              </a:effectLst>
            </a:endParaRPr>
          </a:p>
        </p:txBody>
      </p:sp>
      <p:sp>
        <p:nvSpPr>
          <p:cNvPr id="3" name="副标题 2"/>
          <p:cNvSpPr>
            <a:spLocks noGrp="1"/>
          </p:cNvSpPr>
          <p:nvPr>
            <p:ph type="subTitle" idx="1"/>
          </p:nvPr>
        </p:nvSpPr>
        <p:spPr>
          <a:xfrm>
            <a:off x="1970405" y="1999615"/>
            <a:ext cx="8250555" cy="1630045"/>
          </a:xfrm>
        </p:spPr>
        <p:txBody>
          <a:bodyPr>
            <a:normAutofit/>
          </a:bodyPr>
          <a:p>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答辩人：刘小晖</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学号：</a:t>
            </a:r>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rPr>
              <a:t>20151104779</a:t>
            </a:r>
            <a:endPar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指导老师：高宾</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en-US" altLang="zh-CN">
                <a:sym typeface="+mn-lt"/>
              </a:rPr>
              <a:t>  </a:t>
            </a:r>
            <a:endParaRPr lang="en-US" altLang="zh-CN">
              <a:sym typeface="+mn-lt"/>
            </a:endParaRPr>
          </a:p>
        </p:txBody>
      </p:sp>
      <p:sp>
        <p:nvSpPr>
          <p:cNvPr id="2" name="内容占位符 1"/>
          <p:cNvSpPr>
            <a:spLocks noGrp="1"/>
          </p:cNvSpPr>
          <p:nvPr>
            <p:ph idx="13"/>
            <p:custDataLst>
              <p:tags r:id="rId2"/>
            </p:custDataLst>
          </p:nvPr>
        </p:nvSpPr>
        <p:spPr/>
        <p:txBody>
          <a:bodyPr/>
          <a:lstStyle/>
          <a:p>
            <a:pPr marL="0" indent="0">
              <a:buNone/>
            </a:pPr>
            <a:r>
              <a:rPr lang="en-US" altLang="zh-CN">
                <a:latin typeface="宋体" panose="02010600030101010101" pitchFamily="2" charset="-122"/>
                <a:ea typeface="宋体" panose="02010600030101010101" pitchFamily="2" charset="-122"/>
                <a:cs typeface="宋体" panose="02010600030101010101" pitchFamily="2" charset="-122"/>
              </a:rPr>
              <a:t>1、题目</a:t>
            </a:r>
            <a:endParaRPr lang="en-US" altLang="zh-CN">
              <a:latin typeface="宋体" panose="02010600030101010101" pitchFamily="2" charset="-122"/>
              <a:ea typeface="宋体" panose="02010600030101010101" pitchFamily="2" charset="-122"/>
              <a:cs typeface="宋体" panose="02010600030101010101" pitchFamily="2" charset="-122"/>
            </a:endParaRPr>
          </a:p>
          <a:p>
            <a:pPr marL="0" indent="0">
              <a:buNone/>
            </a:pPr>
            <a:r>
              <a:rPr lang="en-US" altLang="zh-CN">
                <a:latin typeface="宋体" panose="02010600030101010101" pitchFamily="2" charset="-122"/>
                <a:ea typeface="宋体" panose="02010600030101010101" pitchFamily="2" charset="-122"/>
                <a:cs typeface="宋体" panose="02010600030101010101" pitchFamily="2" charset="-122"/>
              </a:rPr>
              <a:t>    </a:t>
            </a:r>
            <a:r>
              <a:rPr lang="en-US" altLang="zh-CN" sz="1800">
                <a:latin typeface="宋体" panose="02010600030101010101" pitchFamily="2" charset="-122"/>
                <a:ea typeface="宋体" panose="02010600030101010101" pitchFamily="2" charset="-122"/>
                <a:cs typeface="宋体" panose="02010600030101010101" pitchFamily="2" charset="-122"/>
              </a:rPr>
              <a:t>基于JavaEE的酒店管理系统设计与实现</a:t>
            </a:r>
            <a:endParaRPr lang="en-US" altLang="zh-CN">
              <a:latin typeface="宋体" panose="02010600030101010101" pitchFamily="2" charset="-122"/>
              <a:ea typeface="宋体" panose="02010600030101010101" pitchFamily="2" charset="-122"/>
              <a:cs typeface="宋体" panose="02010600030101010101" pitchFamily="2" charset="-122"/>
            </a:endParaRPr>
          </a:p>
          <a:p>
            <a:pPr marL="0" indent="0">
              <a:buNone/>
            </a:pPr>
            <a:r>
              <a:rPr lang="en-US" altLang="zh-CN">
                <a:latin typeface="宋体" panose="02010600030101010101" pitchFamily="2" charset="-122"/>
                <a:ea typeface="宋体" panose="02010600030101010101" pitchFamily="2" charset="-122"/>
                <a:cs typeface="宋体" panose="02010600030101010101" pitchFamily="2" charset="-122"/>
              </a:rPr>
              <a:t>2、摘要</a:t>
            </a:r>
            <a:endParaRPr lang="en-US" altLang="zh-CN">
              <a:latin typeface="宋体" panose="02010600030101010101" pitchFamily="2" charset="-122"/>
              <a:ea typeface="宋体" panose="02010600030101010101" pitchFamily="2" charset="-122"/>
              <a:cs typeface="宋体" panose="02010600030101010101" pitchFamily="2" charset="-122"/>
            </a:endParaRPr>
          </a:p>
          <a:p>
            <a:pPr marL="0" indent="0">
              <a:buNone/>
            </a:pPr>
            <a:r>
              <a:rPr lang="en-US" altLang="zh-CN">
                <a:latin typeface="宋体" panose="02010600030101010101" pitchFamily="2" charset="-122"/>
                <a:ea typeface="宋体" panose="02010600030101010101" pitchFamily="2" charset="-122"/>
                <a:cs typeface="宋体" panose="02010600030101010101" pitchFamily="2" charset="-122"/>
              </a:rPr>
              <a:t>3、正文</a:t>
            </a:r>
            <a:endParaRPr lang="en-US" altLang="zh-CN">
              <a:latin typeface="宋体" panose="02010600030101010101" pitchFamily="2" charset="-122"/>
              <a:ea typeface="宋体" panose="02010600030101010101" pitchFamily="2" charset="-122"/>
              <a:cs typeface="宋体" panose="02010600030101010101" pitchFamily="2" charset="-122"/>
            </a:endParaRPr>
          </a:p>
          <a:p>
            <a:pPr marL="0" indent="0">
              <a:buNone/>
            </a:pPr>
            <a:r>
              <a:rPr lang="en-US" altLang="zh-CN">
                <a:latin typeface="宋体" panose="02010600030101010101" pitchFamily="2" charset="-122"/>
                <a:ea typeface="宋体" panose="02010600030101010101" pitchFamily="2" charset="-122"/>
                <a:cs typeface="宋体" panose="02010600030101010101" pitchFamily="2" charset="-122"/>
              </a:rPr>
              <a:t>    1：</a:t>
            </a:r>
            <a:r>
              <a:rPr lang="en-US" altLang="zh-CN" sz="1800">
                <a:latin typeface="宋体" panose="02010600030101010101" pitchFamily="2" charset="-122"/>
                <a:ea typeface="宋体" panose="02010600030101010101" pitchFamily="2" charset="-122"/>
                <a:cs typeface="宋体" panose="02010600030101010101" pitchFamily="2" charset="-122"/>
              </a:rPr>
              <a:t>客房标准模块</a:t>
            </a:r>
            <a:endParaRPr lang="en-US" altLang="zh-CN" sz="1800">
              <a:latin typeface="宋体" panose="02010600030101010101" pitchFamily="2" charset="-122"/>
              <a:ea typeface="宋体" panose="02010600030101010101" pitchFamily="2" charset="-122"/>
              <a:cs typeface="宋体" panose="02010600030101010101" pitchFamily="2" charset="-122"/>
            </a:endParaRPr>
          </a:p>
          <a:p>
            <a:pPr marL="0" indent="0">
              <a:buNone/>
            </a:pPr>
            <a:r>
              <a:rPr lang="en-US" altLang="zh-CN" sz="1800">
                <a:latin typeface="宋体" panose="02010600030101010101" pitchFamily="2" charset="-122"/>
                <a:ea typeface="宋体" panose="02010600030101010101" pitchFamily="2" charset="-122"/>
                <a:cs typeface="宋体" panose="02010600030101010101" pitchFamily="2" charset="-122"/>
              </a:rPr>
              <a:t>    2：客房基本信息模块</a:t>
            </a:r>
            <a:endParaRPr lang="en-US" altLang="zh-CN" sz="1800">
              <a:latin typeface="宋体" panose="02010600030101010101" pitchFamily="2" charset="-122"/>
              <a:ea typeface="宋体" panose="02010600030101010101" pitchFamily="2" charset="-122"/>
              <a:cs typeface="宋体" panose="02010600030101010101" pitchFamily="2" charset="-122"/>
            </a:endParaRPr>
          </a:p>
          <a:p>
            <a:pPr marL="0" indent="0">
              <a:buNone/>
            </a:pPr>
            <a:r>
              <a:rPr lang="en-US" altLang="zh-CN" sz="1800">
                <a:latin typeface="宋体" panose="02010600030101010101" pitchFamily="2" charset="-122"/>
                <a:ea typeface="宋体" panose="02010600030101010101" pitchFamily="2" charset="-122"/>
                <a:cs typeface="宋体" panose="02010600030101010101" pitchFamily="2" charset="-122"/>
              </a:rPr>
              <a:t>    3：订房信息模块</a:t>
            </a:r>
            <a:endParaRPr lang="en-US" altLang="zh-CN" sz="1800">
              <a:latin typeface="宋体" panose="02010600030101010101" pitchFamily="2" charset="-122"/>
              <a:ea typeface="宋体" panose="02010600030101010101" pitchFamily="2" charset="-122"/>
              <a:cs typeface="宋体" panose="02010600030101010101" pitchFamily="2" charset="-122"/>
            </a:endParaRPr>
          </a:p>
          <a:p>
            <a:pPr marL="0" indent="0">
              <a:buNone/>
            </a:pPr>
            <a:r>
              <a:rPr lang="en-US" altLang="zh-CN" sz="1800">
                <a:latin typeface="宋体" panose="02010600030101010101" pitchFamily="2" charset="-122"/>
                <a:ea typeface="宋体" panose="02010600030101010101" pitchFamily="2" charset="-122"/>
                <a:cs typeface="宋体" panose="02010600030101010101" pitchFamily="2" charset="-122"/>
              </a:rPr>
              <a:t>    4：用户管理模块</a:t>
            </a:r>
            <a:endParaRPr lang="en-US" altLang="zh-CN" sz="1800">
              <a:latin typeface="宋体" panose="02010600030101010101" pitchFamily="2" charset="-122"/>
              <a:ea typeface="宋体" panose="02010600030101010101" pitchFamily="2" charset="-122"/>
              <a:cs typeface="宋体" panose="02010600030101010101" pitchFamily="2" charset="-122"/>
            </a:endParaRPr>
          </a:p>
          <a:p>
            <a:pPr marL="0" indent="0">
              <a:buNone/>
            </a:pPr>
            <a:r>
              <a:rPr lang="en-US" altLang="zh-CN" sz="1800">
                <a:latin typeface="宋体" panose="02010600030101010101" pitchFamily="2" charset="-122"/>
                <a:ea typeface="宋体" panose="02010600030101010101" pitchFamily="2" charset="-122"/>
                <a:cs typeface="宋体" panose="02010600030101010101" pitchFamily="2" charset="-122"/>
              </a:rPr>
              <a:t>    5：留言管理模块</a:t>
            </a:r>
            <a:endParaRPr lang="en-US" altLang="zh-CN" sz="1800">
              <a:latin typeface="宋体" panose="02010600030101010101" pitchFamily="2" charset="-122"/>
              <a:ea typeface="宋体" panose="02010600030101010101" pitchFamily="2" charset="-122"/>
              <a:cs typeface="宋体" panose="02010600030101010101" pitchFamily="2" charset="-122"/>
            </a:endParaRPr>
          </a:p>
          <a:p>
            <a:pPr marL="0" indent="0">
              <a:buNone/>
            </a:pPr>
            <a:r>
              <a:rPr lang="en-US" altLang="zh-CN">
                <a:latin typeface="宋体" panose="02010600030101010101" pitchFamily="2" charset="-122"/>
                <a:ea typeface="宋体" panose="02010600030101010101" pitchFamily="2" charset="-122"/>
                <a:cs typeface="宋体" panose="02010600030101010101" pitchFamily="2" charset="-122"/>
              </a:rPr>
              <a:t>4、致谢</a:t>
            </a:r>
            <a:endParaRPr lang="en-US" altLang="zh-CN">
              <a:latin typeface="宋体" panose="02010600030101010101" pitchFamily="2" charset="-122"/>
              <a:ea typeface="宋体" panose="02010600030101010101" pitchFamily="2" charset="-122"/>
              <a:cs typeface="宋体" panose="02010600030101010101" pitchFamily="2" charset="-122"/>
            </a:endParaRPr>
          </a:p>
          <a:p>
            <a:pPr marL="0" indent="0">
              <a:buNone/>
            </a:pPr>
            <a:r>
              <a:rPr lang="en-US" altLang="zh-CN">
                <a:latin typeface="宋体" panose="02010600030101010101" pitchFamily="2" charset="-122"/>
                <a:ea typeface="宋体" panose="02010600030101010101" pitchFamily="2" charset="-122"/>
                <a:cs typeface="宋体" panose="02010600030101010101" pitchFamily="2" charset="-122"/>
              </a:rPr>
              <a:t>5、参考文献</a:t>
            </a:r>
            <a:endParaRPr lang="en-US" altLang="zh-CN">
              <a:latin typeface="宋体" panose="02010600030101010101" pitchFamily="2" charset="-122"/>
              <a:ea typeface="宋体" panose="02010600030101010101" pitchFamily="2" charset="-122"/>
              <a:cs typeface="宋体" panose="02010600030101010101" pitchFamily="2" charset="-122"/>
            </a:endParaRPr>
          </a:p>
          <a:p>
            <a:pPr marL="0" indent="0">
              <a:buNone/>
            </a:pPr>
            <a:r>
              <a:rPr lang="en-US" altLang="zh-CN">
                <a:latin typeface="宋体" panose="02010600030101010101" pitchFamily="2" charset="-122"/>
                <a:ea typeface="宋体" panose="02010600030101010101" pitchFamily="2" charset="-122"/>
                <a:cs typeface="宋体" panose="02010600030101010101" pitchFamily="2" charset="-122"/>
              </a:rPr>
              <a:t>6、总结</a:t>
            </a:r>
            <a:endParaRPr lang="en-US" altLang="zh-CN">
              <a:latin typeface="宋体" panose="02010600030101010101" pitchFamily="2" charset="-122"/>
              <a:ea typeface="宋体" panose="02010600030101010101" pitchFamily="2" charset="-122"/>
              <a:cs typeface="宋体" panose="02010600030101010101" pitchFamily="2" charset="-122"/>
            </a:endParaRPr>
          </a:p>
        </p:txBody>
      </p:sp>
      <p:sp>
        <p:nvSpPr>
          <p:cNvPr id="4" name="灯片编号占位符 3"/>
          <p:cNvSpPr>
            <a:spLocks noGrp="1"/>
          </p:cNvSpPr>
          <p:nvPr>
            <p:ph type="sldNum" sz="quarter" idx="12"/>
          </p:nvPr>
        </p:nvSpPr>
        <p:spPr/>
        <p:txBody>
          <a:bodyPr/>
          <a:p>
            <a:fld id="{5DD3DB80-B894-403A-B48E-6FDC1A72010E}" type="slidenum">
              <a:rPr lang="zh-CN" altLang="en-US" smtClean="0"/>
            </a:fld>
            <a:endParaRPr lang="zh-CN" altLang="en-US"/>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3387090" y="1945640"/>
            <a:ext cx="5781675" cy="1202055"/>
          </a:xfrm>
        </p:spPr>
        <p:txBody>
          <a:bodyPr/>
          <a:lstStyle/>
          <a:p>
            <a:r>
              <a:rPr lang="zh-CN" altLang="en-US"/>
              <a:t>致谢</a:t>
            </a:r>
            <a:endParaRPr lang="zh-CN" altLang="en-US"/>
          </a:p>
        </p:txBody>
      </p:sp>
      <p:sp>
        <p:nvSpPr>
          <p:cNvPr id="6" name="文本占位符 5"/>
          <p:cNvSpPr>
            <a:spLocks noGrp="1"/>
          </p:cNvSpPr>
          <p:nvPr>
            <p:ph type="body" idx="1"/>
            <p:custDataLst>
              <p:tags r:id="rId2"/>
            </p:custDataLst>
          </p:nvPr>
        </p:nvSpPr>
        <p:spPr/>
        <p:txBody>
          <a:bodyPr/>
          <a:lstStyle/>
          <a:p>
            <a:pPr lvl="0"/>
            <a:r>
              <a:rPr lang="en-US" altLang="zh-CN"/>
              <a:t>  </a:t>
            </a:r>
            <a:endParaRPr lang="en-US" altLang="zh-CN"/>
          </a:p>
        </p:txBody>
      </p:sp>
      <p:sp>
        <p:nvSpPr>
          <p:cNvPr id="7" name="文本框 6"/>
          <p:cNvSpPr txBox="1"/>
          <p:nvPr>
            <p:custDataLst>
              <p:tags r:id="rId3"/>
            </p:custDataLst>
          </p:nvPr>
        </p:nvSpPr>
        <p:spPr>
          <a:xfrm>
            <a:off x="2052577" y="2191204"/>
            <a:ext cx="6583092" cy="1263650"/>
          </a:xfrm>
          <a:prstGeom prst="rect">
            <a:avLst/>
          </a:prstGeom>
        </p:spPr>
        <p:txBody>
          <a:bodyPr vert="horz" lIns="91440" tIns="45720" rIns="91440" bIns="45720" rtlCol="0" anchor="b">
            <a:noAutofit/>
          </a:bodyPr>
          <a:lstStyle>
            <a:defPPr>
              <a:defRPr lang="zh-CN"/>
            </a:defPPr>
            <a:lvl1pPr defTabSz="913765">
              <a:lnSpc>
                <a:spcPct val="90000"/>
              </a:lnSpc>
              <a:spcBef>
                <a:spcPct val="0"/>
              </a:spcBef>
              <a:buNone/>
              <a:defRPr sz="6600" b="1">
                <a:solidFill>
                  <a:schemeClr val="tx2"/>
                </a:solidFill>
                <a:latin typeface="Impact" panose="020B0806030902050204" pitchFamily="34" charset="0"/>
                <a:ea typeface="+mj-ea"/>
                <a:cs typeface="+mj-cs"/>
              </a:defRPr>
            </a:lvl1pPr>
          </a:lstStyle>
          <a:p>
            <a:r>
              <a:rPr lang="en-US" altLang="zh-CN">
                <a:latin typeface="+mn-lt"/>
                <a:ea typeface="+mn-ea"/>
                <a:cs typeface="+mn-cs"/>
              </a:rPr>
              <a:t>05</a:t>
            </a:r>
            <a:endParaRPr lang="en-US" altLang="zh-CN">
              <a:latin typeface="+mn-lt"/>
              <a:ea typeface="+mn-ea"/>
              <a:cs typeface="+mn-cs"/>
            </a:endParaRPr>
          </a:p>
        </p:txBody>
      </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custDataLst>
              <p:tags r:id="rId1"/>
            </p:custDataLst>
          </p:nvPr>
        </p:nvSpPr>
        <p:spPr>
          <a:xfrm>
            <a:off x="3347471" y="3234056"/>
            <a:ext cx="5472929" cy="1028699"/>
          </a:xfrm>
        </p:spPr>
        <p:txBody>
          <a:bodyPr>
            <a:normAutofit/>
          </a:bodyPr>
          <a:lstStyle/>
          <a:p>
            <a:r>
              <a:rPr lang="zh-CN" altLang="en-US" sz="4800"/>
              <a:t>请老师批评指导</a:t>
            </a:r>
            <a:endParaRPr lang="zh-CN" altLang="en-US" sz="4800"/>
          </a:p>
        </p:txBody>
      </p:sp>
      <p:sp>
        <p:nvSpPr>
          <p:cNvPr id="4" name="文本占位符 3"/>
          <p:cNvSpPr>
            <a:spLocks noGrp="1"/>
          </p:cNvSpPr>
          <p:nvPr>
            <p:ph type="body" sz="quarter" idx="10"/>
            <p:custDataLst>
              <p:tags r:id="rId2"/>
            </p:custDataLst>
          </p:nvPr>
        </p:nvSpPr>
        <p:spPr/>
        <p:txBody>
          <a:bodyPr/>
          <a:lstStyle/>
          <a:p>
            <a:r>
              <a:rPr lang="en-US" altLang="zh-CN"/>
              <a:t> </a:t>
            </a:r>
            <a:endParaRPr lang="en-US" altLang="zh-CN"/>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custDataLst>
              <p:tags r:id="rId1"/>
            </p:custDataLst>
          </p:nvPr>
        </p:nvGrpSpPr>
        <p:grpSpPr>
          <a:xfrm>
            <a:off x="645521" y="1780800"/>
            <a:ext cx="10874966" cy="4003616"/>
            <a:chOff x="645521" y="1780800"/>
            <a:chExt cx="10874966" cy="4003616"/>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645521" y="1780800"/>
              <a:ext cx="10874966" cy="4003616"/>
              <a:chOff x="1068327" y="1780800"/>
              <a:chExt cx="10452160" cy="4003616"/>
            </a:xfrm>
          </p:grpSpPr>
          <p:sp>
            <p:nvSpPr>
              <p:cNvPr id="7" name="iṡľïḑè"/>
              <p:cNvSpPr txBox="1"/>
              <p:nvPr>
                <p:custDataLst>
                  <p:tags r:id="rId3"/>
                </p:custDataLst>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150000"/>
                  </a:lnSpc>
                  <a:buFont typeface="+mj-lt"/>
                  <a:buAutoNum type="arabicPeriod"/>
                </a:pPr>
                <a:r>
                  <a:rPr lang="zh-CN" altLang="en-US" sz="2000" b="0">
                    <a:latin typeface="宋体" panose="02010600030101010101" pitchFamily="2" charset="-122"/>
                    <a:ea typeface="宋体" panose="02010600030101010101" pitchFamily="2" charset="-122"/>
                    <a:cs typeface="+mn-cs"/>
                    <a:sym typeface="+mn-lt"/>
                  </a:rPr>
                  <a:t>选题意义</a:t>
                </a:r>
                <a:endParaRPr lang="zh-CN" altLang="en-US" sz="2000" b="0">
                  <a:latin typeface="宋体" panose="02010600030101010101" pitchFamily="2" charset="-122"/>
                  <a:ea typeface="宋体" panose="02010600030101010101" pitchFamily="2" charset="-122"/>
                  <a:cs typeface="+mn-cs"/>
                  <a:sym typeface="+mn-lt"/>
                </a:endParaRPr>
              </a:p>
              <a:p>
                <a:pPr marL="342900" indent="-342900">
                  <a:lnSpc>
                    <a:spcPct val="150000"/>
                  </a:lnSpc>
                  <a:buFont typeface="+mj-lt"/>
                  <a:buAutoNum type="arabicPeriod"/>
                </a:pPr>
                <a:r>
                  <a:rPr lang="zh-CN" altLang="en-US" sz="2000" b="0">
                    <a:latin typeface="宋体" panose="02010600030101010101" pitchFamily="2" charset="-122"/>
                    <a:ea typeface="宋体" panose="02010600030101010101" pitchFamily="2" charset="-122"/>
                    <a:cs typeface="+mn-cs"/>
                    <a:sym typeface="+mn-lt"/>
                  </a:rPr>
                  <a:t>实现的功能</a:t>
                </a:r>
                <a:endParaRPr lang="zh-CN" altLang="en-US" sz="2000" b="0">
                  <a:latin typeface="宋体" panose="02010600030101010101" pitchFamily="2" charset="-122"/>
                  <a:ea typeface="宋体" panose="02010600030101010101" pitchFamily="2" charset="-122"/>
                  <a:cs typeface="+mn-cs"/>
                  <a:sym typeface="+mn-lt"/>
                </a:endParaRPr>
              </a:p>
              <a:p>
                <a:pPr marL="342900" indent="-342900">
                  <a:lnSpc>
                    <a:spcPct val="150000"/>
                  </a:lnSpc>
                  <a:buFont typeface="+mj-lt"/>
                  <a:buAutoNum type="arabicPeriod"/>
                </a:pPr>
                <a:r>
                  <a:rPr lang="zh-CN" altLang="en-US" sz="2000" b="0">
                    <a:latin typeface="宋体" panose="02010600030101010101" pitchFamily="2" charset="-122"/>
                    <a:ea typeface="宋体" panose="02010600030101010101" pitchFamily="2" charset="-122"/>
                    <a:cs typeface="+mn-cs"/>
                    <a:sym typeface="+mn-lt"/>
                  </a:rPr>
                  <a:t>文献综述</a:t>
                </a:r>
                <a:endParaRPr lang="zh-CN" altLang="en-US" sz="2000" b="0">
                  <a:latin typeface="宋体" panose="02010600030101010101" pitchFamily="2" charset="-122"/>
                  <a:ea typeface="宋体" panose="02010600030101010101" pitchFamily="2" charset="-122"/>
                  <a:cs typeface="+mn-cs"/>
                  <a:sym typeface="+mn-lt"/>
                </a:endParaRPr>
              </a:p>
              <a:p>
                <a:pPr marL="342900" indent="-342900">
                  <a:lnSpc>
                    <a:spcPct val="150000"/>
                  </a:lnSpc>
                  <a:buFont typeface="+mj-lt"/>
                  <a:buAutoNum type="arabicPeriod"/>
                </a:pPr>
                <a:r>
                  <a:rPr lang="zh-CN" altLang="en-US" sz="2000" b="0">
                    <a:latin typeface="宋体" panose="02010600030101010101" pitchFamily="2" charset="-122"/>
                    <a:ea typeface="宋体" panose="02010600030101010101" pitchFamily="2" charset="-122"/>
                    <a:cs typeface="+mn-cs"/>
                    <a:sym typeface="+mn-lt"/>
                  </a:rPr>
                  <a:t>论文结构</a:t>
                </a:r>
                <a:endParaRPr lang="zh-CN" altLang="en-US" sz="2000" b="0">
                  <a:latin typeface="宋体" panose="02010600030101010101" pitchFamily="2" charset="-122"/>
                  <a:ea typeface="宋体" panose="02010600030101010101" pitchFamily="2" charset="-122"/>
                  <a:cs typeface="+mn-cs"/>
                  <a:sym typeface="+mn-lt"/>
                </a:endParaRPr>
              </a:p>
              <a:p>
                <a:pPr marL="342900" indent="-342900">
                  <a:lnSpc>
                    <a:spcPct val="150000"/>
                  </a:lnSpc>
                  <a:buFont typeface="+mj-lt"/>
                  <a:buAutoNum type="arabicPeriod"/>
                </a:pPr>
                <a:r>
                  <a:rPr lang="zh-CN" altLang="en-US" sz="2000" b="0">
                    <a:latin typeface="宋体" panose="02010600030101010101" pitchFamily="2" charset="-122"/>
                    <a:ea typeface="宋体" panose="02010600030101010101" pitchFamily="2" charset="-122"/>
                    <a:cs typeface="+mn-cs"/>
                    <a:sym typeface="+mn-lt"/>
                  </a:rPr>
                  <a:t>致谢</a:t>
                </a:r>
                <a:endParaRPr lang="zh-CN" altLang="en-US" sz="2000" b="0">
                  <a:latin typeface="宋体" panose="02010600030101010101" pitchFamily="2" charset="-122"/>
                  <a:ea typeface="宋体" panose="02010600030101010101" pitchFamily="2" charset="-122"/>
                  <a:cs typeface="+mn-cs"/>
                  <a:sym typeface="+mn-lt"/>
                </a:endParaRPr>
              </a:p>
            </p:txBody>
          </p:sp>
          <p:cxnSp>
            <p:nvCxnSpPr>
              <p:cNvPr id="8" name="直接连接符 7"/>
              <p:cNvCxnSpPr/>
              <p:nvPr>
                <p:custDataLst>
                  <p:tags r:id="rId4"/>
                </p:custDataLst>
              </p:nvPr>
            </p:nvCxnSpPr>
            <p:spPr>
              <a:xfrm>
                <a:off x="3696888" y="1780800"/>
                <a:ext cx="0" cy="4003616"/>
              </a:xfrm>
              <a:prstGeom prst="line">
                <a:avLst/>
              </a:prstGeom>
              <a:solidFill>
                <a:srgbClr val="FFCC00"/>
              </a:solidFill>
              <a:ln w="3175" cap="flat" cmpd="sng" algn="ctr">
                <a:solidFill>
                  <a:schemeClr val="accent5"/>
                </a:solidFill>
                <a:prstDash val="solid"/>
                <a:round/>
                <a:headEnd type="none" w="med" len="med"/>
                <a:tailEnd type="none" w="med" len="med"/>
              </a:ln>
              <a:effectLst/>
            </p:spPr>
          </p:cxnSp>
          <p:sp>
            <p:nvSpPr>
              <p:cNvPr id="9" name="išľïḋé"/>
              <p:cNvSpPr txBox="1"/>
              <p:nvPr>
                <p:custDataLst>
                  <p:tags r:id="rId5"/>
                </p:custDataLst>
              </p:nvPr>
            </p:nvSpPr>
            <p:spPr>
              <a:xfrm>
                <a:off x="1068327" y="1780818"/>
                <a:ext cx="2395474" cy="521970"/>
              </a:xfrm>
              <a:prstGeom prst="rect">
                <a:avLst/>
              </a:prstGeom>
              <a:solidFill>
                <a:schemeClr val="bg1"/>
              </a:solidFill>
            </p:spPr>
            <p:txBody>
              <a:bodyPr wrap="square" rtlCol="0">
                <a:spAutoFit/>
              </a:bodyPr>
              <a:lstStyle/>
              <a:p>
                <a:pPr algn="r"/>
                <a:r>
                  <a:rPr lang="zh-CN" altLang="tr-TR" sz="2800" b="1">
                    <a:solidFill>
                      <a:schemeClr val="tx2"/>
                    </a:solidFill>
                    <a:latin typeface="+mj-lt"/>
                    <a:ea typeface="+mj-ea"/>
                    <a:cs typeface="+mj-cs"/>
                    <a:sym typeface="+mn-lt"/>
                  </a:rPr>
                  <a:t>目 录</a:t>
                </a:r>
                <a:endParaRPr lang="zh-CN" altLang="tr-TR" sz="2800" b="1">
                  <a:solidFill>
                    <a:schemeClr val="tx2"/>
                  </a:solidFill>
                  <a:latin typeface="+mj-lt"/>
                  <a:ea typeface="+mj-ea"/>
                  <a:cs typeface="+mj-cs"/>
                  <a:sym typeface="+mn-lt"/>
                </a:endParaRPr>
              </a:p>
            </p:txBody>
          </p:sp>
        </p:grpSp>
        <p:sp>
          <p:nvSpPr>
            <p:cNvPr id="10" name="poetry_91022"/>
            <p:cNvSpPr>
              <a:spLocks noChangeAspect="1"/>
            </p:cNvSpPr>
            <p:nvPr>
              <p:custDataLst>
                <p:tags r:id="rId6"/>
              </p:custDataLst>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accent2"/>
            </a:solidFill>
            <a:ln>
              <a:noFill/>
            </a:ln>
          </p:spPr>
          <p:txBody>
            <a:bodyPr/>
            <a:lstStyle/>
            <a:p>
              <a:endParaRPr lang="zh-CN" altLang="en-US">
                <a:cs typeface="+mn-ea"/>
                <a:sym typeface="+mn-lt"/>
              </a:endParaRPr>
            </a:p>
          </p:txBody>
        </p:sp>
      </p:grpSp>
    </p:spTree>
    <p:custDataLst>
      <p:tags r:id="rId7"/>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3137535" y="2002155"/>
            <a:ext cx="4333875" cy="1091565"/>
          </a:xfrm>
        </p:spPr>
        <p:txBody>
          <a:bodyPr/>
          <a:lstStyle/>
          <a:p>
            <a:r>
              <a:rPr lang="en-US" altLang="zh-CN"/>
              <a:t>       </a:t>
            </a:r>
            <a:r>
              <a:rPr lang="zh-CN" altLang="en-US"/>
              <a:t>选题意义</a:t>
            </a:r>
            <a:endParaRPr lang="zh-CN" altLang="en-US"/>
          </a:p>
        </p:txBody>
      </p:sp>
      <p:sp>
        <p:nvSpPr>
          <p:cNvPr id="7" name="文本框 6"/>
          <p:cNvSpPr txBox="1"/>
          <p:nvPr>
            <p:custDataLst>
              <p:tags r:id="rId2"/>
            </p:custDataLst>
          </p:nvPr>
        </p:nvSpPr>
        <p:spPr>
          <a:xfrm>
            <a:off x="2330707" y="2107384"/>
            <a:ext cx="6583092" cy="1263650"/>
          </a:xfrm>
          <a:prstGeom prst="rect">
            <a:avLst/>
          </a:prstGeom>
        </p:spPr>
        <p:txBody>
          <a:bodyPr vert="horz" lIns="91440" tIns="45720" rIns="91440" bIns="45720" rtlCol="0" anchor="b">
            <a:noAutofit/>
          </a:bodyPr>
          <a:lstStyle>
            <a:defPPr>
              <a:defRPr lang="zh-CN"/>
            </a:defPPr>
            <a:lvl1pPr defTabSz="913765">
              <a:lnSpc>
                <a:spcPct val="90000"/>
              </a:lnSpc>
              <a:spcBef>
                <a:spcPct val="0"/>
              </a:spcBef>
              <a:buNone/>
              <a:defRPr sz="6600" b="1">
                <a:solidFill>
                  <a:schemeClr val="tx2"/>
                </a:solidFill>
                <a:latin typeface="Impact" panose="020B0806030902050204" pitchFamily="34" charset="0"/>
                <a:ea typeface="+mj-ea"/>
                <a:cs typeface="+mj-cs"/>
              </a:defRPr>
            </a:lvl1pPr>
          </a:lstStyle>
          <a:p>
            <a:r>
              <a:rPr lang="en-US" altLang="zh-CN">
                <a:latin typeface="+mn-lt"/>
                <a:ea typeface="+mn-ea"/>
                <a:cs typeface="+mn-cs"/>
              </a:rPr>
              <a:t>01</a:t>
            </a:r>
            <a:endParaRPr lang="en-US" altLang="zh-CN">
              <a:latin typeface="+mn-lt"/>
              <a:ea typeface="+mn-ea"/>
              <a:cs typeface="+mn-cs"/>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3"/>
            <p:custDataLst>
              <p:tags r:id="rId1"/>
            </p:custDataLst>
          </p:nvPr>
        </p:nvSpPr>
        <p:spPr/>
        <p:txBody>
          <a:bodyPr/>
          <a:lstStyle/>
          <a:p>
            <a:r>
              <a:rPr lang="en-US" altLang="zh-CN"/>
              <a:t>酒店管理系统的作用一、促进酒店管理模式的创新</a:t>
            </a:r>
            <a:endParaRPr lang="en-US" altLang="zh-CN"/>
          </a:p>
          <a:p>
            <a:r>
              <a:rPr lang="en-US" altLang="zh-CN"/>
              <a:t>酒店管理系统的应用可以让一个人不仅仅掌握的是技术，还会让其对酒店业务比较熟悉，这也是一个好的软件工程师的标准，计算机知识、酒店业务知识、财务相关知识都要熟练运用。从而也培养了一大批酒店职业经理人，很大程度上说明了酒店管理系统不仅仅是一种操作方法，更重要的是一次管理的创新。</a:t>
            </a:r>
            <a:endParaRPr lang="en-US" altLang="zh-CN"/>
          </a:p>
          <a:p>
            <a:r>
              <a:rPr lang="en-US" altLang="zh-CN"/>
              <a:t>酒店管理系统的作用二、为经营提供科学决策依据</a:t>
            </a:r>
            <a:endParaRPr lang="en-US" altLang="zh-CN"/>
          </a:p>
          <a:p>
            <a:r>
              <a:rPr lang="en-US" altLang="zh-CN"/>
              <a:t>从酒店需求方面来讲，酒店对酒店管理系统的需求，与其说是引进的计算机技术，不如说是对管理模式的更新，为其提供科学的决策手段。酒店管理系统的发展是与酒店业的发展紧紧相关的，是供与求的关系，两者相互影响、相互促进，发展趋势也是一脉相承。随着大型酒店集团的出现，人为也推出了适用于集团化操作的酒店管理系统。</a:t>
            </a:r>
            <a:endParaRPr lang="en-US" altLang="zh-CN"/>
          </a:p>
          <a:p>
            <a:r>
              <a:rPr lang="en-US" altLang="zh-CN"/>
              <a:t>酒店管理系统的作用三、实现酒店在同行的差异化</a:t>
            </a:r>
            <a:endParaRPr lang="en-US" altLang="zh-CN"/>
          </a:p>
          <a:p>
            <a:r>
              <a:rPr lang="en-US" altLang="zh-CN"/>
              <a:t>个性化发展，酒店业的不断壮大，要求也会增高，都将会希望拥有酒店自身特色的定制的酒店管理系统的运用，让酒店文化发展历程融入到酒店管理系统的操作过程当中。连锁化发展，适用于大型连锁酒店，与INTER网进行互联，让酒店管理系统的理念引入到更加广泛的应用领域当中。</a:t>
            </a:r>
            <a:endParaRPr lang="en-US" altLang="zh-CN"/>
          </a:p>
        </p:txBody>
      </p:sp>
      <p:sp>
        <p:nvSpPr>
          <p:cNvPr id="3" name="页脚占位符 2"/>
          <p:cNvSpPr>
            <a:spLocks noGrp="1"/>
          </p:cNvSpPr>
          <p:nvPr>
            <p:ph type="ftr" sz="quarter" idx="11"/>
          </p:nvPr>
        </p:nvSpPr>
        <p:spPr>
          <a:xfrm>
            <a:off x="723264" y="6446838"/>
            <a:ext cx="4140201" cy="206381"/>
          </a:xfrm>
        </p:spPr>
        <p:txBody>
          <a:bodyPr/>
          <a:p>
            <a:r>
              <a:rPr lang="en-US" altLang="zh-CN" dirty="0"/>
              <a:t>  </a:t>
            </a:r>
            <a:endParaRPr lang="en-US" altLang="zh-CN" dirty="0"/>
          </a:p>
        </p:txBody>
      </p:sp>
      <p:sp>
        <p:nvSpPr>
          <p:cNvPr id="4" name="灯片编号占位符 3"/>
          <p:cNvSpPr>
            <a:spLocks noGrp="1"/>
          </p:cNvSpPr>
          <p:nvPr>
            <p:ph type="sldNum" sz="quarter" idx="12"/>
          </p:nvPr>
        </p:nvSpPr>
        <p:spPr/>
        <p:txBody>
          <a:bodyPr/>
          <a:p>
            <a:fld id="{5DD3DB80-B894-403A-B48E-6FDC1A72010E}" type="slidenum">
              <a:rPr lang="zh-CN" altLang="en-US" smtClean="0"/>
            </a:fld>
            <a:endParaRPr lang="zh-CN" altLang="en-US"/>
          </a:p>
        </p:txBody>
      </p:sp>
      <p:sp>
        <p:nvSpPr>
          <p:cNvPr id="6" name="标题 5"/>
          <p:cNvSpPr/>
          <p:nvPr>
            <p:ph type="title"/>
          </p:nvPr>
        </p:nvSpPr>
        <p:spPr>
          <a:xfrm>
            <a:off x="711835" y="332740"/>
            <a:ext cx="10808970" cy="474345"/>
          </a:xfrm>
        </p:spPr>
        <p:txBody>
          <a:bodyPr>
            <a:normAutofit fontScale="90000"/>
          </a:bodyPr>
          <a:p>
            <a:r>
              <a:rPr lang="en-US" altLang="zh-CN"/>
              <a:t>  </a:t>
            </a:r>
            <a:endParaRPr lang="en-US" altLang="zh-CN"/>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3359150" y="2306955"/>
            <a:ext cx="5711190" cy="839470"/>
          </a:xfrm>
        </p:spPr>
        <p:txBody>
          <a:bodyPr/>
          <a:lstStyle/>
          <a:p>
            <a:r>
              <a:rPr lang="zh-CN" altLang="en-US"/>
              <a:t>实现的功能</a:t>
            </a:r>
            <a:endParaRPr lang="zh-CN" altLang="en-US"/>
          </a:p>
        </p:txBody>
      </p:sp>
      <p:sp>
        <p:nvSpPr>
          <p:cNvPr id="6" name="文本占位符 5"/>
          <p:cNvSpPr>
            <a:spLocks noGrp="1"/>
          </p:cNvSpPr>
          <p:nvPr>
            <p:ph type="body" idx="1"/>
            <p:custDataLst>
              <p:tags r:id="rId2"/>
            </p:custDataLst>
          </p:nvPr>
        </p:nvSpPr>
        <p:spPr/>
        <p:txBody>
          <a:bodyPr/>
          <a:lstStyle/>
          <a:p>
            <a:pPr lvl="0"/>
            <a:r>
              <a:rPr lang="en-US" altLang="zh-CN"/>
              <a:t>   </a:t>
            </a:r>
            <a:endParaRPr lang="en-US" altLang="zh-CN"/>
          </a:p>
        </p:txBody>
      </p:sp>
      <p:sp>
        <p:nvSpPr>
          <p:cNvPr id="7" name="文本框 6"/>
          <p:cNvSpPr txBox="1"/>
          <p:nvPr>
            <p:custDataLst>
              <p:tags r:id="rId3"/>
            </p:custDataLst>
          </p:nvPr>
        </p:nvSpPr>
        <p:spPr>
          <a:xfrm>
            <a:off x="2052577" y="2191204"/>
            <a:ext cx="6583092" cy="1263650"/>
          </a:xfrm>
          <a:prstGeom prst="rect">
            <a:avLst/>
          </a:prstGeom>
        </p:spPr>
        <p:txBody>
          <a:bodyPr vert="horz" lIns="91440" tIns="45720" rIns="91440" bIns="45720" rtlCol="0" anchor="b">
            <a:noAutofit/>
          </a:bodyPr>
          <a:lstStyle>
            <a:defPPr>
              <a:defRPr lang="zh-CN"/>
            </a:defPPr>
            <a:lvl1pPr defTabSz="913765">
              <a:lnSpc>
                <a:spcPct val="90000"/>
              </a:lnSpc>
              <a:spcBef>
                <a:spcPct val="0"/>
              </a:spcBef>
              <a:buNone/>
              <a:defRPr sz="6600" b="1">
                <a:solidFill>
                  <a:schemeClr val="tx2"/>
                </a:solidFill>
                <a:latin typeface="Impact" panose="020B0806030902050204" pitchFamily="34" charset="0"/>
                <a:ea typeface="+mj-ea"/>
                <a:cs typeface="+mj-cs"/>
              </a:defRPr>
            </a:lvl1pPr>
          </a:lstStyle>
          <a:p>
            <a:r>
              <a:rPr lang="en-US" altLang="zh-CN">
                <a:latin typeface="+mn-lt"/>
                <a:ea typeface="+mn-ea"/>
                <a:cs typeface="+mn-cs"/>
              </a:rPr>
              <a:t>02</a:t>
            </a:r>
            <a:endParaRPr lang="en-US" altLang="zh-CN">
              <a:latin typeface="+mn-lt"/>
              <a:ea typeface="+mn-ea"/>
              <a:cs typeface="+mn-cs"/>
            </a:endParaRPr>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custDataLst>
              <p:tags r:id="rId1"/>
            </p:custDataLst>
          </p:nvPr>
        </p:nvSpPr>
        <p:spPr>
          <a:xfrm>
            <a:off x="780287" y="609600"/>
            <a:ext cx="9292627" cy="990812"/>
          </a:xfrm>
          <a:prstGeom prst="rect">
            <a:avLst/>
          </a:prstGeom>
          <a:noFill/>
        </p:spPr>
        <p:txBody>
          <a:bodyPr wrap="square" rtlCol="0">
            <a:normAutofit/>
          </a:bodyPr>
          <a:lstStyle/>
          <a:p>
            <a:r>
              <a:rPr lang="en-US" altLang="zh-CN" sz="3600" dirty="0">
                <a:latin typeface="+mj-lt"/>
                <a:ea typeface="+mj-ea"/>
                <a:cs typeface="+mj-cs"/>
                <a:sym typeface="Arial" panose="020B0604020202020204" pitchFamily="34" charset="0"/>
              </a:rPr>
              <a:t>   </a:t>
            </a:r>
            <a:endParaRPr lang="en-US" altLang="zh-CN" sz="3600" dirty="0">
              <a:latin typeface="+mj-lt"/>
              <a:ea typeface="+mj-ea"/>
              <a:cs typeface="+mj-cs"/>
              <a:sym typeface="Arial" panose="020B0604020202020204" pitchFamily="34" charset="0"/>
            </a:endParaRPr>
          </a:p>
        </p:txBody>
      </p:sp>
      <p:grpSp>
        <p:nvGrpSpPr>
          <p:cNvPr id="4" name="组合 3"/>
          <p:cNvGrpSpPr/>
          <p:nvPr>
            <p:custDataLst>
              <p:tags r:id="rId2"/>
            </p:custDataLst>
          </p:nvPr>
        </p:nvGrpSpPr>
        <p:grpSpPr>
          <a:xfrm>
            <a:off x="6827360" y="3507007"/>
            <a:ext cx="1008000" cy="1008000"/>
            <a:chOff x="5500914" y="4370767"/>
            <a:chExt cx="1190172" cy="1190172"/>
          </a:xfrm>
        </p:grpSpPr>
        <p:sp>
          <p:nvSpPr>
            <p:cNvPr id="5" name="椭圆 4"/>
            <p:cNvSpPr/>
            <p:nvPr>
              <p:custDataLst>
                <p:tags r:id="rId3"/>
              </p:custDataLst>
            </p:nvPr>
          </p:nvSpPr>
          <p:spPr>
            <a:xfrm>
              <a:off x="5500914" y="4370767"/>
              <a:ext cx="1190172" cy="11901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ym typeface="Arial" panose="020B0604020202020204" pitchFamily="34" charset="0"/>
              </a:endParaRPr>
            </a:p>
          </p:txBody>
        </p:sp>
        <p:sp>
          <p:nvSpPr>
            <p:cNvPr id="6" name="KSO_Shape"/>
            <p:cNvSpPr/>
            <p:nvPr>
              <p:custDataLst>
                <p:tags r:id="rId4"/>
              </p:custDataLst>
            </p:nvPr>
          </p:nvSpPr>
          <p:spPr bwMode="auto">
            <a:xfrm>
              <a:off x="5846540" y="4714875"/>
              <a:ext cx="498920" cy="514350"/>
            </a:xfrm>
            <a:custGeom>
              <a:avLst/>
              <a:gdLst>
                <a:gd name="T0" fmla="*/ 705908 w 4388"/>
                <a:gd name="T1" fmla="*/ 0 h 4523"/>
                <a:gd name="T2" fmla="*/ 293567 w 4388"/>
                <a:gd name="T3" fmla="*/ 424129 h 4523"/>
                <a:gd name="T4" fmla="*/ 924083 w 4388"/>
                <a:gd name="T5" fmla="*/ 624611 h 4523"/>
                <a:gd name="T6" fmla="*/ 705908 w 4388"/>
                <a:gd name="T7" fmla="*/ 0 h 4523"/>
                <a:gd name="T8" fmla="*/ 0 w 4388"/>
                <a:gd name="T9" fmla="*/ 629244 h 4523"/>
                <a:gd name="T10" fmla="*/ 0 w 4388"/>
                <a:gd name="T11" fmla="*/ 987247 h 4523"/>
                <a:gd name="T12" fmla="*/ 165526 w 4388"/>
                <a:gd name="T13" fmla="*/ 987247 h 4523"/>
                <a:gd name="T14" fmla="*/ 165526 w 4388"/>
                <a:gd name="T15" fmla="*/ 1905000 h 4523"/>
                <a:gd name="T16" fmla="*/ 1682639 w 4388"/>
                <a:gd name="T17" fmla="*/ 1905000 h 4523"/>
                <a:gd name="T18" fmla="*/ 1682639 w 4388"/>
                <a:gd name="T19" fmla="*/ 987247 h 4523"/>
                <a:gd name="T20" fmla="*/ 1848165 w 4388"/>
                <a:gd name="T21" fmla="*/ 987247 h 4523"/>
                <a:gd name="T22" fmla="*/ 1848165 w 4388"/>
                <a:gd name="T23" fmla="*/ 629244 h 4523"/>
                <a:gd name="T24" fmla="*/ 0 w 4388"/>
                <a:gd name="T25" fmla="*/ 629244 h 4523"/>
                <a:gd name="T26" fmla="*/ 1142257 w 4388"/>
                <a:gd name="T27" fmla="*/ 0 h 4523"/>
                <a:gd name="T28" fmla="*/ 924083 w 4388"/>
                <a:gd name="T29" fmla="*/ 624611 h 4523"/>
                <a:gd name="T30" fmla="*/ 1554177 w 4388"/>
                <a:gd name="T31" fmla="*/ 424129 h 4523"/>
                <a:gd name="T32" fmla="*/ 1142257 w 4388"/>
                <a:gd name="T33" fmla="*/ 0 h 45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388" h="4523">
                  <a:moveTo>
                    <a:pt x="1676" y="0"/>
                  </a:moveTo>
                  <a:lnTo>
                    <a:pt x="697" y="1007"/>
                  </a:lnTo>
                  <a:lnTo>
                    <a:pt x="2194" y="1483"/>
                  </a:lnTo>
                  <a:lnTo>
                    <a:pt x="1676" y="0"/>
                  </a:lnTo>
                  <a:close/>
                  <a:moveTo>
                    <a:pt x="0" y="1494"/>
                  </a:moveTo>
                  <a:lnTo>
                    <a:pt x="0" y="2344"/>
                  </a:lnTo>
                  <a:lnTo>
                    <a:pt x="393" y="2344"/>
                  </a:lnTo>
                  <a:lnTo>
                    <a:pt x="393" y="4523"/>
                  </a:lnTo>
                  <a:lnTo>
                    <a:pt x="3995" y="4523"/>
                  </a:lnTo>
                  <a:lnTo>
                    <a:pt x="3995" y="2344"/>
                  </a:lnTo>
                  <a:lnTo>
                    <a:pt x="4388" y="2344"/>
                  </a:lnTo>
                  <a:lnTo>
                    <a:pt x="4388" y="1494"/>
                  </a:lnTo>
                  <a:lnTo>
                    <a:pt x="0" y="1494"/>
                  </a:lnTo>
                  <a:close/>
                  <a:moveTo>
                    <a:pt x="2712" y="0"/>
                  </a:moveTo>
                  <a:lnTo>
                    <a:pt x="2194" y="1483"/>
                  </a:lnTo>
                  <a:lnTo>
                    <a:pt x="3690" y="1007"/>
                  </a:lnTo>
                  <a:lnTo>
                    <a:pt x="2712" y="0"/>
                  </a:lnTo>
                  <a:close/>
                </a:path>
              </a:pathLst>
            </a:custGeom>
            <a:solidFill>
              <a:schemeClr val="bg1"/>
            </a:solidFill>
            <a:ln>
              <a:noFill/>
            </a:ln>
          </p:spPr>
          <p:txBody>
            <a:bodyPr tIns="684000" anchor="ctr">
              <a:normAutofit fontScale="25000" lnSpcReduction="20000"/>
              <a:scene3d>
                <a:camera prst="orthographicFront"/>
                <a:lightRig rig="threePt" dir="t"/>
              </a:scene3d>
              <a:sp3d>
                <a:contourClr>
                  <a:srgbClr val="FFFFFF"/>
                </a:contourClr>
              </a:sp3d>
            </a:bodyPr>
            <a:lstStyle/>
            <a:p>
              <a:pPr algn="ctr">
                <a:defRPr/>
              </a:pPr>
              <a:endParaRPr lang="zh-CN" altLang="en-US" dirty="0">
                <a:solidFill>
                  <a:srgbClr val="FFFFFF"/>
                </a:solidFill>
                <a:sym typeface="Arial" panose="020B0604020202020204" pitchFamily="34" charset="0"/>
              </a:endParaRPr>
            </a:p>
          </p:txBody>
        </p:sp>
      </p:grpSp>
      <p:grpSp>
        <p:nvGrpSpPr>
          <p:cNvPr id="7" name="组合 6"/>
          <p:cNvGrpSpPr/>
          <p:nvPr>
            <p:custDataLst>
              <p:tags r:id="rId5"/>
            </p:custDataLst>
          </p:nvPr>
        </p:nvGrpSpPr>
        <p:grpSpPr>
          <a:xfrm>
            <a:off x="6842998" y="1810657"/>
            <a:ext cx="1008000" cy="1008000"/>
            <a:chOff x="7126514" y="2833914"/>
            <a:chExt cx="1190172" cy="1190172"/>
          </a:xfrm>
        </p:grpSpPr>
        <p:sp>
          <p:nvSpPr>
            <p:cNvPr id="8" name="椭圆 7"/>
            <p:cNvSpPr/>
            <p:nvPr>
              <p:custDataLst>
                <p:tags r:id="rId6"/>
              </p:custDataLst>
            </p:nvPr>
          </p:nvSpPr>
          <p:spPr>
            <a:xfrm>
              <a:off x="7126514" y="2833914"/>
              <a:ext cx="1190172" cy="11901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ym typeface="Arial" panose="020B0604020202020204" pitchFamily="34" charset="0"/>
              </a:endParaRPr>
            </a:p>
          </p:txBody>
        </p:sp>
        <p:sp>
          <p:nvSpPr>
            <p:cNvPr id="9" name="KSO_Shape"/>
            <p:cNvSpPr/>
            <p:nvPr>
              <p:custDataLst>
                <p:tags r:id="rId7"/>
              </p:custDataLst>
            </p:nvPr>
          </p:nvSpPr>
          <p:spPr>
            <a:xfrm>
              <a:off x="7472170" y="3105754"/>
              <a:ext cx="498860" cy="646492"/>
            </a:xfrm>
            <a:custGeom>
              <a:avLst/>
              <a:gdLst>
                <a:gd name="connsiteX0" fmla="*/ 119442 w 2112807"/>
                <a:gd name="connsiteY0" fmla="*/ 0 h 3733939"/>
                <a:gd name="connsiteX1" fmla="*/ 238884 w 2112807"/>
                <a:gd name="connsiteY1" fmla="*/ 119442 h 3733939"/>
                <a:gd name="connsiteX2" fmla="*/ 165934 w 2112807"/>
                <a:gd name="connsiteY2" fmla="*/ 229498 h 3733939"/>
                <a:gd name="connsiteX3" fmla="*/ 142301 w 2112807"/>
                <a:gd name="connsiteY3" fmla="*/ 234269 h 3733939"/>
                <a:gd name="connsiteX4" fmla="*/ 142301 w 2112807"/>
                <a:gd name="connsiteY4" fmla="*/ 412408 h 3733939"/>
                <a:gd name="connsiteX5" fmla="*/ 159590 w 2112807"/>
                <a:gd name="connsiteY5" fmla="*/ 392780 h 3733939"/>
                <a:gd name="connsiteX6" fmla="*/ 2112807 w 2112807"/>
                <a:gd name="connsiteY6" fmla="*/ 464309 h 3733939"/>
                <a:gd name="connsiteX7" fmla="*/ 2112807 w 2112807"/>
                <a:gd name="connsiteY7" fmla="*/ 1976477 h 3733939"/>
                <a:gd name="connsiteX8" fmla="*/ 159590 w 2112807"/>
                <a:gd name="connsiteY8" fmla="*/ 1904948 h 3733939"/>
                <a:gd name="connsiteX9" fmla="*/ 142301 w 2112807"/>
                <a:gd name="connsiteY9" fmla="*/ 1924576 h 3733939"/>
                <a:gd name="connsiteX10" fmla="*/ 142301 w 2112807"/>
                <a:gd name="connsiteY10" fmla="*/ 3733939 h 3733939"/>
                <a:gd name="connsiteX11" fmla="*/ 96582 w 2112807"/>
                <a:gd name="connsiteY11" fmla="*/ 3733939 h 3733939"/>
                <a:gd name="connsiteX12" fmla="*/ 96582 w 2112807"/>
                <a:gd name="connsiteY12" fmla="*/ 234269 h 3733939"/>
                <a:gd name="connsiteX13" fmla="*/ 72950 w 2112807"/>
                <a:gd name="connsiteY13" fmla="*/ 229498 h 3733939"/>
                <a:gd name="connsiteX14" fmla="*/ 0 w 2112807"/>
                <a:gd name="connsiteY14" fmla="*/ 119442 h 3733939"/>
                <a:gd name="connsiteX15" fmla="*/ 119442 w 2112807"/>
                <a:gd name="connsiteY15" fmla="*/ 0 h 3733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12807" h="3733939">
                  <a:moveTo>
                    <a:pt x="119442" y="0"/>
                  </a:moveTo>
                  <a:cubicBezTo>
                    <a:pt x="185408" y="0"/>
                    <a:pt x="238884" y="53476"/>
                    <a:pt x="238884" y="119442"/>
                  </a:cubicBezTo>
                  <a:cubicBezTo>
                    <a:pt x="238884" y="168916"/>
                    <a:pt x="208804" y="211365"/>
                    <a:pt x="165934" y="229498"/>
                  </a:cubicBezTo>
                  <a:lnTo>
                    <a:pt x="142301" y="234269"/>
                  </a:lnTo>
                  <a:lnTo>
                    <a:pt x="142301" y="412408"/>
                  </a:lnTo>
                  <a:lnTo>
                    <a:pt x="159590" y="392780"/>
                  </a:lnTo>
                  <a:cubicBezTo>
                    <a:pt x="810663" y="-273233"/>
                    <a:pt x="1461735" y="1278149"/>
                    <a:pt x="2112807" y="464309"/>
                  </a:cubicBezTo>
                  <a:lnTo>
                    <a:pt x="2112807" y="1976477"/>
                  </a:lnTo>
                  <a:cubicBezTo>
                    <a:pt x="1461735" y="2790317"/>
                    <a:pt x="810663" y="1238935"/>
                    <a:pt x="159590" y="1904948"/>
                  </a:cubicBezTo>
                  <a:lnTo>
                    <a:pt x="142301" y="1924576"/>
                  </a:lnTo>
                  <a:lnTo>
                    <a:pt x="142301" y="3733939"/>
                  </a:lnTo>
                  <a:lnTo>
                    <a:pt x="96582" y="3733939"/>
                  </a:lnTo>
                  <a:lnTo>
                    <a:pt x="96582" y="234269"/>
                  </a:lnTo>
                  <a:lnTo>
                    <a:pt x="72950" y="229498"/>
                  </a:lnTo>
                  <a:cubicBezTo>
                    <a:pt x="30080" y="211365"/>
                    <a:pt x="0" y="168916"/>
                    <a:pt x="0" y="119442"/>
                  </a:cubicBezTo>
                  <a:cubicBezTo>
                    <a:pt x="0" y="53476"/>
                    <a:pt x="53476" y="0"/>
                    <a:pt x="11944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bIns="684000" anchor="ctr">
              <a:normAutofit fontScale="25000" lnSpcReduction="20000"/>
            </a:bodyPr>
            <a:lstStyle/>
            <a:p>
              <a:pPr algn="ctr" eaLnBrk="1" hangingPunct="1">
                <a:spcBef>
                  <a:spcPts val="0"/>
                </a:spcBef>
                <a:spcAft>
                  <a:spcPts val="0"/>
                </a:spcAft>
                <a:defRPr/>
              </a:pPr>
              <a:endParaRPr lang="zh-CN" altLang="en-US" dirty="0">
                <a:solidFill>
                  <a:srgbClr val="FFFFFF"/>
                </a:solidFill>
                <a:sym typeface="Arial" panose="020B0604020202020204" pitchFamily="34" charset="0"/>
              </a:endParaRPr>
            </a:p>
          </p:txBody>
        </p:sp>
      </p:grpSp>
      <p:grpSp>
        <p:nvGrpSpPr>
          <p:cNvPr id="10" name="组合 9"/>
          <p:cNvGrpSpPr/>
          <p:nvPr>
            <p:custDataLst>
              <p:tags r:id="rId8"/>
            </p:custDataLst>
          </p:nvPr>
        </p:nvGrpSpPr>
        <p:grpSpPr>
          <a:xfrm>
            <a:off x="4056942" y="2664354"/>
            <a:ext cx="1008000" cy="1008000"/>
            <a:chOff x="3875314" y="2833914"/>
            <a:chExt cx="1190172" cy="1190172"/>
          </a:xfrm>
        </p:grpSpPr>
        <p:sp>
          <p:nvSpPr>
            <p:cNvPr id="11" name="椭圆 10"/>
            <p:cNvSpPr/>
            <p:nvPr>
              <p:custDataLst>
                <p:tags r:id="rId9"/>
              </p:custDataLst>
            </p:nvPr>
          </p:nvSpPr>
          <p:spPr>
            <a:xfrm>
              <a:off x="3875314" y="2833914"/>
              <a:ext cx="1190172" cy="11901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ym typeface="Arial" panose="020B0604020202020204" pitchFamily="34" charset="0"/>
              </a:endParaRPr>
            </a:p>
          </p:txBody>
        </p:sp>
        <p:sp>
          <p:nvSpPr>
            <p:cNvPr id="12" name="KSO_Shape"/>
            <p:cNvSpPr/>
            <p:nvPr>
              <p:custDataLst>
                <p:tags r:id="rId10"/>
              </p:custDataLst>
            </p:nvPr>
          </p:nvSpPr>
          <p:spPr bwMode="auto">
            <a:xfrm rot="1800000">
              <a:off x="4253670" y="3032564"/>
              <a:ext cx="433460" cy="710590"/>
            </a:xfrm>
            <a:custGeom>
              <a:avLst/>
              <a:gdLst>
                <a:gd name="T0" fmla="*/ 1029029 w 3535"/>
                <a:gd name="T1" fmla="*/ 1156466 h 5800"/>
                <a:gd name="T2" fmla="*/ 818493 w 3535"/>
                <a:gd name="T3" fmla="*/ 1179458 h 5800"/>
                <a:gd name="T4" fmla="*/ 848054 w 3535"/>
                <a:gd name="T5" fmla="*/ 1077639 h 5800"/>
                <a:gd name="T6" fmla="*/ 875315 w 3535"/>
                <a:gd name="T7" fmla="*/ 972864 h 5800"/>
                <a:gd name="T8" fmla="*/ 898635 w 3535"/>
                <a:gd name="T9" fmla="*/ 868417 h 5800"/>
                <a:gd name="T10" fmla="*/ 916371 w 3535"/>
                <a:gd name="T11" fmla="*/ 767255 h 5800"/>
                <a:gd name="T12" fmla="*/ 926553 w 3535"/>
                <a:gd name="T13" fmla="*/ 672662 h 5800"/>
                <a:gd name="T14" fmla="*/ 927538 w 3535"/>
                <a:gd name="T15" fmla="*/ 635876 h 5800"/>
                <a:gd name="T16" fmla="*/ 926553 w 3535"/>
                <a:gd name="T17" fmla="*/ 582996 h 5800"/>
                <a:gd name="T18" fmla="*/ 921955 w 3535"/>
                <a:gd name="T19" fmla="*/ 531429 h 5800"/>
                <a:gd name="T20" fmla="*/ 914072 w 3535"/>
                <a:gd name="T21" fmla="*/ 481505 h 5800"/>
                <a:gd name="T22" fmla="*/ 903233 w 3535"/>
                <a:gd name="T23" fmla="*/ 433223 h 5800"/>
                <a:gd name="T24" fmla="*/ 889438 w 3535"/>
                <a:gd name="T25" fmla="*/ 387241 h 5800"/>
                <a:gd name="T26" fmla="*/ 873673 w 3535"/>
                <a:gd name="T27" fmla="*/ 342900 h 5800"/>
                <a:gd name="T28" fmla="*/ 855936 w 3535"/>
                <a:gd name="T29" fmla="*/ 301187 h 5800"/>
                <a:gd name="T30" fmla="*/ 836230 w 3535"/>
                <a:gd name="T31" fmla="*/ 261773 h 5800"/>
                <a:gd name="T32" fmla="*/ 808640 w 3535"/>
                <a:gd name="T33" fmla="*/ 212178 h 5800"/>
                <a:gd name="T34" fmla="*/ 763314 w 3535"/>
                <a:gd name="T35" fmla="*/ 146816 h 5800"/>
                <a:gd name="T36" fmla="*/ 717660 w 3535"/>
                <a:gd name="T37" fmla="*/ 92622 h 5800"/>
                <a:gd name="T38" fmla="*/ 673319 w 3535"/>
                <a:gd name="T39" fmla="*/ 50253 h 5800"/>
                <a:gd name="T40" fmla="*/ 632592 w 3535"/>
                <a:gd name="T41" fmla="*/ 20035 h 5800"/>
                <a:gd name="T42" fmla="*/ 608943 w 3535"/>
                <a:gd name="T43" fmla="*/ 7226 h 5800"/>
                <a:gd name="T44" fmla="*/ 593835 w 3535"/>
                <a:gd name="T45" fmla="*/ 1971 h 5800"/>
                <a:gd name="T46" fmla="*/ 580697 w 3535"/>
                <a:gd name="T47" fmla="*/ 0 h 5800"/>
                <a:gd name="T48" fmla="*/ 572486 w 3535"/>
                <a:gd name="T49" fmla="*/ 657 h 5800"/>
                <a:gd name="T50" fmla="*/ 558034 w 3535"/>
                <a:gd name="T51" fmla="*/ 5255 h 5800"/>
                <a:gd name="T52" fmla="*/ 541283 w 3535"/>
                <a:gd name="T53" fmla="*/ 12809 h 5800"/>
                <a:gd name="T54" fmla="*/ 502526 w 3535"/>
                <a:gd name="T55" fmla="*/ 38428 h 5800"/>
                <a:gd name="T56" fmla="*/ 459171 w 3535"/>
                <a:gd name="T57" fmla="*/ 77185 h 5800"/>
                <a:gd name="T58" fmla="*/ 413517 w 3535"/>
                <a:gd name="T59" fmla="*/ 127438 h 5800"/>
                <a:gd name="T60" fmla="*/ 368191 w 3535"/>
                <a:gd name="T61" fmla="*/ 189515 h 5800"/>
                <a:gd name="T62" fmla="*/ 332390 w 3535"/>
                <a:gd name="T63" fmla="*/ 248635 h 5800"/>
                <a:gd name="T64" fmla="*/ 312026 w 3535"/>
                <a:gd name="T65" fmla="*/ 287721 h 5800"/>
                <a:gd name="T66" fmla="*/ 293633 w 3535"/>
                <a:gd name="T67" fmla="*/ 328777 h 5800"/>
                <a:gd name="T68" fmla="*/ 277210 w 3535"/>
                <a:gd name="T69" fmla="*/ 371803 h 5800"/>
                <a:gd name="T70" fmla="*/ 263087 w 3535"/>
                <a:gd name="T71" fmla="*/ 417458 h 5800"/>
                <a:gd name="T72" fmla="*/ 250935 w 3535"/>
                <a:gd name="T73" fmla="*/ 465083 h 5800"/>
                <a:gd name="T74" fmla="*/ 242066 w 3535"/>
                <a:gd name="T75" fmla="*/ 514350 h 5800"/>
                <a:gd name="T76" fmla="*/ 236483 w 3535"/>
                <a:gd name="T77" fmla="*/ 565588 h 5800"/>
                <a:gd name="T78" fmla="*/ 233855 w 3535"/>
                <a:gd name="T79" fmla="*/ 618468 h 5800"/>
                <a:gd name="T80" fmla="*/ 235169 w 3535"/>
                <a:gd name="T81" fmla="*/ 672662 h 5800"/>
                <a:gd name="T82" fmla="*/ 241410 w 3535"/>
                <a:gd name="T83" fmla="*/ 734739 h 5800"/>
                <a:gd name="T84" fmla="*/ 256190 w 3535"/>
                <a:gd name="T85" fmla="*/ 834259 h 5800"/>
                <a:gd name="T86" fmla="*/ 277867 w 3535"/>
                <a:gd name="T87" fmla="*/ 938048 h 5800"/>
                <a:gd name="T88" fmla="*/ 304143 w 3535"/>
                <a:gd name="T89" fmla="*/ 1043152 h 5800"/>
                <a:gd name="T90" fmla="*/ 333047 w 3535"/>
                <a:gd name="T91" fmla="*/ 1146284 h 5800"/>
                <a:gd name="T92" fmla="*/ 132693 w 3535"/>
                <a:gd name="T93" fmla="*/ 1156466 h 5800"/>
                <a:gd name="T94" fmla="*/ 580697 w 3535"/>
                <a:gd name="T95" fmla="*/ 1905000 h 58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35" h="5800">
                  <a:moveTo>
                    <a:pt x="2174" y="4724"/>
                  </a:moveTo>
                  <a:lnTo>
                    <a:pt x="3535" y="5397"/>
                  </a:lnTo>
                  <a:lnTo>
                    <a:pt x="3133" y="3521"/>
                  </a:lnTo>
                  <a:lnTo>
                    <a:pt x="2462" y="3691"/>
                  </a:lnTo>
                  <a:lnTo>
                    <a:pt x="2492" y="3591"/>
                  </a:lnTo>
                  <a:lnTo>
                    <a:pt x="2523" y="3490"/>
                  </a:lnTo>
                  <a:lnTo>
                    <a:pt x="2552" y="3385"/>
                  </a:lnTo>
                  <a:lnTo>
                    <a:pt x="2582" y="3281"/>
                  </a:lnTo>
                  <a:lnTo>
                    <a:pt x="2611" y="3176"/>
                  </a:lnTo>
                  <a:lnTo>
                    <a:pt x="2638" y="3069"/>
                  </a:lnTo>
                  <a:lnTo>
                    <a:pt x="2665" y="2962"/>
                  </a:lnTo>
                  <a:lnTo>
                    <a:pt x="2691" y="2856"/>
                  </a:lnTo>
                  <a:lnTo>
                    <a:pt x="2714" y="2749"/>
                  </a:lnTo>
                  <a:lnTo>
                    <a:pt x="2736" y="2644"/>
                  </a:lnTo>
                  <a:lnTo>
                    <a:pt x="2757" y="2540"/>
                  </a:lnTo>
                  <a:lnTo>
                    <a:pt x="2774" y="2437"/>
                  </a:lnTo>
                  <a:lnTo>
                    <a:pt x="2790" y="2336"/>
                  </a:lnTo>
                  <a:lnTo>
                    <a:pt x="2802" y="2237"/>
                  </a:lnTo>
                  <a:lnTo>
                    <a:pt x="2813" y="2141"/>
                  </a:lnTo>
                  <a:lnTo>
                    <a:pt x="2821" y="2048"/>
                  </a:lnTo>
                  <a:lnTo>
                    <a:pt x="2823" y="1992"/>
                  </a:lnTo>
                  <a:lnTo>
                    <a:pt x="2824" y="1936"/>
                  </a:lnTo>
                  <a:lnTo>
                    <a:pt x="2824" y="1883"/>
                  </a:lnTo>
                  <a:lnTo>
                    <a:pt x="2823" y="1829"/>
                  </a:lnTo>
                  <a:lnTo>
                    <a:pt x="2821" y="1775"/>
                  </a:lnTo>
                  <a:lnTo>
                    <a:pt x="2817" y="1722"/>
                  </a:lnTo>
                  <a:lnTo>
                    <a:pt x="2813" y="1669"/>
                  </a:lnTo>
                  <a:lnTo>
                    <a:pt x="2807" y="1618"/>
                  </a:lnTo>
                  <a:lnTo>
                    <a:pt x="2800" y="1566"/>
                  </a:lnTo>
                  <a:lnTo>
                    <a:pt x="2791" y="1515"/>
                  </a:lnTo>
                  <a:lnTo>
                    <a:pt x="2783" y="1466"/>
                  </a:lnTo>
                  <a:lnTo>
                    <a:pt x="2773" y="1416"/>
                  </a:lnTo>
                  <a:lnTo>
                    <a:pt x="2762" y="1367"/>
                  </a:lnTo>
                  <a:lnTo>
                    <a:pt x="2750" y="1319"/>
                  </a:lnTo>
                  <a:lnTo>
                    <a:pt x="2736" y="1271"/>
                  </a:lnTo>
                  <a:lnTo>
                    <a:pt x="2723" y="1224"/>
                  </a:lnTo>
                  <a:lnTo>
                    <a:pt x="2708" y="1179"/>
                  </a:lnTo>
                  <a:lnTo>
                    <a:pt x="2693" y="1132"/>
                  </a:lnTo>
                  <a:lnTo>
                    <a:pt x="2677" y="1088"/>
                  </a:lnTo>
                  <a:lnTo>
                    <a:pt x="2660" y="1044"/>
                  </a:lnTo>
                  <a:lnTo>
                    <a:pt x="2643" y="1001"/>
                  </a:lnTo>
                  <a:lnTo>
                    <a:pt x="2625" y="958"/>
                  </a:lnTo>
                  <a:lnTo>
                    <a:pt x="2606" y="917"/>
                  </a:lnTo>
                  <a:lnTo>
                    <a:pt x="2587" y="876"/>
                  </a:lnTo>
                  <a:lnTo>
                    <a:pt x="2567" y="836"/>
                  </a:lnTo>
                  <a:lnTo>
                    <a:pt x="2546" y="797"/>
                  </a:lnTo>
                  <a:lnTo>
                    <a:pt x="2525" y="757"/>
                  </a:lnTo>
                  <a:lnTo>
                    <a:pt x="2505" y="719"/>
                  </a:lnTo>
                  <a:lnTo>
                    <a:pt x="2462" y="646"/>
                  </a:lnTo>
                  <a:lnTo>
                    <a:pt x="2416" y="577"/>
                  </a:lnTo>
                  <a:lnTo>
                    <a:pt x="2371" y="511"/>
                  </a:lnTo>
                  <a:lnTo>
                    <a:pt x="2324" y="447"/>
                  </a:lnTo>
                  <a:lnTo>
                    <a:pt x="2278" y="388"/>
                  </a:lnTo>
                  <a:lnTo>
                    <a:pt x="2231" y="333"/>
                  </a:lnTo>
                  <a:lnTo>
                    <a:pt x="2185" y="282"/>
                  </a:lnTo>
                  <a:lnTo>
                    <a:pt x="2139" y="235"/>
                  </a:lnTo>
                  <a:lnTo>
                    <a:pt x="2094" y="191"/>
                  </a:lnTo>
                  <a:lnTo>
                    <a:pt x="2050" y="153"/>
                  </a:lnTo>
                  <a:lnTo>
                    <a:pt x="2007" y="117"/>
                  </a:lnTo>
                  <a:lnTo>
                    <a:pt x="1965" y="87"/>
                  </a:lnTo>
                  <a:lnTo>
                    <a:pt x="1926" y="61"/>
                  </a:lnTo>
                  <a:lnTo>
                    <a:pt x="1889" y="39"/>
                  </a:lnTo>
                  <a:lnTo>
                    <a:pt x="1871" y="30"/>
                  </a:lnTo>
                  <a:lnTo>
                    <a:pt x="1854" y="22"/>
                  </a:lnTo>
                  <a:lnTo>
                    <a:pt x="1838" y="16"/>
                  </a:lnTo>
                  <a:lnTo>
                    <a:pt x="1823" y="10"/>
                  </a:lnTo>
                  <a:lnTo>
                    <a:pt x="1808" y="6"/>
                  </a:lnTo>
                  <a:lnTo>
                    <a:pt x="1794" y="2"/>
                  </a:lnTo>
                  <a:lnTo>
                    <a:pt x="1780" y="1"/>
                  </a:lnTo>
                  <a:lnTo>
                    <a:pt x="1768" y="0"/>
                  </a:lnTo>
                  <a:lnTo>
                    <a:pt x="1757" y="1"/>
                  </a:lnTo>
                  <a:lnTo>
                    <a:pt x="1743" y="2"/>
                  </a:lnTo>
                  <a:lnTo>
                    <a:pt x="1729" y="6"/>
                  </a:lnTo>
                  <a:lnTo>
                    <a:pt x="1714" y="10"/>
                  </a:lnTo>
                  <a:lnTo>
                    <a:pt x="1699" y="16"/>
                  </a:lnTo>
                  <a:lnTo>
                    <a:pt x="1682" y="22"/>
                  </a:lnTo>
                  <a:lnTo>
                    <a:pt x="1666" y="30"/>
                  </a:lnTo>
                  <a:lnTo>
                    <a:pt x="1648" y="39"/>
                  </a:lnTo>
                  <a:lnTo>
                    <a:pt x="1611" y="61"/>
                  </a:lnTo>
                  <a:lnTo>
                    <a:pt x="1572" y="87"/>
                  </a:lnTo>
                  <a:lnTo>
                    <a:pt x="1530" y="117"/>
                  </a:lnTo>
                  <a:lnTo>
                    <a:pt x="1487" y="153"/>
                  </a:lnTo>
                  <a:lnTo>
                    <a:pt x="1443" y="191"/>
                  </a:lnTo>
                  <a:lnTo>
                    <a:pt x="1398" y="235"/>
                  </a:lnTo>
                  <a:lnTo>
                    <a:pt x="1352" y="282"/>
                  </a:lnTo>
                  <a:lnTo>
                    <a:pt x="1306" y="333"/>
                  </a:lnTo>
                  <a:lnTo>
                    <a:pt x="1259" y="388"/>
                  </a:lnTo>
                  <a:lnTo>
                    <a:pt x="1213" y="447"/>
                  </a:lnTo>
                  <a:lnTo>
                    <a:pt x="1166" y="511"/>
                  </a:lnTo>
                  <a:lnTo>
                    <a:pt x="1121" y="577"/>
                  </a:lnTo>
                  <a:lnTo>
                    <a:pt x="1075" y="646"/>
                  </a:lnTo>
                  <a:lnTo>
                    <a:pt x="1032" y="719"/>
                  </a:lnTo>
                  <a:lnTo>
                    <a:pt x="1012" y="757"/>
                  </a:lnTo>
                  <a:lnTo>
                    <a:pt x="991" y="797"/>
                  </a:lnTo>
                  <a:lnTo>
                    <a:pt x="970" y="836"/>
                  </a:lnTo>
                  <a:lnTo>
                    <a:pt x="950" y="876"/>
                  </a:lnTo>
                  <a:lnTo>
                    <a:pt x="931" y="917"/>
                  </a:lnTo>
                  <a:lnTo>
                    <a:pt x="912" y="958"/>
                  </a:lnTo>
                  <a:lnTo>
                    <a:pt x="894" y="1001"/>
                  </a:lnTo>
                  <a:lnTo>
                    <a:pt x="877" y="1044"/>
                  </a:lnTo>
                  <a:lnTo>
                    <a:pt x="860" y="1088"/>
                  </a:lnTo>
                  <a:lnTo>
                    <a:pt x="844" y="1132"/>
                  </a:lnTo>
                  <a:lnTo>
                    <a:pt x="829" y="1179"/>
                  </a:lnTo>
                  <a:lnTo>
                    <a:pt x="814" y="1224"/>
                  </a:lnTo>
                  <a:lnTo>
                    <a:pt x="801" y="1271"/>
                  </a:lnTo>
                  <a:lnTo>
                    <a:pt x="787" y="1319"/>
                  </a:lnTo>
                  <a:lnTo>
                    <a:pt x="775" y="1367"/>
                  </a:lnTo>
                  <a:lnTo>
                    <a:pt x="764" y="1416"/>
                  </a:lnTo>
                  <a:lnTo>
                    <a:pt x="754" y="1466"/>
                  </a:lnTo>
                  <a:lnTo>
                    <a:pt x="746" y="1515"/>
                  </a:lnTo>
                  <a:lnTo>
                    <a:pt x="737" y="1566"/>
                  </a:lnTo>
                  <a:lnTo>
                    <a:pt x="730" y="1618"/>
                  </a:lnTo>
                  <a:lnTo>
                    <a:pt x="723" y="1669"/>
                  </a:lnTo>
                  <a:lnTo>
                    <a:pt x="720" y="1722"/>
                  </a:lnTo>
                  <a:lnTo>
                    <a:pt x="716" y="1775"/>
                  </a:lnTo>
                  <a:lnTo>
                    <a:pt x="714" y="1829"/>
                  </a:lnTo>
                  <a:lnTo>
                    <a:pt x="712" y="1883"/>
                  </a:lnTo>
                  <a:lnTo>
                    <a:pt x="712" y="1936"/>
                  </a:lnTo>
                  <a:lnTo>
                    <a:pt x="714" y="1992"/>
                  </a:lnTo>
                  <a:lnTo>
                    <a:pt x="716" y="2048"/>
                  </a:lnTo>
                  <a:lnTo>
                    <a:pt x="723" y="2141"/>
                  </a:lnTo>
                  <a:lnTo>
                    <a:pt x="735" y="2237"/>
                  </a:lnTo>
                  <a:lnTo>
                    <a:pt x="747" y="2336"/>
                  </a:lnTo>
                  <a:lnTo>
                    <a:pt x="763" y="2437"/>
                  </a:lnTo>
                  <a:lnTo>
                    <a:pt x="780" y="2540"/>
                  </a:lnTo>
                  <a:lnTo>
                    <a:pt x="801" y="2644"/>
                  </a:lnTo>
                  <a:lnTo>
                    <a:pt x="823" y="2749"/>
                  </a:lnTo>
                  <a:lnTo>
                    <a:pt x="846" y="2856"/>
                  </a:lnTo>
                  <a:lnTo>
                    <a:pt x="872" y="2962"/>
                  </a:lnTo>
                  <a:lnTo>
                    <a:pt x="899" y="3069"/>
                  </a:lnTo>
                  <a:lnTo>
                    <a:pt x="926" y="3176"/>
                  </a:lnTo>
                  <a:lnTo>
                    <a:pt x="955" y="3281"/>
                  </a:lnTo>
                  <a:lnTo>
                    <a:pt x="985" y="3385"/>
                  </a:lnTo>
                  <a:lnTo>
                    <a:pt x="1014" y="3490"/>
                  </a:lnTo>
                  <a:lnTo>
                    <a:pt x="1045" y="3591"/>
                  </a:lnTo>
                  <a:lnTo>
                    <a:pt x="1075" y="3691"/>
                  </a:lnTo>
                  <a:lnTo>
                    <a:pt x="404" y="3521"/>
                  </a:lnTo>
                  <a:lnTo>
                    <a:pt x="0" y="5397"/>
                  </a:lnTo>
                  <a:lnTo>
                    <a:pt x="1362" y="4724"/>
                  </a:lnTo>
                  <a:lnTo>
                    <a:pt x="1768" y="5800"/>
                  </a:lnTo>
                  <a:lnTo>
                    <a:pt x="2174" y="4724"/>
                  </a:lnTo>
                  <a:close/>
                </a:path>
              </a:pathLst>
            </a:custGeom>
            <a:solidFill>
              <a:schemeClr val="bg1"/>
            </a:solidFill>
            <a:ln>
              <a:noFill/>
            </a:ln>
          </p:spPr>
          <p:txBody>
            <a:bodyPr anchor="ctr">
              <a:normAutofit/>
              <a:scene3d>
                <a:camera prst="orthographicFront"/>
                <a:lightRig rig="threePt" dir="t"/>
              </a:scene3d>
              <a:sp3d>
                <a:contourClr>
                  <a:srgbClr val="FFFFFF"/>
                </a:contourClr>
              </a:sp3d>
            </a:bodyPr>
            <a:lstStyle/>
            <a:p>
              <a:pPr algn="ctr">
                <a:defRPr/>
              </a:pPr>
              <a:endParaRPr lang="zh-CN" altLang="en-US">
                <a:solidFill>
                  <a:srgbClr val="FFFFFF"/>
                </a:solidFill>
                <a:sym typeface="Arial" panose="020B0604020202020204" pitchFamily="34" charset="0"/>
              </a:endParaRPr>
            </a:p>
          </p:txBody>
        </p:sp>
      </p:grpSp>
      <p:grpSp>
        <p:nvGrpSpPr>
          <p:cNvPr id="13" name="组合 12"/>
          <p:cNvGrpSpPr/>
          <p:nvPr>
            <p:custDataLst>
              <p:tags r:id="rId11"/>
            </p:custDataLst>
          </p:nvPr>
        </p:nvGrpSpPr>
        <p:grpSpPr>
          <a:xfrm>
            <a:off x="5112326" y="1217798"/>
            <a:ext cx="1008000" cy="1008000"/>
            <a:chOff x="4796531" y="2033163"/>
            <a:chExt cx="1008000" cy="1008000"/>
          </a:xfrm>
        </p:grpSpPr>
        <p:sp>
          <p:nvSpPr>
            <p:cNvPr id="14" name="椭圆 13"/>
            <p:cNvSpPr/>
            <p:nvPr>
              <p:custDataLst>
                <p:tags r:id="rId12"/>
              </p:custDataLst>
            </p:nvPr>
          </p:nvSpPr>
          <p:spPr>
            <a:xfrm>
              <a:off x="4796531" y="2033163"/>
              <a:ext cx="1008000" cy="10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ym typeface="Arial" panose="020B0604020202020204" pitchFamily="34" charset="0"/>
              </a:endParaRPr>
            </a:p>
          </p:txBody>
        </p:sp>
        <p:sp>
          <p:nvSpPr>
            <p:cNvPr id="15" name="KSO_Shape"/>
            <p:cNvSpPr/>
            <p:nvPr>
              <p:custDataLst>
                <p:tags r:id="rId13"/>
              </p:custDataLst>
            </p:nvPr>
          </p:nvSpPr>
          <p:spPr bwMode="auto">
            <a:xfrm>
              <a:off x="5024155" y="2243119"/>
              <a:ext cx="552752" cy="563075"/>
            </a:xfrm>
            <a:custGeom>
              <a:avLst/>
              <a:gdLst>
                <a:gd name="T0" fmla="*/ 2147483646 w 4946"/>
                <a:gd name="T1" fmla="*/ 0 h 5041"/>
                <a:gd name="T2" fmla="*/ 2147483646 w 4946"/>
                <a:gd name="T3" fmla="*/ 2147483646 h 5041"/>
                <a:gd name="T4" fmla="*/ 2147483646 w 4946"/>
                <a:gd name="T5" fmla="*/ 2147483646 h 5041"/>
                <a:gd name="T6" fmla="*/ 2147483646 w 4946"/>
                <a:gd name="T7" fmla="*/ 2147483646 h 5041"/>
                <a:gd name="T8" fmla="*/ 2147483646 w 4946"/>
                <a:gd name="T9" fmla="*/ 2147483646 h 5041"/>
                <a:gd name="T10" fmla="*/ 2147483646 w 4946"/>
                <a:gd name="T11" fmla="*/ 2147483646 h 5041"/>
                <a:gd name="T12" fmla="*/ 2147483646 w 4946"/>
                <a:gd name="T13" fmla="*/ 2147483646 h 5041"/>
                <a:gd name="T14" fmla="*/ 2147483646 w 4946"/>
                <a:gd name="T15" fmla="*/ 2147483646 h 5041"/>
                <a:gd name="T16" fmla="*/ 2147483646 w 4946"/>
                <a:gd name="T17" fmla="*/ 2147483646 h 5041"/>
                <a:gd name="T18" fmla="*/ 2147483646 w 4946"/>
                <a:gd name="T19" fmla="*/ 2147483646 h 5041"/>
                <a:gd name="T20" fmla="*/ 2147483646 w 4946"/>
                <a:gd name="T21" fmla="*/ 2147483646 h 5041"/>
                <a:gd name="T22" fmla="*/ 2147483646 w 4946"/>
                <a:gd name="T23" fmla="*/ 2147483646 h 5041"/>
                <a:gd name="T24" fmla="*/ 2147483646 w 4946"/>
                <a:gd name="T25" fmla="*/ 2147483646 h 5041"/>
                <a:gd name="T26" fmla="*/ 2147483646 w 4946"/>
                <a:gd name="T27" fmla="*/ 2147483646 h 5041"/>
                <a:gd name="T28" fmla="*/ 2147483646 w 4946"/>
                <a:gd name="T29" fmla="*/ 2147483646 h 5041"/>
                <a:gd name="T30" fmla="*/ 2147483646 w 4946"/>
                <a:gd name="T31" fmla="*/ 2147483646 h 5041"/>
                <a:gd name="T32" fmla="*/ 2147483646 w 4946"/>
                <a:gd name="T33" fmla="*/ 2147483646 h 5041"/>
                <a:gd name="T34" fmla="*/ 2147483646 w 4946"/>
                <a:gd name="T35" fmla="*/ 2147483646 h 5041"/>
                <a:gd name="T36" fmla="*/ 2147483646 w 4946"/>
                <a:gd name="T37" fmla="*/ 2147483646 h 5041"/>
                <a:gd name="T38" fmla="*/ 2147483646 w 4946"/>
                <a:gd name="T39" fmla="*/ 2147483646 h 5041"/>
                <a:gd name="T40" fmla="*/ 2147483646 w 4946"/>
                <a:gd name="T41" fmla="*/ 2147483646 h 5041"/>
                <a:gd name="T42" fmla="*/ 2147483646 w 4946"/>
                <a:gd name="T43" fmla="*/ 2147483646 h 5041"/>
                <a:gd name="T44" fmla="*/ 2147483646 w 4946"/>
                <a:gd name="T45" fmla="*/ 2147483646 h 5041"/>
                <a:gd name="T46" fmla="*/ 2147483646 w 4946"/>
                <a:gd name="T47" fmla="*/ 2147483646 h 5041"/>
                <a:gd name="T48" fmla="*/ 2147483646 w 4946"/>
                <a:gd name="T49" fmla="*/ 2147483646 h 5041"/>
                <a:gd name="T50" fmla="*/ 2147483646 w 4946"/>
                <a:gd name="T51" fmla="*/ 2147483646 h 5041"/>
                <a:gd name="T52" fmla="*/ 2147483646 w 4946"/>
                <a:gd name="T53" fmla="*/ 2147483646 h 5041"/>
                <a:gd name="T54" fmla="*/ 0 w 4946"/>
                <a:gd name="T55" fmla="*/ 2147483646 h 5041"/>
                <a:gd name="T56" fmla="*/ 2147483646 w 4946"/>
                <a:gd name="T57" fmla="*/ 2147483646 h 5041"/>
                <a:gd name="T58" fmla="*/ 2147483646 w 4946"/>
                <a:gd name="T59" fmla="*/ 2147483646 h 5041"/>
                <a:gd name="T60" fmla="*/ 2147483646 w 4946"/>
                <a:gd name="T61" fmla="*/ 2147483646 h 5041"/>
                <a:gd name="T62" fmla="*/ 2147483646 w 4946"/>
                <a:gd name="T63" fmla="*/ 2147483646 h 5041"/>
                <a:gd name="T64" fmla="*/ 2147483646 w 4946"/>
                <a:gd name="T65" fmla="*/ 2147483646 h 5041"/>
                <a:gd name="T66" fmla="*/ 2147483646 w 4946"/>
                <a:gd name="T67" fmla="*/ 2147483646 h 5041"/>
                <a:gd name="T68" fmla="*/ 2147483646 w 4946"/>
                <a:gd name="T69" fmla="*/ 2147483646 h 5041"/>
                <a:gd name="T70" fmla="*/ 2147483646 w 4946"/>
                <a:gd name="T71" fmla="*/ 2147483646 h 5041"/>
                <a:gd name="T72" fmla="*/ 2147483646 w 4946"/>
                <a:gd name="T73" fmla="*/ 2147483646 h 5041"/>
                <a:gd name="T74" fmla="*/ 2147483646 w 4946"/>
                <a:gd name="T75" fmla="*/ 2147483646 h 5041"/>
                <a:gd name="T76" fmla="*/ 2147483646 w 4946"/>
                <a:gd name="T77" fmla="*/ 2147483646 h 5041"/>
                <a:gd name="T78" fmla="*/ 2147483646 w 4946"/>
                <a:gd name="T79" fmla="*/ 2147483646 h 5041"/>
                <a:gd name="T80" fmla="*/ 2147483646 w 4946"/>
                <a:gd name="T81" fmla="*/ 2147483646 h 5041"/>
                <a:gd name="T82" fmla="*/ 2147483646 w 4946"/>
                <a:gd name="T83" fmla="*/ 2147483646 h 5041"/>
                <a:gd name="T84" fmla="*/ 2147483646 w 4946"/>
                <a:gd name="T85" fmla="*/ 2147483646 h 5041"/>
                <a:gd name="T86" fmla="*/ 2147483646 w 4946"/>
                <a:gd name="T87" fmla="*/ 2147483646 h 5041"/>
                <a:gd name="T88" fmla="*/ 2147483646 w 4946"/>
                <a:gd name="T89" fmla="*/ 2147483646 h 5041"/>
                <a:gd name="T90" fmla="*/ 2147483646 w 4946"/>
                <a:gd name="T91" fmla="*/ 2147483646 h 5041"/>
                <a:gd name="T92" fmla="*/ 2147483646 w 4946"/>
                <a:gd name="T93" fmla="*/ 2147483646 h 5041"/>
                <a:gd name="T94" fmla="*/ 2147483646 w 4946"/>
                <a:gd name="T95" fmla="*/ 2147483646 h 5041"/>
                <a:gd name="T96" fmla="*/ 2147483646 w 4946"/>
                <a:gd name="T97" fmla="*/ 2147483646 h 5041"/>
                <a:gd name="T98" fmla="*/ 2147483646 w 4946"/>
                <a:gd name="T99" fmla="*/ 2147483646 h 5041"/>
                <a:gd name="T100" fmla="*/ 2147483646 w 4946"/>
                <a:gd name="T101" fmla="*/ 2147483646 h 5041"/>
                <a:gd name="T102" fmla="*/ 2147483646 w 4946"/>
                <a:gd name="T103" fmla="*/ 2147483646 h 5041"/>
                <a:gd name="T104" fmla="*/ 2147483646 w 4946"/>
                <a:gd name="T105" fmla="*/ 2147483646 h 5041"/>
                <a:gd name="T106" fmla="*/ 2147483646 w 4946"/>
                <a:gd name="T107" fmla="*/ 2147483646 h 5041"/>
                <a:gd name="T108" fmla="*/ 2147483646 w 4946"/>
                <a:gd name="T109" fmla="*/ 2147483646 h 5041"/>
                <a:gd name="T110" fmla="*/ 2147483646 w 4946"/>
                <a:gd name="T111" fmla="*/ 2147483646 h 5041"/>
                <a:gd name="T112" fmla="*/ 2147483646 w 4946"/>
                <a:gd name="T113" fmla="*/ 2147483646 h 5041"/>
                <a:gd name="T114" fmla="*/ 2147483646 w 4946"/>
                <a:gd name="T115" fmla="*/ 2147483646 h 5041"/>
                <a:gd name="T116" fmla="*/ 2147483646 w 4946"/>
                <a:gd name="T117" fmla="*/ 2147483646 h 504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946" h="5041">
                  <a:moveTo>
                    <a:pt x="4946" y="532"/>
                  </a:moveTo>
                  <a:lnTo>
                    <a:pt x="4534" y="270"/>
                  </a:lnTo>
                  <a:lnTo>
                    <a:pt x="4106" y="0"/>
                  </a:lnTo>
                  <a:lnTo>
                    <a:pt x="2142" y="3139"/>
                  </a:lnTo>
                  <a:lnTo>
                    <a:pt x="2117" y="3136"/>
                  </a:lnTo>
                  <a:lnTo>
                    <a:pt x="2091" y="3134"/>
                  </a:lnTo>
                  <a:lnTo>
                    <a:pt x="2066" y="3133"/>
                  </a:lnTo>
                  <a:lnTo>
                    <a:pt x="2039" y="3133"/>
                  </a:lnTo>
                  <a:lnTo>
                    <a:pt x="2014" y="3134"/>
                  </a:lnTo>
                  <a:lnTo>
                    <a:pt x="1989" y="3136"/>
                  </a:lnTo>
                  <a:lnTo>
                    <a:pt x="1963" y="3138"/>
                  </a:lnTo>
                  <a:lnTo>
                    <a:pt x="1938" y="3142"/>
                  </a:lnTo>
                  <a:lnTo>
                    <a:pt x="1912" y="3147"/>
                  </a:lnTo>
                  <a:lnTo>
                    <a:pt x="1888" y="3153"/>
                  </a:lnTo>
                  <a:lnTo>
                    <a:pt x="1862" y="3160"/>
                  </a:lnTo>
                  <a:lnTo>
                    <a:pt x="1838" y="3168"/>
                  </a:lnTo>
                  <a:lnTo>
                    <a:pt x="1813" y="3177"/>
                  </a:lnTo>
                  <a:lnTo>
                    <a:pt x="1789" y="3188"/>
                  </a:lnTo>
                  <a:lnTo>
                    <a:pt x="1765" y="3200"/>
                  </a:lnTo>
                  <a:lnTo>
                    <a:pt x="1742" y="3212"/>
                  </a:lnTo>
                  <a:lnTo>
                    <a:pt x="1719" y="3226"/>
                  </a:lnTo>
                  <a:lnTo>
                    <a:pt x="1695" y="3242"/>
                  </a:lnTo>
                  <a:lnTo>
                    <a:pt x="1673" y="3259"/>
                  </a:lnTo>
                  <a:lnTo>
                    <a:pt x="1651" y="3277"/>
                  </a:lnTo>
                  <a:lnTo>
                    <a:pt x="1629" y="3297"/>
                  </a:lnTo>
                  <a:lnTo>
                    <a:pt x="1609" y="3317"/>
                  </a:lnTo>
                  <a:lnTo>
                    <a:pt x="1587" y="3339"/>
                  </a:lnTo>
                  <a:lnTo>
                    <a:pt x="1568" y="3363"/>
                  </a:lnTo>
                  <a:lnTo>
                    <a:pt x="1547" y="3388"/>
                  </a:lnTo>
                  <a:lnTo>
                    <a:pt x="1529" y="3415"/>
                  </a:lnTo>
                  <a:lnTo>
                    <a:pt x="1510" y="3442"/>
                  </a:lnTo>
                  <a:lnTo>
                    <a:pt x="1492" y="3472"/>
                  </a:lnTo>
                  <a:lnTo>
                    <a:pt x="1475" y="3503"/>
                  </a:lnTo>
                  <a:lnTo>
                    <a:pt x="1459" y="3536"/>
                  </a:lnTo>
                  <a:lnTo>
                    <a:pt x="1442" y="3570"/>
                  </a:lnTo>
                  <a:lnTo>
                    <a:pt x="1427" y="3605"/>
                  </a:lnTo>
                  <a:lnTo>
                    <a:pt x="1411" y="3653"/>
                  </a:lnTo>
                  <a:lnTo>
                    <a:pt x="1393" y="3699"/>
                  </a:lnTo>
                  <a:lnTo>
                    <a:pt x="1373" y="3744"/>
                  </a:lnTo>
                  <a:lnTo>
                    <a:pt x="1354" y="3787"/>
                  </a:lnTo>
                  <a:lnTo>
                    <a:pt x="1332" y="3828"/>
                  </a:lnTo>
                  <a:lnTo>
                    <a:pt x="1311" y="3868"/>
                  </a:lnTo>
                  <a:lnTo>
                    <a:pt x="1289" y="3908"/>
                  </a:lnTo>
                  <a:lnTo>
                    <a:pt x="1265" y="3944"/>
                  </a:lnTo>
                  <a:lnTo>
                    <a:pt x="1241" y="3981"/>
                  </a:lnTo>
                  <a:lnTo>
                    <a:pt x="1216" y="4016"/>
                  </a:lnTo>
                  <a:lnTo>
                    <a:pt x="1191" y="4048"/>
                  </a:lnTo>
                  <a:lnTo>
                    <a:pt x="1165" y="4081"/>
                  </a:lnTo>
                  <a:lnTo>
                    <a:pt x="1139" y="4111"/>
                  </a:lnTo>
                  <a:lnTo>
                    <a:pt x="1111" y="4141"/>
                  </a:lnTo>
                  <a:lnTo>
                    <a:pt x="1084" y="4170"/>
                  </a:lnTo>
                  <a:lnTo>
                    <a:pt x="1056" y="4197"/>
                  </a:lnTo>
                  <a:lnTo>
                    <a:pt x="1028" y="4222"/>
                  </a:lnTo>
                  <a:lnTo>
                    <a:pt x="999" y="4248"/>
                  </a:lnTo>
                  <a:lnTo>
                    <a:pt x="970" y="4271"/>
                  </a:lnTo>
                  <a:lnTo>
                    <a:pt x="940" y="4295"/>
                  </a:lnTo>
                  <a:lnTo>
                    <a:pt x="911" y="4316"/>
                  </a:lnTo>
                  <a:lnTo>
                    <a:pt x="881" y="4337"/>
                  </a:lnTo>
                  <a:lnTo>
                    <a:pt x="852" y="4356"/>
                  </a:lnTo>
                  <a:lnTo>
                    <a:pt x="821" y="4375"/>
                  </a:lnTo>
                  <a:lnTo>
                    <a:pt x="792" y="4393"/>
                  </a:lnTo>
                  <a:lnTo>
                    <a:pt x="761" y="4410"/>
                  </a:lnTo>
                  <a:lnTo>
                    <a:pt x="731" y="4425"/>
                  </a:lnTo>
                  <a:lnTo>
                    <a:pt x="701" y="4440"/>
                  </a:lnTo>
                  <a:lnTo>
                    <a:pt x="671" y="4455"/>
                  </a:lnTo>
                  <a:lnTo>
                    <a:pt x="641" y="4468"/>
                  </a:lnTo>
                  <a:lnTo>
                    <a:pt x="611" y="4480"/>
                  </a:lnTo>
                  <a:lnTo>
                    <a:pt x="582" y="4492"/>
                  </a:lnTo>
                  <a:lnTo>
                    <a:pt x="524" y="4513"/>
                  </a:lnTo>
                  <a:lnTo>
                    <a:pt x="468" y="4531"/>
                  </a:lnTo>
                  <a:lnTo>
                    <a:pt x="413" y="4547"/>
                  </a:lnTo>
                  <a:lnTo>
                    <a:pt x="359" y="4561"/>
                  </a:lnTo>
                  <a:lnTo>
                    <a:pt x="309" y="4572"/>
                  </a:lnTo>
                  <a:lnTo>
                    <a:pt x="261" y="4581"/>
                  </a:lnTo>
                  <a:lnTo>
                    <a:pt x="215" y="4588"/>
                  </a:lnTo>
                  <a:lnTo>
                    <a:pt x="174" y="4594"/>
                  </a:lnTo>
                  <a:lnTo>
                    <a:pt x="135" y="4598"/>
                  </a:lnTo>
                  <a:lnTo>
                    <a:pt x="102" y="4601"/>
                  </a:lnTo>
                  <a:lnTo>
                    <a:pt x="72" y="4603"/>
                  </a:lnTo>
                  <a:lnTo>
                    <a:pt x="47" y="4604"/>
                  </a:lnTo>
                  <a:lnTo>
                    <a:pt x="12" y="4605"/>
                  </a:lnTo>
                  <a:lnTo>
                    <a:pt x="0" y="4605"/>
                  </a:lnTo>
                  <a:lnTo>
                    <a:pt x="17" y="4616"/>
                  </a:lnTo>
                  <a:lnTo>
                    <a:pt x="68" y="4645"/>
                  </a:lnTo>
                  <a:lnTo>
                    <a:pt x="105" y="4666"/>
                  </a:lnTo>
                  <a:lnTo>
                    <a:pt x="150" y="4689"/>
                  </a:lnTo>
                  <a:lnTo>
                    <a:pt x="201" y="4714"/>
                  </a:lnTo>
                  <a:lnTo>
                    <a:pt x="258" y="4743"/>
                  </a:lnTo>
                  <a:lnTo>
                    <a:pt x="321" y="4773"/>
                  </a:lnTo>
                  <a:lnTo>
                    <a:pt x="390" y="4802"/>
                  </a:lnTo>
                  <a:lnTo>
                    <a:pt x="466" y="4833"/>
                  </a:lnTo>
                  <a:lnTo>
                    <a:pt x="545" y="4863"/>
                  </a:lnTo>
                  <a:lnTo>
                    <a:pt x="587" y="4878"/>
                  </a:lnTo>
                  <a:lnTo>
                    <a:pt x="630" y="4893"/>
                  </a:lnTo>
                  <a:lnTo>
                    <a:pt x="673" y="4908"/>
                  </a:lnTo>
                  <a:lnTo>
                    <a:pt x="718" y="4921"/>
                  </a:lnTo>
                  <a:lnTo>
                    <a:pt x="764" y="4935"/>
                  </a:lnTo>
                  <a:lnTo>
                    <a:pt x="811" y="4949"/>
                  </a:lnTo>
                  <a:lnTo>
                    <a:pt x="858" y="4961"/>
                  </a:lnTo>
                  <a:lnTo>
                    <a:pt x="907" y="4973"/>
                  </a:lnTo>
                  <a:lnTo>
                    <a:pt x="956" y="4983"/>
                  </a:lnTo>
                  <a:lnTo>
                    <a:pt x="1006" y="4995"/>
                  </a:lnTo>
                  <a:lnTo>
                    <a:pt x="1057" y="5004"/>
                  </a:lnTo>
                  <a:lnTo>
                    <a:pt x="1108" y="5012"/>
                  </a:lnTo>
                  <a:lnTo>
                    <a:pt x="1160" y="5020"/>
                  </a:lnTo>
                  <a:lnTo>
                    <a:pt x="1213" y="5026"/>
                  </a:lnTo>
                  <a:lnTo>
                    <a:pt x="1266" y="5032"/>
                  </a:lnTo>
                  <a:lnTo>
                    <a:pt x="1320" y="5036"/>
                  </a:lnTo>
                  <a:lnTo>
                    <a:pt x="1374" y="5039"/>
                  </a:lnTo>
                  <a:lnTo>
                    <a:pt x="1429" y="5040"/>
                  </a:lnTo>
                  <a:lnTo>
                    <a:pt x="1484" y="5041"/>
                  </a:lnTo>
                  <a:lnTo>
                    <a:pt x="1539" y="5040"/>
                  </a:lnTo>
                  <a:lnTo>
                    <a:pt x="1594" y="5037"/>
                  </a:lnTo>
                  <a:lnTo>
                    <a:pt x="1650" y="5033"/>
                  </a:lnTo>
                  <a:lnTo>
                    <a:pt x="1706" y="5027"/>
                  </a:lnTo>
                  <a:lnTo>
                    <a:pt x="1762" y="5019"/>
                  </a:lnTo>
                  <a:lnTo>
                    <a:pt x="1818" y="5010"/>
                  </a:lnTo>
                  <a:lnTo>
                    <a:pt x="1874" y="4999"/>
                  </a:lnTo>
                  <a:lnTo>
                    <a:pt x="1930" y="4985"/>
                  </a:lnTo>
                  <a:lnTo>
                    <a:pt x="1986" y="4970"/>
                  </a:lnTo>
                  <a:lnTo>
                    <a:pt x="2043" y="4953"/>
                  </a:lnTo>
                  <a:lnTo>
                    <a:pt x="2099" y="4933"/>
                  </a:lnTo>
                  <a:lnTo>
                    <a:pt x="2155" y="4912"/>
                  </a:lnTo>
                  <a:lnTo>
                    <a:pt x="2210" y="4888"/>
                  </a:lnTo>
                  <a:lnTo>
                    <a:pt x="2265" y="4862"/>
                  </a:lnTo>
                  <a:lnTo>
                    <a:pt x="2320" y="4834"/>
                  </a:lnTo>
                  <a:lnTo>
                    <a:pt x="2375" y="4802"/>
                  </a:lnTo>
                  <a:lnTo>
                    <a:pt x="2429" y="4768"/>
                  </a:lnTo>
                  <a:lnTo>
                    <a:pt x="2455" y="4751"/>
                  </a:lnTo>
                  <a:lnTo>
                    <a:pt x="2482" y="4733"/>
                  </a:lnTo>
                  <a:lnTo>
                    <a:pt x="2508" y="4713"/>
                  </a:lnTo>
                  <a:lnTo>
                    <a:pt x="2535" y="4694"/>
                  </a:lnTo>
                  <a:lnTo>
                    <a:pt x="2561" y="4673"/>
                  </a:lnTo>
                  <a:lnTo>
                    <a:pt x="2588" y="4652"/>
                  </a:lnTo>
                  <a:lnTo>
                    <a:pt x="2614" y="4630"/>
                  </a:lnTo>
                  <a:lnTo>
                    <a:pt x="2639" y="4608"/>
                  </a:lnTo>
                  <a:lnTo>
                    <a:pt x="2661" y="4588"/>
                  </a:lnTo>
                  <a:lnTo>
                    <a:pt x="2681" y="4569"/>
                  </a:lnTo>
                  <a:lnTo>
                    <a:pt x="2701" y="4547"/>
                  </a:lnTo>
                  <a:lnTo>
                    <a:pt x="2719" y="4527"/>
                  </a:lnTo>
                  <a:lnTo>
                    <a:pt x="2737" y="4506"/>
                  </a:lnTo>
                  <a:lnTo>
                    <a:pt x="2755" y="4483"/>
                  </a:lnTo>
                  <a:lnTo>
                    <a:pt x="2771" y="4461"/>
                  </a:lnTo>
                  <a:lnTo>
                    <a:pt x="2786" y="4438"/>
                  </a:lnTo>
                  <a:lnTo>
                    <a:pt x="2800" y="4415"/>
                  </a:lnTo>
                  <a:lnTo>
                    <a:pt x="2815" y="4392"/>
                  </a:lnTo>
                  <a:lnTo>
                    <a:pt x="2827" y="4367"/>
                  </a:lnTo>
                  <a:lnTo>
                    <a:pt x="2839" y="4344"/>
                  </a:lnTo>
                  <a:lnTo>
                    <a:pt x="2850" y="4319"/>
                  </a:lnTo>
                  <a:lnTo>
                    <a:pt x="2861" y="4294"/>
                  </a:lnTo>
                  <a:lnTo>
                    <a:pt x="2871" y="4268"/>
                  </a:lnTo>
                  <a:lnTo>
                    <a:pt x="2880" y="4243"/>
                  </a:lnTo>
                  <a:lnTo>
                    <a:pt x="2887" y="4217"/>
                  </a:lnTo>
                  <a:lnTo>
                    <a:pt x="2894" y="4192"/>
                  </a:lnTo>
                  <a:lnTo>
                    <a:pt x="2900" y="4166"/>
                  </a:lnTo>
                  <a:lnTo>
                    <a:pt x="2906" y="4140"/>
                  </a:lnTo>
                  <a:lnTo>
                    <a:pt x="2910" y="4113"/>
                  </a:lnTo>
                  <a:lnTo>
                    <a:pt x="2915" y="4087"/>
                  </a:lnTo>
                  <a:lnTo>
                    <a:pt x="2918" y="4061"/>
                  </a:lnTo>
                  <a:lnTo>
                    <a:pt x="2919" y="4034"/>
                  </a:lnTo>
                  <a:lnTo>
                    <a:pt x="2921" y="4008"/>
                  </a:lnTo>
                  <a:lnTo>
                    <a:pt x="2921" y="3981"/>
                  </a:lnTo>
                  <a:lnTo>
                    <a:pt x="2920" y="3955"/>
                  </a:lnTo>
                  <a:lnTo>
                    <a:pt x="2919" y="3928"/>
                  </a:lnTo>
                  <a:lnTo>
                    <a:pt x="2917" y="3901"/>
                  </a:lnTo>
                  <a:lnTo>
                    <a:pt x="2912" y="3874"/>
                  </a:lnTo>
                  <a:lnTo>
                    <a:pt x="2909" y="3849"/>
                  </a:lnTo>
                  <a:lnTo>
                    <a:pt x="2904" y="3822"/>
                  </a:lnTo>
                  <a:lnTo>
                    <a:pt x="4946" y="532"/>
                  </a:lnTo>
                  <a:close/>
                  <a:moveTo>
                    <a:pt x="2479" y="3126"/>
                  </a:moveTo>
                  <a:lnTo>
                    <a:pt x="2732" y="2726"/>
                  </a:lnTo>
                  <a:lnTo>
                    <a:pt x="3096" y="2957"/>
                  </a:lnTo>
                  <a:lnTo>
                    <a:pt x="2842" y="3358"/>
                  </a:lnTo>
                  <a:lnTo>
                    <a:pt x="2479" y="3126"/>
                  </a:lnTo>
                  <a:close/>
                </a:path>
              </a:pathLst>
            </a:custGeom>
            <a:solidFill>
              <a:schemeClr val="bg1"/>
            </a:solidFill>
            <a:ln>
              <a:noFill/>
            </a:ln>
          </p:spPr>
          <p:txBody>
            <a:bodyPr anchor="ctr">
              <a:normAutofit/>
              <a:scene3d>
                <a:camera prst="orthographicFront"/>
                <a:lightRig rig="threePt" dir="t"/>
              </a:scene3d>
              <a:sp3d>
                <a:contourClr>
                  <a:srgbClr val="FFFFFF"/>
                </a:contourClr>
              </a:sp3d>
            </a:bodyPr>
            <a:lstStyle/>
            <a:p>
              <a:pPr algn="ctr">
                <a:defRPr/>
              </a:pPr>
              <a:endParaRPr lang="zh-CN" altLang="en-US">
                <a:solidFill>
                  <a:srgbClr val="FFFFFF"/>
                </a:solidFill>
                <a:sym typeface="Arial" panose="020B0604020202020204" pitchFamily="34" charset="0"/>
              </a:endParaRPr>
            </a:p>
          </p:txBody>
        </p:sp>
      </p:grpSp>
      <p:sp>
        <p:nvSpPr>
          <p:cNvPr id="17" name="上箭头 16"/>
          <p:cNvSpPr/>
          <p:nvPr>
            <p:custDataLst>
              <p:tags r:id="rId14"/>
            </p:custDataLst>
          </p:nvPr>
        </p:nvSpPr>
        <p:spPr>
          <a:xfrm rot="16200000">
            <a:off x="5100064" y="3024629"/>
            <a:ext cx="346746" cy="297426"/>
          </a:xfrm>
          <a:prstGeom prst="upArrow">
            <a:avLst>
              <a:gd name="adj1" fmla="val 57862"/>
              <a:gd name="adj2" fmla="val 614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0000" lnSpcReduction="20000"/>
          </a:bodyPr>
          <a:lstStyle/>
          <a:p>
            <a:pPr algn="ctr"/>
            <a:endParaRPr lang="zh-CN" altLang="en-US">
              <a:sym typeface="Arial" panose="020B0604020202020204" pitchFamily="34" charset="0"/>
            </a:endParaRPr>
          </a:p>
        </p:txBody>
      </p:sp>
      <p:grpSp>
        <p:nvGrpSpPr>
          <p:cNvPr id="21" name="组合 20"/>
          <p:cNvGrpSpPr/>
          <p:nvPr>
            <p:custDataLst>
              <p:tags r:id="rId15"/>
            </p:custDataLst>
          </p:nvPr>
        </p:nvGrpSpPr>
        <p:grpSpPr>
          <a:xfrm>
            <a:off x="5596105" y="2644965"/>
            <a:ext cx="1008000" cy="1008000"/>
            <a:chOff x="5638800" y="2971800"/>
            <a:chExt cx="914400" cy="914400"/>
          </a:xfrm>
        </p:grpSpPr>
        <p:sp>
          <p:nvSpPr>
            <p:cNvPr id="22" name="椭圆 21"/>
            <p:cNvSpPr/>
            <p:nvPr>
              <p:custDataLst>
                <p:tags r:id="rId16"/>
              </p:custDataLst>
            </p:nvPr>
          </p:nvSpPr>
          <p:spPr>
            <a:xfrm>
              <a:off x="5638800" y="2971800"/>
              <a:ext cx="914400" cy="914400"/>
            </a:xfrm>
            <a:prstGeom prst="ellips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ym typeface="Arial" panose="020B0604020202020204" pitchFamily="34" charset="0"/>
              </a:endParaRPr>
            </a:p>
          </p:txBody>
        </p:sp>
        <p:sp>
          <p:nvSpPr>
            <p:cNvPr id="23" name="KSO_Shape"/>
            <p:cNvSpPr/>
            <p:nvPr>
              <p:custDataLst>
                <p:tags r:id="rId17"/>
              </p:custDataLst>
            </p:nvPr>
          </p:nvSpPr>
          <p:spPr bwMode="auto">
            <a:xfrm flipH="1">
              <a:off x="5934850" y="3249613"/>
              <a:ext cx="322300" cy="358774"/>
            </a:xfrm>
            <a:custGeom>
              <a:avLst/>
              <a:gdLst>
                <a:gd name="T0" fmla="*/ 324081616 w 7313"/>
                <a:gd name="T1" fmla="*/ 0 h 8141"/>
                <a:gd name="T2" fmla="*/ 339365365 w 7313"/>
                <a:gd name="T3" fmla="*/ 6789765 h 8141"/>
                <a:gd name="T4" fmla="*/ 339639393 w 7313"/>
                <a:gd name="T5" fmla="*/ 26009182 h 8141"/>
                <a:gd name="T6" fmla="*/ 326382416 w 7313"/>
                <a:gd name="T7" fmla="*/ 33127484 h 8141"/>
                <a:gd name="T8" fmla="*/ 340954068 w 7313"/>
                <a:gd name="T9" fmla="*/ 36139074 h 8141"/>
                <a:gd name="T10" fmla="*/ 364619402 w 7313"/>
                <a:gd name="T11" fmla="*/ 25187839 h 8141"/>
                <a:gd name="T12" fmla="*/ 386367247 w 7313"/>
                <a:gd name="T13" fmla="*/ 35591512 h 8141"/>
                <a:gd name="T14" fmla="*/ 395296418 w 7313"/>
                <a:gd name="T15" fmla="*/ 52018598 h 8141"/>
                <a:gd name="T16" fmla="*/ 400445838 w 7313"/>
                <a:gd name="T17" fmla="*/ 76604119 h 8141"/>
                <a:gd name="T18" fmla="*/ 386257496 w 7313"/>
                <a:gd name="T19" fmla="*/ 111593547 h 8141"/>
                <a:gd name="T20" fmla="*/ 345555668 w 7313"/>
                <a:gd name="T21" fmla="*/ 148663476 h 8141"/>
                <a:gd name="T22" fmla="*/ 311043908 w 7313"/>
                <a:gd name="T23" fmla="*/ 169525578 h 8141"/>
                <a:gd name="T24" fmla="*/ 317288969 w 7313"/>
                <a:gd name="T25" fmla="*/ 180531569 h 8141"/>
                <a:gd name="T26" fmla="*/ 326053864 w 7313"/>
                <a:gd name="T27" fmla="*/ 197177679 h 8141"/>
                <a:gd name="T28" fmla="*/ 312523094 w 7313"/>
                <a:gd name="T29" fmla="*/ 210154892 h 8141"/>
                <a:gd name="T30" fmla="*/ 284584946 w 7313"/>
                <a:gd name="T31" fmla="*/ 217985025 h 8141"/>
                <a:gd name="T32" fmla="*/ 253798179 w 7313"/>
                <a:gd name="T33" fmla="*/ 242515790 h 8141"/>
                <a:gd name="T34" fmla="*/ 237473548 w 7313"/>
                <a:gd name="T35" fmla="*/ 260530805 h 8141"/>
                <a:gd name="T36" fmla="*/ 245855132 w 7313"/>
                <a:gd name="T37" fmla="*/ 279093147 h 8141"/>
                <a:gd name="T38" fmla="*/ 233091217 w 7313"/>
                <a:gd name="T39" fmla="*/ 290975236 h 8141"/>
                <a:gd name="T40" fmla="*/ 229914045 w 7313"/>
                <a:gd name="T41" fmla="*/ 321529181 h 8141"/>
                <a:gd name="T42" fmla="*/ 254620027 w 7313"/>
                <a:gd name="T43" fmla="*/ 354656899 h 8141"/>
                <a:gd name="T44" fmla="*/ 266069032 w 7313"/>
                <a:gd name="T45" fmla="*/ 365827158 h 8141"/>
                <a:gd name="T46" fmla="*/ 282284147 w 7313"/>
                <a:gd name="T47" fmla="*/ 389974630 h 8141"/>
                <a:gd name="T48" fmla="*/ 284913498 w 7313"/>
                <a:gd name="T49" fmla="*/ 407441849 h 8141"/>
                <a:gd name="T50" fmla="*/ 290720256 w 7313"/>
                <a:gd name="T51" fmla="*/ 422061981 h 8141"/>
                <a:gd name="T52" fmla="*/ 274340866 w 7313"/>
                <a:gd name="T53" fmla="*/ 434984438 h 8141"/>
                <a:gd name="T54" fmla="*/ 211014586 w 7313"/>
                <a:gd name="T55" fmla="*/ 445552379 h 8141"/>
                <a:gd name="T56" fmla="*/ 137499219 w 7313"/>
                <a:gd name="T57" fmla="*/ 438324565 h 8141"/>
                <a:gd name="T58" fmla="*/ 111423568 w 7313"/>
                <a:gd name="T59" fmla="*/ 425894913 h 8141"/>
                <a:gd name="T60" fmla="*/ 115751374 w 7313"/>
                <a:gd name="T61" fmla="*/ 407551362 h 8141"/>
                <a:gd name="T62" fmla="*/ 118654753 w 7313"/>
                <a:gd name="T63" fmla="*/ 389810362 h 8141"/>
                <a:gd name="T64" fmla="*/ 134650599 w 7313"/>
                <a:gd name="T65" fmla="*/ 365443865 h 8141"/>
                <a:gd name="T66" fmla="*/ 146318873 w 7313"/>
                <a:gd name="T67" fmla="*/ 354383118 h 8141"/>
                <a:gd name="T68" fmla="*/ 170860579 w 7313"/>
                <a:gd name="T69" fmla="*/ 321310156 h 8141"/>
                <a:gd name="T70" fmla="*/ 165984952 w 7313"/>
                <a:gd name="T71" fmla="*/ 290372919 h 8141"/>
                <a:gd name="T72" fmla="*/ 154700223 w 7313"/>
                <a:gd name="T73" fmla="*/ 275479240 h 8141"/>
                <a:gd name="T74" fmla="*/ 165218097 w 7313"/>
                <a:gd name="T75" fmla="*/ 257354713 h 8141"/>
                <a:gd name="T76" fmla="*/ 145004197 w 7313"/>
                <a:gd name="T77" fmla="*/ 241475423 h 8141"/>
                <a:gd name="T78" fmla="*/ 114710492 w 7313"/>
                <a:gd name="T79" fmla="*/ 216287583 h 8141"/>
                <a:gd name="T80" fmla="*/ 88689599 w 7313"/>
                <a:gd name="T81" fmla="*/ 210319160 h 8141"/>
                <a:gd name="T82" fmla="*/ 75158829 w 7313"/>
                <a:gd name="T83" fmla="*/ 199203657 h 8141"/>
                <a:gd name="T84" fmla="*/ 81403890 w 7313"/>
                <a:gd name="T85" fmla="*/ 181900473 h 8141"/>
                <a:gd name="T86" fmla="*/ 92469585 w 7313"/>
                <a:gd name="T87" fmla="*/ 173796559 h 8141"/>
                <a:gd name="T88" fmla="*/ 63545314 w 7313"/>
                <a:gd name="T89" fmla="*/ 152934458 h 8141"/>
                <a:gd name="T90" fmla="*/ 18351404 w 7313"/>
                <a:gd name="T91" fmla="*/ 116904896 h 8141"/>
                <a:gd name="T92" fmla="*/ 602579 w 7313"/>
                <a:gd name="T93" fmla="*/ 79889490 h 8141"/>
                <a:gd name="T94" fmla="*/ 5039902 w 7313"/>
                <a:gd name="T95" fmla="*/ 52675672 h 8141"/>
                <a:gd name="T96" fmla="*/ 12654398 w 7313"/>
                <a:gd name="T97" fmla="*/ 39205653 h 8141"/>
                <a:gd name="T98" fmla="*/ 30896284 w 7313"/>
                <a:gd name="T99" fmla="*/ 25625889 h 8141"/>
                <a:gd name="T100" fmla="*/ 57026460 w 7313"/>
                <a:gd name="T101" fmla="*/ 32744191 h 8141"/>
                <a:gd name="T102" fmla="*/ 78171725 w 7313"/>
                <a:gd name="T103" fmla="*/ 41067363 h 8141"/>
                <a:gd name="T104" fmla="*/ 60751686 w 7313"/>
                <a:gd name="T105" fmla="*/ 25461620 h 8141"/>
                <a:gd name="T106" fmla="*/ 62559424 w 7313"/>
                <a:gd name="T107" fmla="*/ 5366105 h 8141"/>
                <a:gd name="T108" fmla="*/ 53246708 w 7313"/>
                <a:gd name="T109" fmla="*/ 102722814 h 8141"/>
                <a:gd name="T110" fmla="*/ 87046372 w 7313"/>
                <a:gd name="T111" fmla="*/ 132455649 h 8141"/>
                <a:gd name="T112" fmla="*/ 65079258 w 7313"/>
                <a:gd name="T113" fmla="*/ 79287172 h 8141"/>
                <a:gd name="T114" fmla="*/ 51164944 w 7313"/>
                <a:gd name="T115" fmla="*/ 85803156 h 8141"/>
                <a:gd name="T116" fmla="*/ 315042928 w 7313"/>
                <a:gd name="T117" fmla="*/ 102558545 h 8141"/>
                <a:gd name="T118" fmla="*/ 341228096 w 7313"/>
                <a:gd name="T119" fmla="*/ 111319533 h 8141"/>
                <a:gd name="T120" fmla="*/ 350759846 w 7313"/>
                <a:gd name="T121" fmla="*/ 89252795 h 8141"/>
                <a:gd name="T122" fmla="*/ 341611406 w 7313"/>
                <a:gd name="T123" fmla="*/ 79068147 h 814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313" h="8141">
                  <a:moveTo>
                    <a:pt x="1162" y="79"/>
                  </a:moveTo>
                  <a:lnTo>
                    <a:pt x="1162" y="79"/>
                  </a:lnTo>
                  <a:lnTo>
                    <a:pt x="1173" y="69"/>
                  </a:lnTo>
                  <a:lnTo>
                    <a:pt x="1185" y="60"/>
                  </a:lnTo>
                  <a:lnTo>
                    <a:pt x="1198" y="51"/>
                  </a:lnTo>
                  <a:lnTo>
                    <a:pt x="1211" y="42"/>
                  </a:lnTo>
                  <a:lnTo>
                    <a:pt x="1224" y="35"/>
                  </a:lnTo>
                  <a:lnTo>
                    <a:pt x="1238" y="28"/>
                  </a:lnTo>
                  <a:lnTo>
                    <a:pt x="1252" y="23"/>
                  </a:lnTo>
                  <a:lnTo>
                    <a:pt x="1266" y="17"/>
                  </a:lnTo>
                  <a:lnTo>
                    <a:pt x="1282" y="13"/>
                  </a:lnTo>
                  <a:lnTo>
                    <a:pt x="1296" y="10"/>
                  </a:lnTo>
                  <a:lnTo>
                    <a:pt x="1326" y="4"/>
                  </a:lnTo>
                  <a:lnTo>
                    <a:pt x="1357" y="1"/>
                  </a:lnTo>
                  <a:lnTo>
                    <a:pt x="1388" y="0"/>
                  </a:lnTo>
                  <a:lnTo>
                    <a:pt x="5916" y="0"/>
                  </a:lnTo>
                  <a:lnTo>
                    <a:pt x="5936" y="0"/>
                  </a:lnTo>
                  <a:lnTo>
                    <a:pt x="5954" y="0"/>
                  </a:lnTo>
                  <a:lnTo>
                    <a:pt x="5973" y="2"/>
                  </a:lnTo>
                  <a:lnTo>
                    <a:pt x="5992" y="4"/>
                  </a:lnTo>
                  <a:lnTo>
                    <a:pt x="6011" y="8"/>
                  </a:lnTo>
                  <a:lnTo>
                    <a:pt x="6029" y="13"/>
                  </a:lnTo>
                  <a:lnTo>
                    <a:pt x="6048" y="18"/>
                  </a:lnTo>
                  <a:lnTo>
                    <a:pt x="6065" y="25"/>
                  </a:lnTo>
                  <a:lnTo>
                    <a:pt x="6083" y="31"/>
                  </a:lnTo>
                  <a:lnTo>
                    <a:pt x="6099" y="40"/>
                  </a:lnTo>
                  <a:lnTo>
                    <a:pt x="6115" y="50"/>
                  </a:lnTo>
                  <a:lnTo>
                    <a:pt x="6132" y="61"/>
                  </a:lnTo>
                  <a:lnTo>
                    <a:pt x="6146" y="72"/>
                  </a:lnTo>
                  <a:lnTo>
                    <a:pt x="6160" y="85"/>
                  </a:lnTo>
                  <a:lnTo>
                    <a:pt x="6173" y="99"/>
                  </a:lnTo>
                  <a:lnTo>
                    <a:pt x="6186" y="113"/>
                  </a:lnTo>
                  <a:lnTo>
                    <a:pt x="6195" y="124"/>
                  </a:lnTo>
                  <a:lnTo>
                    <a:pt x="6202" y="136"/>
                  </a:lnTo>
                  <a:lnTo>
                    <a:pt x="6210" y="148"/>
                  </a:lnTo>
                  <a:lnTo>
                    <a:pt x="6216" y="160"/>
                  </a:lnTo>
                  <a:lnTo>
                    <a:pt x="6223" y="172"/>
                  </a:lnTo>
                  <a:lnTo>
                    <a:pt x="6228" y="185"/>
                  </a:lnTo>
                  <a:lnTo>
                    <a:pt x="6238" y="211"/>
                  </a:lnTo>
                  <a:lnTo>
                    <a:pt x="6245" y="237"/>
                  </a:lnTo>
                  <a:lnTo>
                    <a:pt x="6249" y="264"/>
                  </a:lnTo>
                  <a:lnTo>
                    <a:pt x="6251" y="292"/>
                  </a:lnTo>
                  <a:lnTo>
                    <a:pt x="6251" y="319"/>
                  </a:lnTo>
                  <a:lnTo>
                    <a:pt x="6249" y="348"/>
                  </a:lnTo>
                  <a:lnTo>
                    <a:pt x="6243" y="375"/>
                  </a:lnTo>
                  <a:lnTo>
                    <a:pt x="6236" y="401"/>
                  </a:lnTo>
                  <a:lnTo>
                    <a:pt x="6226" y="427"/>
                  </a:lnTo>
                  <a:lnTo>
                    <a:pt x="6221" y="439"/>
                  </a:lnTo>
                  <a:lnTo>
                    <a:pt x="6214" y="452"/>
                  </a:lnTo>
                  <a:lnTo>
                    <a:pt x="6208" y="464"/>
                  </a:lnTo>
                  <a:lnTo>
                    <a:pt x="6200" y="475"/>
                  </a:lnTo>
                  <a:lnTo>
                    <a:pt x="6191" y="487"/>
                  </a:lnTo>
                  <a:lnTo>
                    <a:pt x="6183" y="498"/>
                  </a:lnTo>
                  <a:lnTo>
                    <a:pt x="6173" y="508"/>
                  </a:lnTo>
                  <a:lnTo>
                    <a:pt x="6163" y="517"/>
                  </a:lnTo>
                  <a:lnTo>
                    <a:pt x="6151" y="530"/>
                  </a:lnTo>
                  <a:lnTo>
                    <a:pt x="6137" y="542"/>
                  </a:lnTo>
                  <a:lnTo>
                    <a:pt x="6123" y="552"/>
                  </a:lnTo>
                  <a:lnTo>
                    <a:pt x="6109" y="562"/>
                  </a:lnTo>
                  <a:lnTo>
                    <a:pt x="6093" y="571"/>
                  </a:lnTo>
                  <a:lnTo>
                    <a:pt x="6077" y="578"/>
                  </a:lnTo>
                  <a:lnTo>
                    <a:pt x="6061" y="585"/>
                  </a:lnTo>
                  <a:lnTo>
                    <a:pt x="6045" y="590"/>
                  </a:lnTo>
                  <a:lnTo>
                    <a:pt x="6027" y="594"/>
                  </a:lnTo>
                  <a:lnTo>
                    <a:pt x="6010" y="599"/>
                  </a:lnTo>
                  <a:lnTo>
                    <a:pt x="5992" y="602"/>
                  </a:lnTo>
                  <a:lnTo>
                    <a:pt x="5975" y="604"/>
                  </a:lnTo>
                  <a:lnTo>
                    <a:pt x="5958" y="605"/>
                  </a:lnTo>
                  <a:lnTo>
                    <a:pt x="5939" y="606"/>
                  </a:lnTo>
                  <a:lnTo>
                    <a:pt x="5922" y="606"/>
                  </a:lnTo>
                  <a:lnTo>
                    <a:pt x="5904" y="606"/>
                  </a:lnTo>
                  <a:lnTo>
                    <a:pt x="5870" y="894"/>
                  </a:lnTo>
                  <a:lnTo>
                    <a:pt x="5908" y="876"/>
                  </a:lnTo>
                  <a:lnTo>
                    <a:pt x="5947" y="858"/>
                  </a:lnTo>
                  <a:lnTo>
                    <a:pt x="5985" y="840"/>
                  </a:lnTo>
                  <a:lnTo>
                    <a:pt x="6024" y="824"/>
                  </a:lnTo>
                  <a:lnTo>
                    <a:pt x="6103" y="793"/>
                  </a:lnTo>
                  <a:lnTo>
                    <a:pt x="6183" y="764"/>
                  </a:lnTo>
                  <a:lnTo>
                    <a:pt x="6186" y="750"/>
                  </a:lnTo>
                  <a:lnTo>
                    <a:pt x="6189" y="737"/>
                  </a:lnTo>
                  <a:lnTo>
                    <a:pt x="6199" y="710"/>
                  </a:lnTo>
                  <a:lnTo>
                    <a:pt x="6210" y="685"/>
                  </a:lnTo>
                  <a:lnTo>
                    <a:pt x="6224" y="660"/>
                  </a:lnTo>
                  <a:lnTo>
                    <a:pt x="6239" y="637"/>
                  </a:lnTo>
                  <a:lnTo>
                    <a:pt x="6255" y="615"/>
                  </a:lnTo>
                  <a:lnTo>
                    <a:pt x="6274" y="594"/>
                  </a:lnTo>
                  <a:lnTo>
                    <a:pt x="6295" y="576"/>
                  </a:lnTo>
                  <a:lnTo>
                    <a:pt x="6316" y="558"/>
                  </a:lnTo>
                  <a:lnTo>
                    <a:pt x="6339" y="541"/>
                  </a:lnTo>
                  <a:lnTo>
                    <a:pt x="6363" y="527"/>
                  </a:lnTo>
                  <a:lnTo>
                    <a:pt x="6387" y="514"/>
                  </a:lnTo>
                  <a:lnTo>
                    <a:pt x="6413" y="502"/>
                  </a:lnTo>
                  <a:lnTo>
                    <a:pt x="6439" y="491"/>
                  </a:lnTo>
                  <a:lnTo>
                    <a:pt x="6465" y="483"/>
                  </a:lnTo>
                  <a:lnTo>
                    <a:pt x="6492" y="476"/>
                  </a:lnTo>
                  <a:lnTo>
                    <a:pt x="6524" y="469"/>
                  </a:lnTo>
                  <a:lnTo>
                    <a:pt x="6556" y="465"/>
                  </a:lnTo>
                  <a:lnTo>
                    <a:pt x="6590" y="462"/>
                  </a:lnTo>
                  <a:lnTo>
                    <a:pt x="6623" y="460"/>
                  </a:lnTo>
                  <a:lnTo>
                    <a:pt x="6656" y="460"/>
                  </a:lnTo>
                  <a:lnTo>
                    <a:pt x="6690" y="461"/>
                  </a:lnTo>
                  <a:lnTo>
                    <a:pt x="6723" y="464"/>
                  </a:lnTo>
                  <a:lnTo>
                    <a:pt x="6755" y="469"/>
                  </a:lnTo>
                  <a:lnTo>
                    <a:pt x="6788" y="476"/>
                  </a:lnTo>
                  <a:lnTo>
                    <a:pt x="6820" y="485"/>
                  </a:lnTo>
                  <a:lnTo>
                    <a:pt x="6851" y="496"/>
                  </a:lnTo>
                  <a:lnTo>
                    <a:pt x="6881" y="508"/>
                  </a:lnTo>
                  <a:lnTo>
                    <a:pt x="6911" y="523"/>
                  </a:lnTo>
                  <a:lnTo>
                    <a:pt x="6939" y="539"/>
                  </a:lnTo>
                  <a:lnTo>
                    <a:pt x="6966" y="559"/>
                  </a:lnTo>
                  <a:lnTo>
                    <a:pt x="6979" y="568"/>
                  </a:lnTo>
                  <a:lnTo>
                    <a:pt x="6992" y="579"/>
                  </a:lnTo>
                  <a:lnTo>
                    <a:pt x="7006" y="592"/>
                  </a:lnTo>
                  <a:lnTo>
                    <a:pt x="7020" y="605"/>
                  </a:lnTo>
                  <a:lnTo>
                    <a:pt x="7031" y="619"/>
                  </a:lnTo>
                  <a:lnTo>
                    <a:pt x="7043" y="635"/>
                  </a:lnTo>
                  <a:lnTo>
                    <a:pt x="7053" y="650"/>
                  </a:lnTo>
                  <a:lnTo>
                    <a:pt x="7063" y="666"/>
                  </a:lnTo>
                  <a:lnTo>
                    <a:pt x="7072" y="683"/>
                  </a:lnTo>
                  <a:lnTo>
                    <a:pt x="7079" y="700"/>
                  </a:lnTo>
                  <a:lnTo>
                    <a:pt x="7086" y="717"/>
                  </a:lnTo>
                  <a:lnTo>
                    <a:pt x="7091" y="736"/>
                  </a:lnTo>
                  <a:lnTo>
                    <a:pt x="7095" y="753"/>
                  </a:lnTo>
                  <a:lnTo>
                    <a:pt x="7098" y="772"/>
                  </a:lnTo>
                  <a:lnTo>
                    <a:pt x="7100" y="791"/>
                  </a:lnTo>
                  <a:lnTo>
                    <a:pt x="7100" y="810"/>
                  </a:lnTo>
                  <a:lnTo>
                    <a:pt x="7099" y="828"/>
                  </a:lnTo>
                  <a:lnTo>
                    <a:pt x="7097" y="848"/>
                  </a:lnTo>
                  <a:lnTo>
                    <a:pt x="7121" y="864"/>
                  </a:lnTo>
                  <a:lnTo>
                    <a:pt x="7143" y="881"/>
                  </a:lnTo>
                  <a:lnTo>
                    <a:pt x="7165" y="899"/>
                  </a:lnTo>
                  <a:lnTo>
                    <a:pt x="7187" y="918"/>
                  </a:lnTo>
                  <a:lnTo>
                    <a:pt x="7206" y="939"/>
                  </a:lnTo>
                  <a:lnTo>
                    <a:pt x="7216" y="950"/>
                  </a:lnTo>
                  <a:lnTo>
                    <a:pt x="7225" y="961"/>
                  </a:lnTo>
                  <a:lnTo>
                    <a:pt x="7233" y="973"/>
                  </a:lnTo>
                  <a:lnTo>
                    <a:pt x="7240" y="985"/>
                  </a:lnTo>
                  <a:lnTo>
                    <a:pt x="7247" y="998"/>
                  </a:lnTo>
                  <a:lnTo>
                    <a:pt x="7253" y="1011"/>
                  </a:lnTo>
                  <a:lnTo>
                    <a:pt x="7265" y="1041"/>
                  </a:lnTo>
                  <a:lnTo>
                    <a:pt x="7276" y="1073"/>
                  </a:lnTo>
                  <a:lnTo>
                    <a:pt x="7285" y="1104"/>
                  </a:lnTo>
                  <a:lnTo>
                    <a:pt x="7293" y="1137"/>
                  </a:lnTo>
                  <a:lnTo>
                    <a:pt x="7300" y="1168"/>
                  </a:lnTo>
                  <a:lnTo>
                    <a:pt x="7305" y="1201"/>
                  </a:lnTo>
                  <a:lnTo>
                    <a:pt x="7309" y="1234"/>
                  </a:lnTo>
                  <a:lnTo>
                    <a:pt x="7312" y="1267"/>
                  </a:lnTo>
                  <a:lnTo>
                    <a:pt x="7313" y="1300"/>
                  </a:lnTo>
                  <a:lnTo>
                    <a:pt x="7313" y="1333"/>
                  </a:lnTo>
                  <a:lnTo>
                    <a:pt x="7312" y="1366"/>
                  </a:lnTo>
                  <a:lnTo>
                    <a:pt x="7310" y="1399"/>
                  </a:lnTo>
                  <a:lnTo>
                    <a:pt x="7306" y="1431"/>
                  </a:lnTo>
                  <a:lnTo>
                    <a:pt x="7302" y="1465"/>
                  </a:lnTo>
                  <a:lnTo>
                    <a:pt x="7297" y="1498"/>
                  </a:lnTo>
                  <a:lnTo>
                    <a:pt x="7290" y="1529"/>
                  </a:lnTo>
                  <a:lnTo>
                    <a:pt x="7279" y="1572"/>
                  </a:lnTo>
                  <a:lnTo>
                    <a:pt x="7267" y="1614"/>
                  </a:lnTo>
                  <a:lnTo>
                    <a:pt x="7254" y="1655"/>
                  </a:lnTo>
                  <a:lnTo>
                    <a:pt x="7239" y="1696"/>
                  </a:lnTo>
                  <a:lnTo>
                    <a:pt x="7223" y="1736"/>
                  </a:lnTo>
                  <a:lnTo>
                    <a:pt x="7205" y="1776"/>
                  </a:lnTo>
                  <a:lnTo>
                    <a:pt x="7187" y="1815"/>
                  </a:lnTo>
                  <a:lnTo>
                    <a:pt x="7166" y="1853"/>
                  </a:lnTo>
                  <a:lnTo>
                    <a:pt x="7146" y="1891"/>
                  </a:lnTo>
                  <a:lnTo>
                    <a:pt x="7123" y="1929"/>
                  </a:lnTo>
                  <a:lnTo>
                    <a:pt x="7100" y="1966"/>
                  </a:lnTo>
                  <a:lnTo>
                    <a:pt x="7076" y="2002"/>
                  </a:lnTo>
                  <a:lnTo>
                    <a:pt x="7051" y="2038"/>
                  </a:lnTo>
                  <a:lnTo>
                    <a:pt x="7026" y="2073"/>
                  </a:lnTo>
                  <a:lnTo>
                    <a:pt x="7000" y="2108"/>
                  </a:lnTo>
                  <a:lnTo>
                    <a:pt x="6973" y="2142"/>
                  </a:lnTo>
                  <a:lnTo>
                    <a:pt x="6933" y="2190"/>
                  </a:lnTo>
                  <a:lnTo>
                    <a:pt x="6891" y="2237"/>
                  </a:lnTo>
                  <a:lnTo>
                    <a:pt x="6848" y="2284"/>
                  </a:lnTo>
                  <a:lnTo>
                    <a:pt x="6804" y="2329"/>
                  </a:lnTo>
                  <a:lnTo>
                    <a:pt x="6759" y="2373"/>
                  </a:lnTo>
                  <a:lnTo>
                    <a:pt x="6713" y="2416"/>
                  </a:lnTo>
                  <a:lnTo>
                    <a:pt x="6666" y="2458"/>
                  </a:lnTo>
                  <a:lnTo>
                    <a:pt x="6617" y="2499"/>
                  </a:lnTo>
                  <a:lnTo>
                    <a:pt x="6568" y="2538"/>
                  </a:lnTo>
                  <a:lnTo>
                    <a:pt x="6518" y="2576"/>
                  </a:lnTo>
                  <a:lnTo>
                    <a:pt x="6467" y="2613"/>
                  </a:lnTo>
                  <a:lnTo>
                    <a:pt x="6415" y="2649"/>
                  </a:lnTo>
                  <a:lnTo>
                    <a:pt x="6362" y="2683"/>
                  </a:lnTo>
                  <a:lnTo>
                    <a:pt x="6308" y="2715"/>
                  </a:lnTo>
                  <a:lnTo>
                    <a:pt x="6253" y="2746"/>
                  </a:lnTo>
                  <a:lnTo>
                    <a:pt x="6198" y="2775"/>
                  </a:lnTo>
                  <a:lnTo>
                    <a:pt x="6129" y="2805"/>
                  </a:lnTo>
                  <a:lnTo>
                    <a:pt x="6062" y="2837"/>
                  </a:lnTo>
                  <a:lnTo>
                    <a:pt x="5995" y="2869"/>
                  </a:lnTo>
                  <a:lnTo>
                    <a:pt x="5962" y="2887"/>
                  </a:lnTo>
                  <a:lnTo>
                    <a:pt x="5928" y="2905"/>
                  </a:lnTo>
                  <a:lnTo>
                    <a:pt x="5897" y="2924"/>
                  </a:lnTo>
                  <a:lnTo>
                    <a:pt x="5865" y="2943"/>
                  </a:lnTo>
                  <a:lnTo>
                    <a:pt x="5834" y="2964"/>
                  </a:lnTo>
                  <a:lnTo>
                    <a:pt x="5803" y="2986"/>
                  </a:lnTo>
                  <a:lnTo>
                    <a:pt x="5774" y="3008"/>
                  </a:lnTo>
                  <a:lnTo>
                    <a:pt x="5745" y="3031"/>
                  </a:lnTo>
                  <a:lnTo>
                    <a:pt x="5717" y="3056"/>
                  </a:lnTo>
                  <a:lnTo>
                    <a:pt x="5690" y="3083"/>
                  </a:lnTo>
                  <a:lnTo>
                    <a:pt x="5678" y="3096"/>
                  </a:lnTo>
                  <a:lnTo>
                    <a:pt x="5666" y="3109"/>
                  </a:lnTo>
                  <a:lnTo>
                    <a:pt x="5657" y="3123"/>
                  </a:lnTo>
                  <a:lnTo>
                    <a:pt x="5647" y="3138"/>
                  </a:lnTo>
                  <a:lnTo>
                    <a:pt x="5638" y="3153"/>
                  </a:lnTo>
                  <a:lnTo>
                    <a:pt x="5629" y="3169"/>
                  </a:lnTo>
                  <a:lnTo>
                    <a:pt x="5615" y="3201"/>
                  </a:lnTo>
                  <a:lnTo>
                    <a:pt x="5623" y="3210"/>
                  </a:lnTo>
                  <a:lnTo>
                    <a:pt x="5632" y="3217"/>
                  </a:lnTo>
                  <a:lnTo>
                    <a:pt x="5640" y="3224"/>
                  </a:lnTo>
                  <a:lnTo>
                    <a:pt x="5650" y="3229"/>
                  </a:lnTo>
                  <a:lnTo>
                    <a:pt x="5670" y="3240"/>
                  </a:lnTo>
                  <a:lnTo>
                    <a:pt x="5690" y="3250"/>
                  </a:lnTo>
                  <a:lnTo>
                    <a:pt x="5733" y="3266"/>
                  </a:lnTo>
                  <a:lnTo>
                    <a:pt x="5753" y="3275"/>
                  </a:lnTo>
                  <a:lnTo>
                    <a:pt x="5773" y="3286"/>
                  </a:lnTo>
                  <a:lnTo>
                    <a:pt x="5792" y="3297"/>
                  </a:lnTo>
                  <a:lnTo>
                    <a:pt x="5810" y="3309"/>
                  </a:lnTo>
                  <a:lnTo>
                    <a:pt x="5828" y="3321"/>
                  </a:lnTo>
                  <a:lnTo>
                    <a:pt x="5845" y="3335"/>
                  </a:lnTo>
                  <a:lnTo>
                    <a:pt x="5861" y="3350"/>
                  </a:lnTo>
                  <a:lnTo>
                    <a:pt x="5876" y="3365"/>
                  </a:lnTo>
                  <a:lnTo>
                    <a:pt x="5890" y="3381"/>
                  </a:lnTo>
                  <a:lnTo>
                    <a:pt x="5903" y="3399"/>
                  </a:lnTo>
                  <a:lnTo>
                    <a:pt x="5915" y="3417"/>
                  </a:lnTo>
                  <a:lnTo>
                    <a:pt x="5926" y="3437"/>
                  </a:lnTo>
                  <a:lnTo>
                    <a:pt x="5935" y="3456"/>
                  </a:lnTo>
                  <a:lnTo>
                    <a:pt x="5942" y="3476"/>
                  </a:lnTo>
                  <a:lnTo>
                    <a:pt x="5948" y="3497"/>
                  </a:lnTo>
                  <a:lnTo>
                    <a:pt x="5952" y="3518"/>
                  </a:lnTo>
                  <a:lnTo>
                    <a:pt x="5954" y="3540"/>
                  </a:lnTo>
                  <a:lnTo>
                    <a:pt x="5954" y="3563"/>
                  </a:lnTo>
                  <a:lnTo>
                    <a:pt x="5954" y="3581"/>
                  </a:lnTo>
                  <a:lnTo>
                    <a:pt x="5952" y="3601"/>
                  </a:lnTo>
                  <a:lnTo>
                    <a:pt x="5948" y="3619"/>
                  </a:lnTo>
                  <a:lnTo>
                    <a:pt x="5943" y="3637"/>
                  </a:lnTo>
                  <a:lnTo>
                    <a:pt x="5936" y="3654"/>
                  </a:lnTo>
                  <a:lnTo>
                    <a:pt x="5928" y="3672"/>
                  </a:lnTo>
                  <a:lnTo>
                    <a:pt x="5918" y="3687"/>
                  </a:lnTo>
                  <a:lnTo>
                    <a:pt x="5909" y="3703"/>
                  </a:lnTo>
                  <a:lnTo>
                    <a:pt x="5897" y="3717"/>
                  </a:lnTo>
                  <a:lnTo>
                    <a:pt x="5884" y="3733"/>
                  </a:lnTo>
                  <a:lnTo>
                    <a:pt x="5871" y="3746"/>
                  </a:lnTo>
                  <a:lnTo>
                    <a:pt x="5857" y="3758"/>
                  </a:lnTo>
                  <a:lnTo>
                    <a:pt x="5841" y="3769"/>
                  </a:lnTo>
                  <a:lnTo>
                    <a:pt x="5826" y="3780"/>
                  </a:lnTo>
                  <a:lnTo>
                    <a:pt x="5810" y="3791"/>
                  </a:lnTo>
                  <a:lnTo>
                    <a:pt x="5793" y="3800"/>
                  </a:lnTo>
                  <a:lnTo>
                    <a:pt x="5765" y="3814"/>
                  </a:lnTo>
                  <a:lnTo>
                    <a:pt x="5735" y="3827"/>
                  </a:lnTo>
                  <a:lnTo>
                    <a:pt x="5705" y="3838"/>
                  </a:lnTo>
                  <a:lnTo>
                    <a:pt x="5675" y="3848"/>
                  </a:lnTo>
                  <a:lnTo>
                    <a:pt x="5643" y="3856"/>
                  </a:lnTo>
                  <a:lnTo>
                    <a:pt x="5612" y="3863"/>
                  </a:lnTo>
                  <a:lnTo>
                    <a:pt x="5580" y="3868"/>
                  </a:lnTo>
                  <a:lnTo>
                    <a:pt x="5549" y="3873"/>
                  </a:lnTo>
                  <a:lnTo>
                    <a:pt x="5517" y="3875"/>
                  </a:lnTo>
                  <a:lnTo>
                    <a:pt x="5485" y="3877"/>
                  </a:lnTo>
                  <a:lnTo>
                    <a:pt x="5452" y="3876"/>
                  </a:lnTo>
                  <a:lnTo>
                    <a:pt x="5421" y="3875"/>
                  </a:lnTo>
                  <a:lnTo>
                    <a:pt x="5388" y="3872"/>
                  </a:lnTo>
                  <a:lnTo>
                    <a:pt x="5357" y="3867"/>
                  </a:lnTo>
                  <a:lnTo>
                    <a:pt x="5325" y="3862"/>
                  </a:lnTo>
                  <a:lnTo>
                    <a:pt x="5293" y="3855"/>
                  </a:lnTo>
                  <a:lnTo>
                    <a:pt x="5270" y="3888"/>
                  </a:lnTo>
                  <a:lnTo>
                    <a:pt x="5246" y="3919"/>
                  </a:lnTo>
                  <a:lnTo>
                    <a:pt x="5221" y="3951"/>
                  </a:lnTo>
                  <a:lnTo>
                    <a:pt x="5195" y="3981"/>
                  </a:lnTo>
                  <a:lnTo>
                    <a:pt x="5168" y="4012"/>
                  </a:lnTo>
                  <a:lnTo>
                    <a:pt x="5141" y="4042"/>
                  </a:lnTo>
                  <a:lnTo>
                    <a:pt x="5114" y="4071"/>
                  </a:lnTo>
                  <a:lnTo>
                    <a:pt x="5086" y="4100"/>
                  </a:lnTo>
                  <a:lnTo>
                    <a:pt x="5057" y="4127"/>
                  </a:lnTo>
                  <a:lnTo>
                    <a:pt x="5027" y="4155"/>
                  </a:lnTo>
                  <a:lnTo>
                    <a:pt x="4997" y="4181"/>
                  </a:lnTo>
                  <a:lnTo>
                    <a:pt x="4966" y="4208"/>
                  </a:lnTo>
                  <a:lnTo>
                    <a:pt x="4935" y="4233"/>
                  </a:lnTo>
                  <a:lnTo>
                    <a:pt x="4903" y="4258"/>
                  </a:lnTo>
                  <a:lnTo>
                    <a:pt x="4871" y="4281"/>
                  </a:lnTo>
                  <a:lnTo>
                    <a:pt x="4838" y="4305"/>
                  </a:lnTo>
                  <a:lnTo>
                    <a:pt x="4805" y="4327"/>
                  </a:lnTo>
                  <a:lnTo>
                    <a:pt x="4772" y="4350"/>
                  </a:lnTo>
                  <a:lnTo>
                    <a:pt x="4737" y="4371"/>
                  </a:lnTo>
                  <a:lnTo>
                    <a:pt x="4702" y="4391"/>
                  </a:lnTo>
                  <a:lnTo>
                    <a:pt x="4667" y="4411"/>
                  </a:lnTo>
                  <a:lnTo>
                    <a:pt x="4633" y="4429"/>
                  </a:lnTo>
                  <a:lnTo>
                    <a:pt x="4597" y="4448"/>
                  </a:lnTo>
                  <a:lnTo>
                    <a:pt x="4560" y="4465"/>
                  </a:lnTo>
                  <a:lnTo>
                    <a:pt x="4524" y="4483"/>
                  </a:lnTo>
                  <a:lnTo>
                    <a:pt x="4487" y="4498"/>
                  </a:lnTo>
                  <a:lnTo>
                    <a:pt x="4449" y="4513"/>
                  </a:lnTo>
                  <a:lnTo>
                    <a:pt x="4412" y="4527"/>
                  </a:lnTo>
                  <a:lnTo>
                    <a:pt x="4374" y="4540"/>
                  </a:lnTo>
                  <a:lnTo>
                    <a:pt x="4336" y="4553"/>
                  </a:lnTo>
                  <a:lnTo>
                    <a:pt x="4297" y="4565"/>
                  </a:lnTo>
                  <a:lnTo>
                    <a:pt x="4259" y="4576"/>
                  </a:lnTo>
                  <a:lnTo>
                    <a:pt x="4270" y="4665"/>
                  </a:lnTo>
                  <a:lnTo>
                    <a:pt x="4285" y="4683"/>
                  </a:lnTo>
                  <a:lnTo>
                    <a:pt x="4299" y="4700"/>
                  </a:lnTo>
                  <a:lnTo>
                    <a:pt x="4312" y="4718"/>
                  </a:lnTo>
                  <a:lnTo>
                    <a:pt x="4324" y="4737"/>
                  </a:lnTo>
                  <a:lnTo>
                    <a:pt x="4335" y="4758"/>
                  </a:lnTo>
                  <a:lnTo>
                    <a:pt x="4343" y="4778"/>
                  </a:lnTo>
                  <a:lnTo>
                    <a:pt x="4350" y="4800"/>
                  </a:lnTo>
                  <a:lnTo>
                    <a:pt x="4354" y="4823"/>
                  </a:lnTo>
                  <a:lnTo>
                    <a:pt x="4375" y="4836"/>
                  </a:lnTo>
                  <a:lnTo>
                    <a:pt x="4396" y="4851"/>
                  </a:lnTo>
                  <a:lnTo>
                    <a:pt x="4413" y="4867"/>
                  </a:lnTo>
                  <a:lnTo>
                    <a:pt x="4430" y="4887"/>
                  </a:lnTo>
                  <a:lnTo>
                    <a:pt x="4445" y="4906"/>
                  </a:lnTo>
                  <a:lnTo>
                    <a:pt x="4458" y="4928"/>
                  </a:lnTo>
                  <a:lnTo>
                    <a:pt x="4470" y="4951"/>
                  </a:lnTo>
                  <a:lnTo>
                    <a:pt x="4478" y="4974"/>
                  </a:lnTo>
                  <a:lnTo>
                    <a:pt x="4485" y="4998"/>
                  </a:lnTo>
                  <a:lnTo>
                    <a:pt x="4489" y="5023"/>
                  </a:lnTo>
                  <a:lnTo>
                    <a:pt x="4491" y="5047"/>
                  </a:lnTo>
                  <a:lnTo>
                    <a:pt x="4491" y="5072"/>
                  </a:lnTo>
                  <a:lnTo>
                    <a:pt x="4489" y="5084"/>
                  </a:lnTo>
                  <a:lnTo>
                    <a:pt x="4488" y="5097"/>
                  </a:lnTo>
                  <a:lnTo>
                    <a:pt x="4485" y="5109"/>
                  </a:lnTo>
                  <a:lnTo>
                    <a:pt x="4482" y="5121"/>
                  </a:lnTo>
                  <a:lnTo>
                    <a:pt x="4478" y="5133"/>
                  </a:lnTo>
                  <a:lnTo>
                    <a:pt x="4473" y="5144"/>
                  </a:lnTo>
                  <a:lnTo>
                    <a:pt x="4467" y="5155"/>
                  </a:lnTo>
                  <a:lnTo>
                    <a:pt x="4462" y="5167"/>
                  </a:lnTo>
                  <a:lnTo>
                    <a:pt x="4448" y="5187"/>
                  </a:lnTo>
                  <a:lnTo>
                    <a:pt x="4433" y="5204"/>
                  </a:lnTo>
                  <a:lnTo>
                    <a:pt x="4416" y="5221"/>
                  </a:lnTo>
                  <a:lnTo>
                    <a:pt x="4399" y="5237"/>
                  </a:lnTo>
                  <a:lnTo>
                    <a:pt x="4380" y="5250"/>
                  </a:lnTo>
                  <a:lnTo>
                    <a:pt x="4361" y="5263"/>
                  </a:lnTo>
                  <a:lnTo>
                    <a:pt x="4341" y="5275"/>
                  </a:lnTo>
                  <a:lnTo>
                    <a:pt x="4321" y="5286"/>
                  </a:lnTo>
                  <a:lnTo>
                    <a:pt x="4299" y="5297"/>
                  </a:lnTo>
                  <a:lnTo>
                    <a:pt x="4277" y="5305"/>
                  </a:lnTo>
                  <a:lnTo>
                    <a:pt x="4255" y="5314"/>
                  </a:lnTo>
                  <a:lnTo>
                    <a:pt x="4233" y="5323"/>
                  </a:lnTo>
                  <a:lnTo>
                    <a:pt x="4188" y="5337"/>
                  </a:lnTo>
                  <a:lnTo>
                    <a:pt x="4143" y="5351"/>
                  </a:lnTo>
                  <a:lnTo>
                    <a:pt x="4146" y="5384"/>
                  </a:lnTo>
                  <a:lnTo>
                    <a:pt x="4148" y="5416"/>
                  </a:lnTo>
                  <a:lnTo>
                    <a:pt x="4149" y="5483"/>
                  </a:lnTo>
                  <a:lnTo>
                    <a:pt x="4150" y="5549"/>
                  </a:lnTo>
                  <a:lnTo>
                    <a:pt x="4151" y="5614"/>
                  </a:lnTo>
                  <a:lnTo>
                    <a:pt x="4153" y="5648"/>
                  </a:lnTo>
                  <a:lnTo>
                    <a:pt x="4155" y="5680"/>
                  </a:lnTo>
                  <a:lnTo>
                    <a:pt x="4159" y="5713"/>
                  </a:lnTo>
                  <a:lnTo>
                    <a:pt x="4163" y="5744"/>
                  </a:lnTo>
                  <a:lnTo>
                    <a:pt x="4170" y="5777"/>
                  </a:lnTo>
                  <a:lnTo>
                    <a:pt x="4177" y="5809"/>
                  </a:lnTo>
                  <a:lnTo>
                    <a:pt x="4186" y="5840"/>
                  </a:lnTo>
                  <a:lnTo>
                    <a:pt x="4197" y="5872"/>
                  </a:lnTo>
                  <a:lnTo>
                    <a:pt x="4214" y="5915"/>
                  </a:lnTo>
                  <a:lnTo>
                    <a:pt x="4234" y="5959"/>
                  </a:lnTo>
                  <a:lnTo>
                    <a:pt x="4254" y="6000"/>
                  </a:lnTo>
                  <a:lnTo>
                    <a:pt x="4277" y="6040"/>
                  </a:lnTo>
                  <a:lnTo>
                    <a:pt x="4301" y="6080"/>
                  </a:lnTo>
                  <a:lnTo>
                    <a:pt x="4327" y="6119"/>
                  </a:lnTo>
                  <a:lnTo>
                    <a:pt x="4353" y="6158"/>
                  </a:lnTo>
                  <a:lnTo>
                    <a:pt x="4382" y="6194"/>
                  </a:lnTo>
                  <a:lnTo>
                    <a:pt x="4411" y="6231"/>
                  </a:lnTo>
                  <a:lnTo>
                    <a:pt x="4441" y="6266"/>
                  </a:lnTo>
                  <a:lnTo>
                    <a:pt x="4472" y="6302"/>
                  </a:lnTo>
                  <a:lnTo>
                    <a:pt x="4504" y="6336"/>
                  </a:lnTo>
                  <a:lnTo>
                    <a:pt x="4536" y="6369"/>
                  </a:lnTo>
                  <a:lnTo>
                    <a:pt x="4570" y="6402"/>
                  </a:lnTo>
                  <a:lnTo>
                    <a:pt x="4603" y="6435"/>
                  </a:lnTo>
                  <a:lnTo>
                    <a:pt x="4637" y="6466"/>
                  </a:lnTo>
                  <a:lnTo>
                    <a:pt x="4648" y="6477"/>
                  </a:lnTo>
                  <a:lnTo>
                    <a:pt x="4660" y="6486"/>
                  </a:lnTo>
                  <a:lnTo>
                    <a:pt x="4673" y="6494"/>
                  </a:lnTo>
                  <a:lnTo>
                    <a:pt x="4686" y="6503"/>
                  </a:lnTo>
                  <a:lnTo>
                    <a:pt x="4712" y="6517"/>
                  </a:lnTo>
                  <a:lnTo>
                    <a:pt x="4739" y="6531"/>
                  </a:lnTo>
                  <a:lnTo>
                    <a:pt x="4765" y="6547"/>
                  </a:lnTo>
                  <a:lnTo>
                    <a:pt x="4778" y="6555"/>
                  </a:lnTo>
                  <a:lnTo>
                    <a:pt x="4790" y="6564"/>
                  </a:lnTo>
                  <a:lnTo>
                    <a:pt x="4802" y="6573"/>
                  </a:lnTo>
                  <a:lnTo>
                    <a:pt x="4813" y="6584"/>
                  </a:lnTo>
                  <a:lnTo>
                    <a:pt x="4823" y="6596"/>
                  </a:lnTo>
                  <a:lnTo>
                    <a:pt x="4832" y="6608"/>
                  </a:lnTo>
                  <a:lnTo>
                    <a:pt x="4840" y="6622"/>
                  </a:lnTo>
                  <a:lnTo>
                    <a:pt x="4847" y="6637"/>
                  </a:lnTo>
                  <a:lnTo>
                    <a:pt x="4852" y="6651"/>
                  </a:lnTo>
                  <a:lnTo>
                    <a:pt x="4855" y="6666"/>
                  </a:lnTo>
                  <a:lnTo>
                    <a:pt x="4857" y="6681"/>
                  </a:lnTo>
                  <a:lnTo>
                    <a:pt x="4858" y="6698"/>
                  </a:lnTo>
                  <a:lnTo>
                    <a:pt x="4857" y="6713"/>
                  </a:lnTo>
                  <a:lnTo>
                    <a:pt x="4855" y="6728"/>
                  </a:lnTo>
                  <a:lnTo>
                    <a:pt x="4852" y="6744"/>
                  </a:lnTo>
                  <a:lnTo>
                    <a:pt x="4849" y="6760"/>
                  </a:lnTo>
                  <a:lnTo>
                    <a:pt x="4841" y="6791"/>
                  </a:lnTo>
                  <a:lnTo>
                    <a:pt x="4833" y="6823"/>
                  </a:lnTo>
                  <a:lnTo>
                    <a:pt x="4825" y="6852"/>
                  </a:lnTo>
                  <a:lnTo>
                    <a:pt x="4865" y="6886"/>
                  </a:lnTo>
                  <a:lnTo>
                    <a:pt x="4908" y="6918"/>
                  </a:lnTo>
                  <a:lnTo>
                    <a:pt x="4992" y="6983"/>
                  </a:lnTo>
                  <a:lnTo>
                    <a:pt x="5035" y="7015"/>
                  </a:lnTo>
                  <a:lnTo>
                    <a:pt x="5076" y="7049"/>
                  </a:lnTo>
                  <a:lnTo>
                    <a:pt x="5096" y="7066"/>
                  </a:lnTo>
                  <a:lnTo>
                    <a:pt x="5115" y="7084"/>
                  </a:lnTo>
                  <a:lnTo>
                    <a:pt x="5135" y="7103"/>
                  </a:lnTo>
                  <a:lnTo>
                    <a:pt x="5153" y="7122"/>
                  </a:lnTo>
                  <a:lnTo>
                    <a:pt x="5166" y="7138"/>
                  </a:lnTo>
                  <a:lnTo>
                    <a:pt x="5179" y="7155"/>
                  </a:lnTo>
                  <a:lnTo>
                    <a:pt x="5189" y="7174"/>
                  </a:lnTo>
                  <a:lnTo>
                    <a:pt x="5198" y="7193"/>
                  </a:lnTo>
                  <a:lnTo>
                    <a:pt x="5205" y="7213"/>
                  </a:lnTo>
                  <a:lnTo>
                    <a:pt x="5211" y="7233"/>
                  </a:lnTo>
                  <a:lnTo>
                    <a:pt x="5215" y="7253"/>
                  </a:lnTo>
                  <a:lnTo>
                    <a:pt x="5218" y="7274"/>
                  </a:lnTo>
                  <a:lnTo>
                    <a:pt x="5220" y="7294"/>
                  </a:lnTo>
                  <a:lnTo>
                    <a:pt x="5221" y="7316"/>
                  </a:lnTo>
                  <a:lnTo>
                    <a:pt x="5220" y="7337"/>
                  </a:lnTo>
                  <a:lnTo>
                    <a:pt x="5217" y="7359"/>
                  </a:lnTo>
                  <a:lnTo>
                    <a:pt x="5215" y="7379"/>
                  </a:lnTo>
                  <a:lnTo>
                    <a:pt x="5211" y="7401"/>
                  </a:lnTo>
                  <a:lnTo>
                    <a:pt x="5207" y="7422"/>
                  </a:lnTo>
                  <a:lnTo>
                    <a:pt x="5201" y="7441"/>
                  </a:lnTo>
                  <a:lnTo>
                    <a:pt x="5214" y="7453"/>
                  </a:lnTo>
                  <a:lnTo>
                    <a:pt x="5227" y="7465"/>
                  </a:lnTo>
                  <a:lnTo>
                    <a:pt x="5239" y="7478"/>
                  </a:lnTo>
                  <a:lnTo>
                    <a:pt x="5250" y="7492"/>
                  </a:lnTo>
                  <a:lnTo>
                    <a:pt x="5261" y="7506"/>
                  </a:lnTo>
                  <a:lnTo>
                    <a:pt x="5270" y="7522"/>
                  </a:lnTo>
                  <a:lnTo>
                    <a:pt x="5279" y="7537"/>
                  </a:lnTo>
                  <a:lnTo>
                    <a:pt x="5287" y="7552"/>
                  </a:lnTo>
                  <a:lnTo>
                    <a:pt x="5293" y="7568"/>
                  </a:lnTo>
                  <a:lnTo>
                    <a:pt x="5299" y="7585"/>
                  </a:lnTo>
                  <a:lnTo>
                    <a:pt x="5304" y="7602"/>
                  </a:lnTo>
                  <a:lnTo>
                    <a:pt x="5308" y="7619"/>
                  </a:lnTo>
                  <a:lnTo>
                    <a:pt x="5310" y="7637"/>
                  </a:lnTo>
                  <a:lnTo>
                    <a:pt x="5311" y="7654"/>
                  </a:lnTo>
                  <a:lnTo>
                    <a:pt x="5310" y="7672"/>
                  </a:lnTo>
                  <a:lnTo>
                    <a:pt x="5308" y="7689"/>
                  </a:lnTo>
                  <a:lnTo>
                    <a:pt x="5307" y="7708"/>
                  </a:lnTo>
                  <a:lnTo>
                    <a:pt x="5303" y="7725"/>
                  </a:lnTo>
                  <a:lnTo>
                    <a:pt x="5298" y="7741"/>
                  </a:lnTo>
                  <a:lnTo>
                    <a:pt x="5291" y="7756"/>
                  </a:lnTo>
                  <a:lnTo>
                    <a:pt x="5284" y="7771"/>
                  </a:lnTo>
                  <a:lnTo>
                    <a:pt x="5274" y="7785"/>
                  </a:lnTo>
                  <a:lnTo>
                    <a:pt x="5264" y="7798"/>
                  </a:lnTo>
                  <a:lnTo>
                    <a:pt x="5252" y="7811"/>
                  </a:lnTo>
                  <a:lnTo>
                    <a:pt x="5240" y="7823"/>
                  </a:lnTo>
                  <a:lnTo>
                    <a:pt x="5227" y="7834"/>
                  </a:lnTo>
                  <a:lnTo>
                    <a:pt x="5213" y="7844"/>
                  </a:lnTo>
                  <a:lnTo>
                    <a:pt x="5199" y="7854"/>
                  </a:lnTo>
                  <a:lnTo>
                    <a:pt x="5170" y="7873"/>
                  </a:lnTo>
                  <a:lnTo>
                    <a:pt x="5140" y="7888"/>
                  </a:lnTo>
                  <a:lnTo>
                    <a:pt x="5108" y="7904"/>
                  </a:lnTo>
                  <a:lnTo>
                    <a:pt x="5074" y="7918"/>
                  </a:lnTo>
                  <a:lnTo>
                    <a:pt x="5041" y="7931"/>
                  </a:lnTo>
                  <a:lnTo>
                    <a:pt x="5008" y="7944"/>
                  </a:lnTo>
                  <a:lnTo>
                    <a:pt x="4974" y="7956"/>
                  </a:lnTo>
                  <a:lnTo>
                    <a:pt x="4939" y="7968"/>
                  </a:lnTo>
                  <a:lnTo>
                    <a:pt x="4904" y="7978"/>
                  </a:lnTo>
                  <a:lnTo>
                    <a:pt x="4870" y="7988"/>
                  </a:lnTo>
                  <a:lnTo>
                    <a:pt x="4800" y="8006"/>
                  </a:lnTo>
                  <a:lnTo>
                    <a:pt x="4730" y="8023"/>
                  </a:lnTo>
                  <a:lnTo>
                    <a:pt x="4660" y="8038"/>
                  </a:lnTo>
                  <a:lnTo>
                    <a:pt x="4589" y="8052"/>
                  </a:lnTo>
                  <a:lnTo>
                    <a:pt x="4508" y="8066"/>
                  </a:lnTo>
                  <a:lnTo>
                    <a:pt x="4426" y="8079"/>
                  </a:lnTo>
                  <a:lnTo>
                    <a:pt x="4345" y="8091"/>
                  </a:lnTo>
                  <a:lnTo>
                    <a:pt x="4263" y="8102"/>
                  </a:lnTo>
                  <a:lnTo>
                    <a:pt x="4180" y="8112"/>
                  </a:lnTo>
                  <a:lnTo>
                    <a:pt x="4099" y="8119"/>
                  </a:lnTo>
                  <a:lnTo>
                    <a:pt x="4016" y="8127"/>
                  </a:lnTo>
                  <a:lnTo>
                    <a:pt x="3935" y="8133"/>
                  </a:lnTo>
                  <a:lnTo>
                    <a:pt x="3852" y="8137"/>
                  </a:lnTo>
                  <a:lnTo>
                    <a:pt x="3770" y="8140"/>
                  </a:lnTo>
                  <a:lnTo>
                    <a:pt x="3687" y="8141"/>
                  </a:lnTo>
                  <a:lnTo>
                    <a:pt x="3604" y="8141"/>
                  </a:lnTo>
                  <a:lnTo>
                    <a:pt x="3522" y="8139"/>
                  </a:lnTo>
                  <a:lnTo>
                    <a:pt x="3439" y="8136"/>
                  </a:lnTo>
                  <a:lnTo>
                    <a:pt x="3358" y="8131"/>
                  </a:lnTo>
                  <a:lnTo>
                    <a:pt x="3275" y="8125"/>
                  </a:lnTo>
                  <a:lnTo>
                    <a:pt x="3157" y="8113"/>
                  </a:lnTo>
                  <a:lnTo>
                    <a:pt x="3038" y="8100"/>
                  </a:lnTo>
                  <a:lnTo>
                    <a:pt x="2920" y="8085"/>
                  </a:lnTo>
                  <a:lnTo>
                    <a:pt x="2860" y="8076"/>
                  </a:lnTo>
                  <a:lnTo>
                    <a:pt x="2801" y="8066"/>
                  </a:lnTo>
                  <a:lnTo>
                    <a:pt x="2742" y="8055"/>
                  </a:lnTo>
                  <a:lnTo>
                    <a:pt x="2684" y="8044"/>
                  </a:lnTo>
                  <a:lnTo>
                    <a:pt x="2626" y="8033"/>
                  </a:lnTo>
                  <a:lnTo>
                    <a:pt x="2567" y="8019"/>
                  </a:lnTo>
                  <a:lnTo>
                    <a:pt x="2510" y="8005"/>
                  </a:lnTo>
                  <a:lnTo>
                    <a:pt x="2452" y="7990"/>
                  </a:lnTo>
                  <a:lnTo>
                    <a:pt x="2395" y="7974"/>
                  </a:lnTo>
                  <a:lnTo>
                    <a:pt x="2338" y="7955"/>
                  </a:lnTo>
                  <a:lnTo>
                    <a:pt x="2296" y="7940"/>
                  </a:lnTo>
                  <a:lnTo>
                    <a:pt x="2254" y="7925"/>
                  </a:lnTo>
                  <a:lnTo>
                    <a:pt x="2213" y="7908"/>
                  </a:lnTo>
                  <a:lnTo>
                    <a:pt x="2192" y="7898"/>
                  </a:lnTo>
                  <a:lnTo>
                    <a:pt x="2172" y="7888"/>
                  </a:lnTo>
                  <a:lnTo>
                    <a:pt x="2152" y="7877"/>
                  </a:lnTo>
                  <a:lnTo>
                    <a:pt x="2134" y="7866"/>
                  </a:lnTo>
                  <a:lnTo>
                    <a:pt x="2115" y="7853"/>
                  </a:lnTo>
                  <a:lnTo>
                    <a:pt x="2097" y="7840"/>
                  </a:lnTo>
                  <a:lnTo>
                    <a:pt x="2080" y="7826"/>
                  </a:lnTo>
                  <a:lnTo>
                    <a:pt x="2064" y="7811"/>
                  </a:lnTo>
                  <a:lnTo>
                    <a:pt x="2049" y="7796"/>
                  </a:lnTo>
                  <a:lnTo>
                    <a:pt x="2034" y="7778"/>
                  </a:lnTo>
                  <a:lnTo>
                    <a:pt x="2028" y="7767"/>
                  </a:lnTo>
                  <a:lnTo>
                    <a:pt x="2023" y="7756"/>
                  </a:lnTo>
                  <a:lnTo>
                    <a:pt x="2014" y="7735"/>
                  </a:lnTo>
                  <a:lnTo>
                    <a:pt x="2009" y="7712"/>
                  </a:lnTo>
                  <a:lnTo>
                    <a:pt x="2005" y="7689"/>
                  </a:lnTo>
                  <a:lnTo>
                    <a:pt x="2003" y="7666"/>
                  </a:lnTo>
                  <a:lnTo>
                    <a:pt x="2004" y="7642"/>
                  </a:lnTo>
                  <a:lnTo>
                    <a:pt x="2008" y="7619"/>
                  </a:lnTo>
                  <a:lnTo>
                    <a:pt x="2012" y="7597"/>
                  </a:lnTo>
                  <a:lnTo>
                    <a:pt x="2019" y="7575"/>
                  </a:lnTo>
                  <a:lnTo>
                    <a:pt x="2027" y="7553"/>
                  </a:lnTo>
                  <a:lnTo>
                    <a:pt x="2038" y="7533"/>
                  </a:lnTo>
                  <a:lnTo>
                    <a:pt x="2050" y="7512"/>
                  </a:lnTo>
                  <a:lnTo>
                    <a:pt x="2063" y="7492"/>
                  </a:lnTo>
                  <a:lnTo>
                    <a:pt x="2078" y="7475"/>
                  </a:lnTo>
                  <a:lnTo>
                    <a:pt x="2095" y="7459"/>
                  </a:lnTo>
                  <a:lnTo>
                    <a:pt x="2113" y="7443"/>
                  </a:lnTo>
                  <a:lnTo>
                    <a:pt x="2108" y="7424"/>
                  </a:lnTo>
                  <a:lnTo>
                    <a:pt x="2103" y="7404"/>
                  </a:lnTo>
                  <a:lnTo>
                    <a:pt x="2100" y="7385"/>
                  </a:lnTo>
                  <a:lnTo>
                    <a:pt x="2097" y="7365"/>
                  </a:lnTo>
                  <a:lnTo>
                    <a:pt x="2095" y="7346"/>
                  </a:lnTo>
                  <a:lnTo>
                    <a:pt x="2094" y="7326"/>
                  </a:lnTo>
                  <a:lnTo>
                    <a:pt x="2094" y="7306"/>
                  </a:lnTo>
                  <a:lnTo>
                    <a:pt x="2095" y="7286"/>
                  </a:lnTo>
                  <a:lnTo>
                    <a:pt x="2097" y="7266"/>
                  </a:lnTo>
                  <a:lnTo>
                    <a:pt x="2099" y="7247"/>
                  </a:lnTo>
                  <a:lnTo>
                    <a:pt x="2104" y="7228"/>
                  </a:lnTo>
                  <a:lnTo>
                    <a:pt x="2110" y="7210"/>
                  </a:lnTo>
                  <a:lnTo>
                    <a:pt x="2116" y="7191"/>
                  </a:lnTo>
                  <a:lnTo>
                    <a:pt x="2125" y="7174"/>
                  </a:lnTo>
                  <a:lnTo>
                    <a:pt x="2136" y="7156"/>
                  </a:lnTo>
                  <a:lnTo>
                    <a:pt x="2148" y="7140"/>
                  </a:lnTo>
                  <a:lnTo>
                    <a:pt x="2166" y="7119"/>
                  </a:lnTo>
                  <a:lnTo>
                    <a:pt x="2185" y="7099"/>
                  </a:lnTo>
                  <a:lnTo>
                    <a:pt x="2205" y="7079"/>
                  </a:lnTo>
                  <a:lnTo>
                    <a:pt x="2226" y="7061"/>
                  </a:lnTo>
                  <a:lnTo>
                    <a:pt x="2247" y="7042"/>
                  </a:lnTo>
                  <a:lnTo>
                    <a:pt x="2269" y="7025"/>
                  </a:lnTo>
                  <a:lnTo>
                    <a:pt x="2312" y="6990"/>
                  </a:lnTo>
                  <a:lnTo>
                    <a:pt x="2402" y="6923"/>
                  </a:lnTo>
                  <a:lnTo>
                    <a:pt x="2446" y="6889"/>
                  </a:lnTo>
                  <a:lnTo>
                    <a:pt x="2489" y="6853"/>
                  </a:lnTo>
                  <a:lnTo>
                    <a:pt x="2483" y="6824"/>
                  </a:lnTo>
                  <a:lnTo>
                    <a:pt x="2474" y="6794"/>
                  </a:lnTo>
                  <a:lnTo>
                    <a:pt x="2466" y="6764"/>
                  </a:lnTo>
                  <a:lnTo>
                    <a:pt x="2460" y="6734"/>
                  </a:lnTo>
                  <a:lnTo>
                    <a:pt x="2458" y="6718"/>
                  </a:lnTo>
                  <a:lnTo>
                    <a:pt x="2457" y="6703"/>
                  </a:lnTo>
                  <a:lnTo>
                    <a:pt x="2457" y="6688"/>
                  </a:lnTo>
                  <a:lnTo>
                    <a:pt x="2458" y="6674"/>
                  </a:lnTo>
                  <a:lnTo>
                    <a:pt x="2460" y="6659"/>
                  </a:lnTo>
                  <a:lnTo>
                    <a:pt x="2464" y="6644"/>
                  </a:lnTo>
                  <a:lnTo>
                    <a:pt x="2470" y="6630"/>
                  </a:lnTo>
                  <a:lnTo>
                    <a:pt x="2477" y="6616"/>
                  </a:lnTo>
                  <a:lnTo>
                    <a:pt x="2486" y="6602"/>
                  </a:lnTo>
                  <a:lnTo>
                    <a:pt x="2495" y="6590"/>
                  </a:lnTo>
                  <a:lnTo>
                    <a:pt x="2505" y="6579"/>
                  </a:lnTo>
                  <a:lnTo>
                    <a:pt x="2516" y="6569"/>
                  </a:lnTo>
                  <a:lnTo>
                    <a:pt x="2528" y="6561"/>
                  </a:lnTo>
                  <a:lnTo>
                    <a:pt x="2541" y="6552"/>
                  </a:lnTo>
                  <a:lnTo>
                    <a:pt x="2567" y="6537"/>
                  </a:lnTo>
                  <a:lnTo>
                    <a:pt x="2595" y="6522"/>
                  </a:lnTo>
                  <a:lnTo>
                    <a:pt x="2622" y="6508"/>
                  </a:lnTo>
                  <a:lnTo>
                    <a:pt x="2635" y="6499"/>
                  </a:lnTo>
                  <a:lnTo>
                    <a:pt x="2647" y="6491"/>
                  </a:lnTo>
                  <a:lnTo>
                    <a:pt x="2659" y="6481"/>
                  </a:lnTo>
                  <a:lnTo>
                    <a:pt x="2671" y="6472"/>
                  </a:lnTo>
                  <a:lnTo>
                    <a:pt x="2705" y="6440"/>
                  </a:lnTo>
                  <a:lnTo>
                    <a:pt x="2739" y="6406"/>
                  </a:lnTo>
                  <a:lnTo>
                    <a:pt x="2773" y="6374"/>
                  </a:lnTo>
                  <a:lnTo>
                    <a:pt x="2807" y="6339"/>
                  </a:lnTo>
                  <a:lnTo>
                    <a:pt x="2839" y="6305"/>
                  </a:lnTo>
                  <a:lnTo>
                    <a:pt x="2871" y="6269"/>
                  </a:lnTo>
                  <a:lnTo>
                    <a:pt x="2901" y="6234"/>
                  </a:lnTo>
                  <a:lnTo>
                    <a:pt x="2932" y="6197"/>
                  </a:lnTo>
                  <a:lnTo>
                    <a:pt x="2960" y="6159"/>
                  </a:lnTo>
                  <a:lnTo>
                    <a:pt x="2987" y="6119"/>
                  </a:lnTo>
                  <a:lnTo>
                    <a:pt x="3013" y="6080"/>
                  </a:lnTo>
                  <a:lnTo>
                    <a:pt x="3038" y="6040"/>
                  </a:lnTo>
                  <a:lnTo>
                    <a:pt x="3061" y="5999"/>
                  </a:lnTo>
                  <a:lnTo>
                    <a:pt x="3082" y="5956"/>
                  </a:lnTo>
                  <a:lnTo>
                    <a:pt x="3101" y="5913"/>
                  </a:lnTo>
                  <a:lnTo>
                    <a:pt x="3119" y="5868"/>
                  </a:lnTo>
                  <a:lnTo>
                    <a:pt x="3129" y="5837"/>
                  </a:lnTo>
                  <a:lnTo>
                    <a:pt x="3138" y="5805"/>
                  </a:lnTo>
                  <a:lnTo>
                    <a:pt x="3146" y="5774"/>
                  </a:lnTo>
                  <a:lnTo>
                    <a:pt x="3151" y="5742"/>
                  </a:lnTo>
                  <a:lnTo>
                    <a:pt x="3155" y="5710"/>
                  </a:lnTo>
                  <a:lnTo>
                    <a:pt x="3159" y="5678"/>
                  </a:lnTo>
                  <a:lnTo>
                    <a:pt x="3161" y="5646"/>
                  </a:lnTo>
                  <a:lnTo>
                    <a:pt x="3163" y="5613"/>
                  </a:lnTo>
                  <a:lnTo>
                    <a:pt x="3164" y="5548"/>
                  </a:lnTo>
                  <a:lnTo>
                    <a:pt x="3165" y="5481"/>
                  </a:lnTo>
                  <a:lnTo>
                    <a:pt x="3167" y="5416"/>
                  </a:lnTo>
                  <a:lnTo>
                    <a:pt x="3169" y="5384"/>
                  </a:lnTo>
                  <a:lnTo>
                    <a:pt x="3172" y="5352"/>
                  </a:lnTo>
                  <a:lnTo>
                    <a:pt x="3125" y="5337"/>
                  </a:lnTo>
                  <a:lnTo>
                    <a:pt x="3077" y="5321"/>
                  </a:lnTo>
                  <a:lnTo>
                    <a:pt x="3053" y="5312"/>
                  </a:lnTo>
                  <a:lnTo>
                    <a:pt x="3030" y="5303"/>
                  </a:lnTo>
                  <a:lnTo>
                    <a:pt x="3008" y="5292"/>
                  </a:lnTo>
                  <a:lnTo>
                    <a:pt x="2985" y="5281"/>
                  </a:lnTo>
                  <a:lnTo>
                    <a:pt x="2963" y="5269"/>
                  </a:lnTo>
                  <a:lnTo>
                    <a:pt x="2942" y="5256"/>
                  </a:lnTo>
                  <a:lnTo>
                    <a:pt x="2923" y="5242"/>
                  </a:lnTo>
                  <a:lnTo>
                    <a:pt x="2903" y="5226"/>
                  </a:lnTo>
                  <a:lnTo>
                    <a:pt x="2886" y="5210"/>
                  </a:lnTo>
                  <a:lnTo>
                    <a:pt x="2870" y="5191"/>
                  </a:lnTo>
                  <a:lnTo>
                    <a:pt x="2855" y="5171"/>
                  </a:lnTo>
                  <a:lnTo>
                    <a:pt x="2842" y="5149"/>
                  </a:lnTo>
                  <a:lnTo>
                    <a:pt x="2838" y="5137"/>
                  </a:lnTo>
                  <a:lnTo>
                    <a:pt x="2834" y="5126"/>
                  </a:lnTo>
                  <a:lnTo>
                    <a:pt x="2830" y="5114"/>
                  </a:lnTo>
                  <a:lnTo>
                    <a:pt x="2827" y="5102"/>
                  </a:lnTo>
                  <a:lnTo>
                    <a:pt x="2824" y="5079"/>
                  </a:lnTo>
                  <a:lnTo>
                    <a:pt x="2823" y="5055"/>
                  </a:lnTo>
                  <a:lnTo>
                    <a:pt x="2824" y="5031"/>
                  </a:lnTo>
                  <a:lnTo>
                    <a:pt x="2827" y="5009"/>
                  </a:lnTo>
                  <a:lnTo>
                    <a:pt x="2833" y="4986"/>
                  </a:lnTo>
                  <a:lnTo>
                    <a:pt x="2840" y="4963"/>
                  </a:lnTo>
                  <a:lnTo>
                    <a:pt x="2850" y="4942"/>
                  </a:lnTo>
                  <a:lnTo>
                    <a:pt x="2861" y="4921"/>
                  </a:lnTo>
                  <a:lnTo>
                    <a:pt x="2874" y="4901"/>
                  </a:lnTo>
                  <a:lnTo>
                    <a:pt x="2889" y="4881"/>
                  </a:lnTo>
                  <a:lnTo>
                    <a:pt x="2905" y="4864"/>
                  </a:lnTo>
                  <a:lnTo>
                    <a:pt x="2923" y="4848"/>
                  </a:lnTo>
                  <a:lnTo>
                    <a:pt x="2941" y="4833"/>
                  </a:lnTo>
                  <a:lnTo>
                    <a:pt x="2961" y="4819"/>
                  </a:lnTo>
                  <a:lnTo>
                    <a:pt x="2965" y="4798"/>
                  </a:lnTo>
                  <a:lnTo>
                    <a:pt x="2973" y="4776"/>
                  </a:lnTo>
                  <a:lnTo>
                    <a:pt x="2982" y="4755"/>
                  </a:lnTo>
                  <a:lnTo>
                    <a:pt x="2991" y="4736"/>
                  </a:lnTo>
                  <a:lnTo>
                    <a:pt x="3003" y="4717"/>
                  </a:lnTo>
                  <a:lnTo>
                    <a:pt x="3016" y="4700"/>
                  </a:lnTo>
                  <a:lnTo>
                    <a:pt x="3032" y="4683"/>
                  </a:lnTo>
                  <a:lnTo>
                    <a:pt x="3047" y="4666"/>
                  </a:lnTo>
                  <a:lnTo>
                    <a:pt x="3048" y="4643"/>
                  </a:lnTo>
                  <a:lnTo>
                    <a:pt x="3050" y="4622"/>
                  </a:lnTo>
                  <a:lnTo>
                    <a:pt x="3055" y="4576"/>
                  </a:lnTo>
                  <a:lnTo>
                    <a:pt x="3016" y="4565"/>
                  </a:lnTo>
                  <a:lnTo>
                    <a:pt x="2978" y="4553"/>
                  </a:lnTo>
                  <a:lnTo>
                    <a:pt x="2940" y="4541"/>
                  </a:lnTo>
                  <a:lnTo>
                    <a:pt x="2902" y="4527"/>
                  </a:lnTo>
                  <a:lnTo>
                    <a:pt x="2864" y="4513"/>
                  </a:lnTo>
                  <a:lnTo>
                    <a:pt x="2827" y="4498"/>
                  </a:lnTo>
                  <a:lnTo>
                    <a:pt x="2790" y="4481"/>
                  </a:lnTo>
                  <a:lnTo>
                    <a:pt x="2754" y="4465"/>
                  </a:lnTo>
                  <a:lnTo>
                    <a:pt x="2717" y="4448"/>
                  </a:lnTo>
                  <a:lnTo>
                    <a:pt x="2682" y="4429"/>
                  </a:lnTo>
                  <a:lnTo>
                    <a:pt x="2647" y="4410"/>
                  </a:lnTo>
                  <a:lnTo>
                    <a:pt x="2612" y="4390"/>
                  </a:lnTo>
                  <a:lnTo>
                    <a:pt x="2577" y="4369"/>
                  </a:lnTo>
                  <a:lnTo>
                    <a:pt x="2542" y="4349"/>
                  </a:lnTo>
                  <a:lnTo>
                    <a:pt x="2509" y="4327"/>
                  </a:lnTo>
                  <a:lnTo>
                    <a:pt x="2476" y="4304"/>
                  </a:lnTo>
                  <a:lnTo>
                    <a:pt x="2444" y="4280"/>
                  </a:lnTo>
                  <a:lnTo>
                    <a:pt x="2411" y="4256"/>
                  </a:lnTo>
                  <a:lnTo>
                    <a:pt x="2379" y="4231"/>
                  </a:lnTo>
                  <a:lnTo>
                    <a:pt x="2348" y="4206"/>
                  </a:lnTo>
                  <a:lnTo>
                    <a:pt x="2317" y="4180"/>
                  </a:lnTo>
                  <a:lnTo>
                    <a:pt x="2287" y="4153"/>
                  </a:lnTo>
                  <a:lnTo>
                    <a:pt x="2258" y="4126"/>
                  </a:lnTo>
                  <a:lnTo>
                    <a:pt x="2228" y="4099"/>
                  </a:lnTo>
                  <a:lnTo>
                    <a:pt x="2200" y="4069"/>
                  </a:lnTo>
                  <a:lnTo>
                    <a:pt x="2173" y="4041"/>
                  </a:lnTo>
                  <a:lnTo>
                    <a:pt x="2146" y="4011"/>
                  </a:lnTo>
                  <a:lnTo>
                    <a:pt x="2119" y="3980"/>
                  </a:lnTo>
                  <a:lnTo>
                    <a:pt x="2094" y="3950"/>
                  </a:lnTo>
                  <a:lnTo>
                    <a:pt x="2069" y="3918"/>
                  </a:lnTo>
                  <a:lnTo>
                    <a:pt x="2044" y="3887"/>
                  </a:lnTo>
                  <a:lnTo>
                    <a:pt x="2020" y="3854"/>
                  </a:lnTo>
                  <a:lnTo>
                    <a:pt x="1991" y="3861"/>
                  </a:lnTo>
                  <a:lnTo>
                    <a:pt x="1963" y="3866"/>
                  </a:lnTo>
                  <a:lnTo>
                    <a:pt x="1934" y="3871"/>
                  </a:lnTo>
                  <a:lnTo>
                    <a:pt x="1905" y="3874"/>
                  </a:lnTo>
                  <a:lnTo>
                    <a:pt x="1876" y="3876"/>
                  </a:lnTo>
                  <a:lnTo>
                    <a:pt x="1848" y="3877"/>
                  </a:lnTo>
                  <a:lnTo>
                    <a:pt x="1819" y="3876"/>
                  </a:lnTo>
                  <a:lnTo>
                    <a:pt x="1789" y="3875"/>
                  </a:lnTo>
                  <a:lnTo>
                    <a:pt x="1761" y="3873"/>
                  </a:lnTo>
                  <a:lnTo>
                    <a:pt x="1732" y="3868"/>
                  </a:lnTo>
                  <a:lnTo>
                    <a:pt x="1703" y="3863"/>
                  </a:lnTo>
                  <a:lnTo>
                    <a:pt x="1675" y="3858"/>
                  </a:lnTo>
                  <a:lnTo>
                    <a:pt x="1647" y="3850"/>
                  </a:lnTo>
                  <a:lnTo>
                    <a:pt x="1619" y="3841"/>
                  </a:lnTo>
                  <a:lnTo>
                    <a:pt x="1591" y="3831"/>
                  </a:lnTo>
                  <a:lnTo>
                    <a:pt x="1564" y="3822"/>
                  </a:lnTo>
                  <a:lnTo>
                    <a:pt x="1548" y="3814"/>
                  </a:lnTo>
                  <a:lnTo>
                    <a:pt x="1532" y="3805"/>
                  </a:lnTo>
                  <a:lnTo>
                    <a:pt x="1515" y="3797"/>
                  </a:lnTo>
                  <a:lnTo>
                    <a:pt x="1500" y="3787"/>
                  </a:lnTo>
                  <a:lnTo>
                    <a:pt x="1485" y="3777"/>
                  </a:lnTo>
                  <a:lnTo>
                    <a:pt x="1470" y="3766"/>
                  </a:lnTo>
                  <a:lnTo>
                    <a:pt x="1456" y="3754"/>
                  </a:lnTo>
                  <a:lnTo>
                    <a:pt x="1441" y="3742"/>
                  </a:lnTo>
                  <a:lnTo>
                    <a:pt x="1429" y="3729"/>
                  </a:lnTo>
                  <a:lnTo>
                    <a:pt x="1416" y="3716"/>
                  </a:lnTo>
                  <a:lnTo>
                    <a:pt x="1406" y="3702"/>
                  </a:lnTo>
                  <a:lnTo>
                    <a:pt x="1396" y="3687"/>
                  </a:lnTo>
                  <a:lnTo>
                    <a:pt x="1386" y="3672"/>
                  </a:lnTo>
                  <a:lnTo>
                    <a:pt x="1378" y="3655"/>
                  </a:lnTo>
                  <a:lnTo>
                    <a:pt x="1372" y="3638"/>
                  </a:lnTo>
                  <a:lnTo>
                    <a:pt x="1366" y="3619"/>
                  </a:lnTo>
                  <a:lnTo>
                    <a:pt x="1362" y="3599"/>
                  </a:lnTo>
                  <a:lnTo>
                    <a:pt x="1359" y="3577"/>
                  </a:lnTo>
                  <a:lnTo>
                    <a:pt x="1359" y="3556"/>
                  </a:lnTo>
                  <a:lnTo>
                    <a:pt x="1360" y="3536"/>
                  </a:lnTo>
                  <a:lnTo>
                    <a:pt x="1363" y="3514"/>
                  </a:lnTo>
                  <a:lnTo>
                    <a:pt x="1367" y="3493"/>
                  </a:lnTo>
                  <a:lnTo>
                    <a:pt x="1374" y="3474"/>
                  </a:lnTo>
                  <a:lnTo>
                    <a:pt x="1382" y="3454"/>
                  </a:lnTo>
                  <a:lnTo>
                    <a:pt x="1390" y="3435"/>
                  </a:lnTo>
                  <a:lnTo>
                    <a:pt x="1401" y="3416"/>
                  </a:lnTo>
                  <a:lnTo>
                    <a:pt x="1412" y="3398"/>
                  </a:lnTo>
                  <a:lnTo>
                    <a:pt x="1425" y="3380"/>
                  </a:lnTo>
                  <a:lnTo>
                    <a:pt x="1439" y="3364"/>
                  </a:lnTo>
                  <a:lnTo>
                    <a:pt x="1454" y="3349"/>
                  </a:lnTo>
                  <a:lnTo>
                    <a:pt x="1470" y="3335"/>
                  </a:lnTo>
                  <a:lnTo>
                    <a:pt x="1486" y="3322"/>
                  </a:lnTo>
                  <a:lnTo>
                    <a:pt x="1497" y="3313"/>
                  </a:lnTo>
                  <a:lnTo>
                    <a:pt x="1507" y="3305"/>
                  </a:lnTo>
                  <a:lnTo>
                    <a:pt x="1529" y="3292"/>
                  </a:lnTo>
                  <a:lnTo>
                    <a:pt x="1552" y="3279"/>
                  </a:lnTo>
                  <a:lnTo>
                    <a:pt x="1576" y="3268"/>
                  </a:lnTo>
                  <a:lnTo>
                    <a:pt x="1600" y="3259"/>
                  </a:lnTo>
                  <a:lnTo>
                    <a:pt x="1624" y="3249"/>
                  </a:lnTo>
                  <a:lnTo>
                    <a:pt x="1673" y="3230"/>
                  </a:lnTo>
                  <a:lnTo>
                    <a:pt x="1679" y="3224"/>
                  </a:lnTo>
                  <a:lnTo>
                    <a:pt x="1685" y="3218"/>
                  </a:lnTo>
                  <a:lnTo>
                    <a:pt x="1689" y="3211"/>
                  </a:lnTo>
                  <a:lnTo>
                    <a:pt x="1691" y="3204"/>
                  </a:lnTo>
                  <a:lnTo>
                    <a:pt x="1692" y="3197"/>
                  </a:lnTo>
                  <a:lnTo>
                    <a:pt x="1691" y="3189"/>
                  </a:lnTo>
                  <a:lnTo>
                    <a:pt x="1690" y="3181"/>
                  </a:lnTo>
                  <a:lnTo>
                    <a:pt x="1688" y="3174"/>
                  </a:lnTo>
                  <a:lnTo>
                    <a:pt x="1682" y="3159"/>
                  </a:lnTo>
                  <a:lnTo>
                    <a:pt x="1673" y="3143"/>
                  </a:lnTo>
                  <a:lnTo>
                    <a:pt x="1663" y="3129"/>
                  </a:lnTo>
                  <a:lnTo>
                    <a:pt x="1654" y="3117"/>
                  </a:lnTo>
                  <a:lnTo>
                    <a:pt x="1640" y="3101"/>
                  </a:lnTo>
                  <a:lnTo>
                    <a:pt x="1625" y="3085"/>
                  </a:lnTo>
                  <a:lnTo>
                    <a:pt x="1596" y="3055"/>
                  </a:lnTo>
                  <a:lnTo>
                    <a:pt x="1564" y="3026"/>
                  </a:lnTo>
                  <a:lnTo>
                    <a:pt x="1532" y="3000"/>
                  </a:lnTo>
                  <a:lnTo>
                    <a:pt x="1497" y="2975"/>
                  </a:lnTo>
                  <a:lnTo>
                    <a:pt x="1462" y="2951"/>
                  </a:lnTo>
                  <a:lnTo>
                    <a:pt x="1426" y="2928"/>
                  </a:lnTo>
                  <a:lnTo>
                    <a:pt x="1389" y="2908"/>
                  </a:lnTo>
                  <a:lnTo>
                    <a:pt x="1352" y="2887"/>
                  </a:lnTo>
                  <a:lnTo>
                    <a:pt x="1314" y="2867"/>
                  </a:lnTo>
                  <a:lnTo>
                    <a:pt x="1237" y="2829"/>
                  </a:lnTo>
                  <a:lnTo>
                    <a:pt x="1160" y="2793"/>
                  </a:lnTo>
                  <a:lnTo>
                    <a:pt x="1084" y="2756"/>
                  </a:lnTo>
                  <a:lnTo>
                    <a:pt x="1029" y="2727"/>
                  </a:lnTo>
                  <a:lnTo>
                    <a:pt x="977" y="2697"/>
                  </a:lnTo>
                  <a:lnTo>
                    <a:pt x="925" y="2664"/>
                  </a:lnTo>
                  <a:lnTo>
                    <a:pt x="874" y="2630"/>
                  </a:lnTo>
                  <a:lnTo>
                    <a:pt x="823" y="2596"/>
                  </a:lnTo>
                  <a:lnTo>
                    <a:pt x="774" y="2560"/>
                  </a:lnTo>
                  <a:lnTo>
                    <a:pt x="725" y="2522"/>
                  </a:lnTo>
                  <a:lnTo>
                    <a:pt x="678" y="2484"/>
                  </a:lnTo>
                  <a:lnTo>
                    <a:pt x="632" y="2443"/>
                  </a:lnTo>
                  <a:lnTo>
                    <a:pt x="586" y="2402"/>
                  </a:lnTo>
                  <a:lnTo>
                    <a:pt x="541" y="2360"/>
                  </a:lnTo>
                  <a:lnTo>
                    <a:pt x="498" y="2317"/>
                  </a:lnTo>
                  <a:lnTo>
                    <a:pt x="456" y="2273"/>
                  </a:lnTo>
                  <a:lnTo>
                    <a:pt x="414" y="2227"/>
                  </a:lnTo>
                  <a:lnTo>
                    <a:pt x="374" y="2181"/>
                  </a:lnTo>
                  <a:lnTo>
                    <a:pt x="335" y="2135"/>
                  </a:lnTo>
                  <a:lnTo>
                    <a:pt x="301" y="2090"/>
                  </a:lnTo>
                  <a:lnTo>
                    <a:pt x="267" y="2046"/>
                  </a:lnTo>
                  <a:lnTo>
                    <a:pt x="236" y="1999"/>
                  </a:lnTo>
                  <a:lnTo>
                    <a:pt x="206" y="1952"/>
                  </a:lnTo>
                  <a:lnTo>
                    <a:pt x="176" y="1903"/>
                  </a:lnTo>
                  <a:lnTo>
                    <a:pt x="148" y="1854"/>
                  </a:lnTo>
                  <a:lnTo>
                    <a:pt x="123" y="1804"/>
                  </a:lnTo>
                  <a:lnTo>
                    <a:pt x="99" y="1753"/>
                  </a:lnTo>
                  <a:lnTo>
                    <a:pt x="77" y="1701"/>
                  </a:lnTo>
                  <a:lnTo>
                    <a:pt x="58" y="1649"/>
                  </a:lnTo>
                  <a:lnTo>
                    <a:pt x="49" y="1623"/>
                  </a:lnTo>
                  <a:lnTo>
                    <a:pt x="41" y="1596"/>
                  </a:lnTo>
                  <a:lnTo>
                    <a:pt x="34" y="1568"/>
                  </a:lnTo>
                  <a:lnTo>
                    <a:pt x="27" y="1541"/>
                  </a:lnTo>
                  <a:lnTo>
                    <a:pt x="21" y="1514"/>
                  </a:lnTo>
                  <a:lnTo>
                    <a:pt x="16" y="1487"/>
                  </a:lnTo>
                  <a:lnTo>
                    <a:pt x="11" y="1459"/>
                  </a:lnTo>
                  <a:lnTo>
                    <a:pt x="8" y="1431"/>
                  </a:lnTo>
                  <a:lnTo>
                    <a:pt x="4" y="1403"/>
                  </a:lnTo>
                  <a:lnTo>
                    <a:pt x="2" y="1375"/>
                  </a:lnTo>
                  <a:lnTo>
                    <a:pt x="1" y="1347"/>
                  </a:lnTo>
                  <a:lnTo>
                    <a:pt x="0" y="1318"/>
                  </a:lnTo>
                  <a:lnTo>
                    <a:pt x="1" y="1286"/>
                  </a:lnTo>
                  <a:lnTo>
                    <a:pt x="4" y="1252"/>
                  </a:lnTo>
                  <a:lnTo>
                    <a:pt x="8" y="1217"/>
                  </a:lnTo>
                  <a:lnTo>
                    <a:pt x="12" y="1184"/>
                  </a:lnTo>
                  <a:lnTo>
                    <a:pt x="19" y="1150"/>
                  </a:lnTo>
                  <a:lnTo>
                    <a:pt x="26" y="1116"/>
                  </a:lnTo>
                  <a:lnTo>
                    <a:pt x="35" y="1084"/>
                  </a:lnTo>
                  <a:lnTo>
                    <a:pt x="47" y="1051"/>
                  </a:lnTo>
                  <a:lnTo>
                    <a:pt x="60" y="1021"/>
                  </a:lnTo>
                  <a:lnTo>
                    <a:pt x="75" y="990"/>
                  </a:lnTo>
                  <a:lnTo>
                    <a:pt x="83" y="976"/>
                  </a:lnTo>
                  <a:lnTo>
                    <a:pt x="92" y="962"/>
                  </a:lnTo>
                  <a:lnTo>
                    <a:pt x="101" y="948"/>
                  </a:lnTo>
                  <a:lnTo>
                    <a:pt x="112" y="935"/>
                  </a:lnTo>
                  <a:lnTo>
                    <a:pt x="123" y="923"/>
                  </a:lnTo>
                  <a:lnTo>
                    <a:pt x="134" y="910"/>
                  </a:lnTo>
                  <a:lnTo>
                    <a:pt x="146" y="899"/>
                  </a:lnTo>
                  <a:lnTo>
                    <a:pt x="159" y="887"/>
                  </a:lnTo>
                  <a:lnTo>
                    <a:pt x="172" y="877"/>
                  </a:lnTo>
                  <a:lnTo>
                    <a:pt x="186" y="867"/>
                  </a:lnTo>
                  <a:lnTo>
                    <a:pt x="201" y="858"/>
                  </a:lnTo>
                  <a:lnTo>
                    <a:pt x="217" y="849"/>
                  </a:lnTo>
                  <a:lnTo>
                    <a:pt x="215" y="829"/>
                  </a:lnTo>
                  <a:lnTo>
                    <a:pt x="214" y="811"/>
                  </a:lnTo>
                  <a:lnTo>
                    <a:pt x="215" y="791"/>
                  </a:lnTo>
                  <a:lnTo>
                    <a:pt x="217" y="772"/>
                  </a:lnTo>
                  <a:lnTo>
                    <a:pt x="221" y="753"/>
                  </a:lnTo>
                  <a:lnTo>
                    <a:pt x="225" y="735"/>
                  </a:lnTo>
                  <a:lnTo>
                    <a:pt x="231" y="716"/>
                  </a:lnTo>
                  <a:lnTo>
                    <a:pt x="237" y="698"/>
                  </a:lnTo>
                  <a:lnTo>
                    <a:pt x="245" y="680"/>
                  </a:lnTo>
                  <a:lnTo>
                    <a:pt x="253" y="663"/>
                  </a:lnTo>
                  <a:lnTo>
                    <a:pt x="263" y="647"/>
                  </a:lnTo>
                  <a:lnTo>
                    <a:pt x="274" y="631"/>
                  </a:lnTo>
                  <a:lnTo>
                    <a:pt x="286" y="616"/>
                  </a:lnTo>
                  <a:lnTo>
                    <a:pt x="299" y="601"/>
                  </a:lnTo>
                  <a:lnTo>
                    <a:pt x="312" y="588"/>
                  </a:lnTo>
                  <a:lnTo>
                    <a:pt x="327" y="575"/>
                  </a:lnTo>
                  <a:lnTo>
                    <a:pt x="353" y="554"/>
                  </a:lnTo>
                  <a:lnTo>
                    <a:pt x="381" y="536"/>
                  </a:lnTo>
                  <a:lnTo>
                    <a:pt x="409" y="519"/>
                  </a:lnTo>
                  <a:lnTo>
                    <a:pt x="438" y="505"/>
                  </a:lnTo>
                  <a:lnTo>
                    <a:pt x="469" y="493"/>
                  </a:lnTo>
                  <a:lnTo>
                    <a:pt x="500" y="484"/>
                  </a:lnTo>
                  <a:lnTo>
                    <a:pt x="532" y="475"/>
                  </a:lnTo>
                  <a:lnTo>
                    <a:pt x="564" y="468"/>
                  </a:lnTo>
                  <a:lnTo>
                    <a:pt x="597" y="464"/>
                  </a:lnTo>
                  <a:lnTo>
                    <a:pt x="629" y="461"/>
                  </a:lnTo>
                  <a:lnTo>
                    <a:pt x="663" y="460"/>
                  </a:lnTo>
                  <a:lnTo>
                    <a:pt x="696" y="460"/>
                  </a:lnTo>
                  <a:lnTo>
                    <a:pt x="729" y="462"/>
                  </a:lnTo>
                  <a:lnTo>
                    <a:pt x="762" y="466"/>
                  </a:lnTo>
                  <a:lnTo>
                    <a:pt x="795" y="471"/>
                  </a:lnTo>
                  <a:lnTo>
                    <a:pt x="826" y="477"/>
                  </a:lnTo>
                  <a:lnTo>
                    <a:pt x="853" y="485"/>
                  </a:lnTo>
                  <a:lnTo>
                    <a:pt x="879" y="493"/>
                  </a:lnTo>
                  <a:lnTo>
                    <a:pt x="904" y="504"/>
                  </a:lnTo>
                  <a:lnTo>
                    <a:pt x="931" y="516"/>
                  </a:lnTo>
                  <a:lnTo>
                    <a:pt x="954" y="529"/>
                  </a:lnTo>
                  <a:lnTo>
                    <a:pt x="978" y="544"/>
                  </a:lnTo>
                  <a:lnTo>
                    <a:pt x="1000" y="561"/>
                  </a:lnTo>
                  <a:lnTo>
                    <a:pt x="1022" y="578"/>
                  </a:lnTo>
                  <a:lnTo>
                    <a:pt x="1041" y="598"/>
                  </a:lnTo>
                  <a:lnTo>
                    <a:pt x="1060" y="617"/>
                  </a:lnTo>
                  <a:lnTo>
                    <a:pt x="1077" y="639"/>
                  </a:lnTo>
                  <a:lnTo>
                    <a:pt x="1091" y="662"/>
                  </a:lnTo>
                  <a:lnTo>
                    <a:pt x="1104" y="687"/>
                  </a:lnTo>
                  <a:lnTo>
                    <a:pt x="1116" y="712"/>
                  </a:lnTo>
                  <a:lnTo>
                    <a:pt x="1125" y="738"/>
                  </a:lnTo>
                  <a:lnTo>
                    <a:pt x="1128" y="752"/>
                  </a:lnTo>
                  <a:lnTo>
                    <a:pt x="1131" y="766"/>
                  </a:lnTo>
                  <a:lnTo>
                    <a:pt x="1172" y="779"/>
                  </a:lnTo>
                  <a:lnTo>
                    <a:pt x="1211" y="793"/>
                  </a:lnTo>
                  <a:lnTo>
                    <a:pt x="1251" y="809"/>
                  </a:lnTo>
                  <a:lnTo>
                    <a:pt x="1290" y="825"/>
                  </a:lnTo>
                  <a:lnTo>
                    <a:pt x="1369" y="858"/>
                  </a:lnTo>
                  <a:lnTo>
                    <a:pt x="1446" y="892"/>
                  </a:lnTo>
                  <a:lnTo>
                    <a:pt x="1436" y="822"/>
                  </a:lnTo>
                  <a:lnTo>
                    <a:pt x="1427" y="750"/>
                  </a:lnTo>
                  <a:lnTo>
                    <a:pt x="1410" y="606"/>
                  </a:lnTo>
                  <a:lnTo>
                    <a:pt x="1388" y="608"/>
                  </a:lnTo>
                  <a:lnTo>
                    <a:pt x="1366" y="608"/>
                  </a:lnTo>
                  <a:lnTo>
                    <a:pt x="1345" y="605"/>
                  </a:lnTo>
                  <a:lnTo>
                    <a:pt x="1323" y="603"/>
                  </a:lnTo>
                  <a:lnTo>
                    <a:pt x="1301" y="599"/>
                  </a:lnTo>
                  <a:lnTo>
                    <a:pt x="1279" y="593"/>
                  </a:lnTo>
                  <a:lnTo>
                    <a:pt x="1259" y="586"/>
                  </a:lnTo>
                  <a:lnTo>
                    <a:pt x="1239" y="578"/>
                  </a:lnTo>
                  <a:lnTo>
                    <a:pt x="1220" y="568"/>
                  </a:lnTo>
                  <a:lnTo>
                    <a:pt x="1200" y="558"/>
                  </a:lnTo>
                  <a:lnTo>
                    <a:pt x="1183" y="546"/>
                  </a:lnTo>
                  <a:lnTo>
                    <a:pt x="1165" y="531"/>
                  </a:lnTo>
                  <a:lnTo>
                    <a:pt x="1149" y="517"/>
                  </a:lnTo>
                  <a:lnTo>
                    <a:pt x="1135" y="501"/>
                  </a:lnTo>
                  <a:lnTo>
                    <a:pt x="1121" y="484"/>
                  </a:lnTo>
                  <a:lnTo>
                    <a:pt x="1109" y="465"/>
                  </a:lnTo>
                  <a:lnTo>
                    <a:pt x="1102" y="453"/>
                  </a:lnTo>
                  <a:lnTo>
                    <a:pt x="1096" y="442"/>
                  </a:lnTo>
                  <a:lnTo>
                    <a:pt x="1084" y="418"/>
                  </a:lnTo>
                  <a:lnTo>
                    <a:pt x="1075" y="393"/>
                  </a:lnTo>
                  <a:lnTo>
                    <a:pt x="1069" y="367"/>
                  </a:lnTo>
                  <a:lnTo>
                    <a:pt x="1064" y="341"/>
                  </a:lnTo>
                  <a:lnTo>
                    <a:pt x="1062" y="315"/>
                  </a:lnTo>
                  <a:lnTo>
                    <a:pt x="1063" y="289"/>
                  </a:lnTo>
                  <a:lnTo>
                    <a:pt x="1065" y="263"/>
                  </a:lnTo>
                  <a:lnTo>
                    <a:pt x="1070" y="237"/>
                  </a:lnTo>
                  <a:lnTo>
                    <a:pt x="1076" y="211"/>
                  </a:lnTo>
                  <a:lnTo>
                    <a:pt x="1086" y="186"/>
                  </a:lnTo>
                  <a:lnTo>
                    <a:pt x="1097" y="162"/>
                  </a:lnTo>
                  <a:lnTo>
                    <a:pt x="1110" y="139"/>
                  </a:lnTo>
                  <a:lnTo>
                    <a:pt x="1125" y="118"/>
                  </a:lnTo>
                  <a:lnTo>
                    <a:pt x="1134" y="108"/>
                  </a:lnTo>
                  <a:lnTo>
                    <a:pt x="1142" y="98"/>
                  </a:lnTo>
                  <a:lnTo>
                    <a:pt x="1152" y="89"/>
                  </a:lnTo>
                  <a:lnTo>
                    <a:pt x="1162" y="79"/>
                  </a:lnTo>
                  <a:close/>
                  <a:moveTo>
                    <a:pt x="925" y="1586"/>
                  </a:moveTo>
                  <a:lnTo>
                    <a:pt x="925" y="1586"/>
                  </a:lnTo>
                  <a:lnTo>
                    <a:pt x="917" y="1609"/>
                  </a:lnTo>
                  <a:lnTo>
                    <a:pt x="912" y="1631"/>
                  </a:lnTo>
                  <a:lnTo>
                    <a:pt x="910" y="1654"/>
                  </a:lnTo>
                  <a:lnTo>
                    <a:pt x="909" y="1677"/>
                  </a:lnTo>
                  <a:lnTo>
                    <a:pt x="910" y="1700"/>
                  </a:lnTo>
                  <a:lnTo>
                    <a:pt x="913" y="1723"/>
                  </a:lnTo>
                  <a:lnTo>
                    <a:pt x="917" y="1746"/>
                  </a:lnTo>
                  <a:lnTo>
                    <a:pt x="924" y="1768"/>
                  </a:lnTo>
                  <a:lnTo>
                    <a:pt x="932" y="1790"/>
                  </a:lnTo>
                  <a:lnTo>
                    <a:pt x="940" y="1813"/>
                  </a:lnTo>
                  <a:lnTo>
                    <a:pt x="950" y="1834"/>
                  </a:lnTo>
                  <a:lnTo>
                    <a:pt x="961" y="1855"/>
                  </a:lnTo>
                  <a:lnTo>
                    <a:pt x="972" y="1876"/>
                  </a:lnTo>
                  <a:lnTo>
                    <a:pt x="984" y="1897"/>
                  </a:lnTo>
                  <a:lnTo>
                    <a:pt x="1009" y="1935"/>
                  </a:lnTo>
                  <a:lnTo>
                    <a:pt x="1039" y="1976"/>
                  </a:lnTo>
                  <a:lnTo>
                    <a:pt x="1071" y="2015"/>
                  </a:lnTo>
                  <a:lnTo>
                    <a:pt x="1104" y="2053"/>
                  </a:lnTo>
                  <a:lnTo>
                    <a:pt x="1139" y="2090"/>
                  </a:lnTo>
                  <a:lnTo>
                    <a:pt x="1176" y="2125"/>
                  </a:lnTo>
                  <a:lnTo>
                    <a:pt x="1213" y="2160"/>
                  </a:lnTo>
                  <a:lnTo>
                    <a:pt x="1252" y="2192"/>
                  </a:lnTo>
                  <a:lnTo>
                    <a:pt x="1291" y="2224"/>
                  </a:lnTo>
                  <a:lnTo>
                    <a:pt x="1332" y="2254"/>
                  </a:lnTo>
                  <a:lnTo>
                    <a:pt x="1373" y="2285"/>
                  </a:lnTo>
                  <a:lnTo>
                    <a:pt x="1415" y="2313"/>
                  </a:lnTo>
                  <a:lnTo>
                    <a:pt x="1458" y="2341"/>
                  </a:lnTo>
                  <a:lnTo>
                    <a:pt x="1501" y="2367"/>
                  </a:lnTo>
                  <a:lnTo>
                    <a:pt x="1545" y="2393"/>
                  </a:lnTo>
                  <a:lnTo>
                    <a:pt x="1589" y="2419"/>
                  </a:lnTo>
                  <a:lnTo>
                    <a:pt x="1634" y="2443"/>
                  </a:lnTo>
                  <a:lnTo>
                    <a:pt x="1540" y="1683"/>
                  </a:lnTo>
                  <a:lnTo>
                    <a:pt x="1517" y="1669"/>
                  </a:lnTo>
                  <a:lnTo>
                    <a:pt x="1496" y="1656"/>
                  </a:lnTo>
                  <a:lnTo>
                    <a:pt x="1474" y="1642"/>
                  </a:lnTo>
                  <a:lnTo>
                    <a:pt x="1452" y="1628"/>
                  </a:lnTo>
                  <a:lnTo>
                    <a:pt x="1411" y="1598"/>
                  </a:lnTo>
                  <a:lnTo>
                    <a:pt x="1370" y="1566"/>
                  </a:lnTo>
                  <a:lnTo>
                    <a:pt x="1328" y="1536"/>
                  </a:lnTo>
                  <a:lnTo>
                    <a:pt x="1287" y="1505"/>
                  </a:lnTo>
                  <a:lnTo>
                    <a:pt x="1265" y="1491"/>
                  </a:lnTo>
                  <a:lnTo>
                    <a:pt x="1244" y="1477"/>
                  </a:lnTo>
                  <a:lnTo>
                    <a:pt x="1221" y="1465"/>
                  </a:lnTo>
                  <a:lnTo>
                    <a:pt x="1198" y="1453"/>
                  </a:lnTo>
                  <a:lnTo>
                    <a:pt x="1188" y="1448"/>
                  </a:lnTo>
                  <a:lnTo>
                    <a:pt x="1177" y="1444"/>
                  </a:lnTo>
                  <a:lnTo>
                    <a:pt x="1167" y="1441"/>
                  </a:lnTo>
                  <a:lnTo>
                    <a:pt x="1157" y="1439"/>
                  </a:lnTo>
                  <a:lnTo>
                    <a:pt x="1147" y="1437"/>
                  </a:lnTo>
                  <a:lnTo>
                    <a:pt x="1136" y="1436"/>
                  </a:lnTo>
                  <a:lnTo>
                    <a:pt x="1126" y="1436"/>
                  </a:lnTo>
                  <a:lnTo>
                    <a:pt x="1115" y="1436"/>
                  </a:lnTo>
                  <a:lnTo>
                    <a:pt x="1096" y="1439"/>
                  </a:lnTo>
                  <a:lnTo>
                    <a:pt x="1075" y="1444"/>
                  </a:lnTo>
                  <a:lnTo>
                    <a:pt x="1056" y="1452"/>
                  </a:lnTo>
                  <a:lnTo>
                    <a:pt x="1037" y="1462"/>
                  </a:lnTo>
                  <a:lnTo>
                    <a:pt x="1019" y="1473"/>
                  </a:lnTo>
                  <a:lnTo>
                    <a:pt x="1002" y="1486"/>
                  </a:lnTo>
                  <a:lnTo>
                    <a:pt x="986" y="1500"/>
                  </a:lnTo>
                  <a:lnTo>
                    <a:pt x="971" y="1515"/>
                  </a:lnTo>
                  <a:lnTo>
                    <a:pt x="957" y="1533"/>
                  </a:lnTo>
                  <a:lnTo>
                    <a:pt x="945" y="1550"/>
                  </a:lnTo>
                  <a:lnTo>
                    <a:pt x="934" y="1567"/>
                  </a:lnTo>
                  <a:lnTo>
                    <a:pt x="925" y="1586"/>
                  </a:lnTo>
                  <a:close/>
                  <a:moveTo>
                    <a:pt x="6110" y="1456"/>
                  </a:moveTo>
                  <a:lnTo>
                    <a:pt x="6110" y="1456"/>
                  </a:lnTo>
                  <a:lnTo>
                    <a:pt x="6088" y="1468"/>
                  </a:lnTo>
                  <a:lnTo>
                    <a:pt x="6065" y="1481"/>
                  </a:lnTo>
                  <a:lnTo>
                    <a:pt x="6045" y="1494"/>
                  </a:lnTo>
                  <a:lnTo>
                    <a:pt x="6023" y="1509"/>
                  </a:lnTo>
                  <a:lnTo>
                    <a:pt x="5983" y="1538"/>
                  </a:lnTo>
                  <a:lnTo>
                    <a:pt x="5941" y="1568"/>
                  </a:lnTo>
                  <a:lnTo>
                    <a:pt x="5901" y="1599"/>
                  </a:lnTo>
                  <a:lnTo>
                    <a:pt x="5861" y="1629"/>
                  </a:lnTo>
                  <a:lnTo>
                    <a:pt x="5840" y="1643"/>
                  </a:lnTo>
                  <a:lnTo>
                    <a:pt x="5818" y="1658"/>
                  </a:lnTo>
                  <a:lnTo>
                    <a:pt x="5797" y="1671"/>
                  </a:lnTo>
                  <a:lnTo>
                    <a:pt x="5775" y="1683"/>
                  </a:lnTo>
                  <a:lnTo>
                    <a:pt x="5751" y="1873"/>
                  </a:lnTo>
                  <a:lnTo>
                    <a:pt x="5727" y="2063"/>
                  </a:lnTo>
                  <a:lnTo>
                    <a:pt x="5683" y="2443"/>
                  </a:lnTo>
                  <a:lnTo>
                    <a:pt x="5743" y="2410"/>
                  </a:lnTo>
                  <a:lnTo>
                    <a:pt x="5804" y="2374"/>
                  </a:lnTo>
                  <a:lnTo>
                    <a:pt x="5863" y="2337"/>
                  </a:lnTo>
                  <a:lnTo>
                    <a:pt x="5922" y="2298"/>
                  </a:lnTo>
                  <a:lnTo>
                    <a:pt x="5979" y="2258"/>
                  </a:lnTo>
                  <a:lnTo>
                    <a:pt x="6008" y="2236"/>
                  </a:lnTo>
                  <a:lnTo>
                    <a:pt x="6035" y="2214"/>
                  </a:lnTo>
                  <a:lnTo>
                    <a:pt x="6063" y="2192"/>
                  </a:lnTo>
                  <a:lnTo>
                    <a:pt x="6089" y="2169"/>
                  </a:lnTo>
                  <a:lnTo>
                    <a:pt x="6116" y="2147"/>
                  </a:lnTo>
                  <a:lnTo>
                    <a:pt x="6141" y="2123"/>
                  </a:lnTo>
                  <a:lnTo>
                    <a:pt x="6186" y="2078"/>
                  </a:lnTo>
                  <a:lnTo>
                    <a:pt x="6208" y="2055"/>
                  </a:lnTo>
                  <a:lnTo>
                    <a:pt x="6229" y="2033"/>
                  </a:lnTo>
                  <a:lnTo>
                    <a:pt x="6250" y="2009"/>
                  </a:lnTo>
                  <a:lnTo>
                    <a:pt x="6271" y="1984"/>
                  </a:lnTo>
                  <a:lnTo>
                    <a:pt x="6289" y="1959"/>
                  </a:lnTo>
                  <a:lnTo>
                    <a:pt x="6308" y="1933"/>
                  </a:lnTo>
                  <a:lnTo>
                    <a:pt x="6325" y="1906"/>
                  </a:lnTo>
                  <a:lnTo>
                    <a:pt x="6341" y="1879"/>
                  </a:lnTo>
                  <a:lnTo>
                    <a:pt x="6355" y="1851"/>
                  </a:lnTo>
                  <a:lnTo>
                    <a:pt x="6368" y="1823"/>
                  </a:lnTo>
                  <a:lnTo>
                    <a:pt x="6380" y="1793"/>
                  </a:lnTo>
                  <a:lnTo>
                    <a:pt x="6390" y="1764"/>
                  </a:lnTo>
                  <a:lnTo>
                    <a:pt x="6398" y="1734"/>
                  </a:lnTo>
                  <a:lnTo>
                    <a:pt x="6404" y="1702"/>
                  </a:lnTo>
                  <a:lnTo>
                    <a:pt x="6406" y="1688"/>
                  </a:lnTo>
                  <a:lnTo>
                    <a:pt x="6406" y="1674"/>
                  </a:lnTo>
                  <a:lnTo>
                    <a:pt x="6406" y="1659"/>
                  </a:lnTo>
                  <a:lnTo>
                    <a:pt x="6405" y="1644"/>
                  </a:lnTo>
                  <a:lnTo>
                    <a:pt x="6403" y="1630"/>
                  </a:lnTo>
                  <a:lnTo>
                    <a:pt x="6400" y="1616"/>
                  </a:lnTo>
                  <a:lnTo>
                    <a:pt x="6396" y="1602"/>
                  </a:lnTo>
                  <a:lnTo>
                    <a:pt x="6390" y="1589"/>
                  </a:lnTo>
                  <a:lnTo>
                    <a:pt x="6385" y="1575"/>
                  </a:lnTo>
                  <a:lnTo>
                    <a:pt x="6378" y="1562"/>
                  </a:lnTo>
                  <a:lnTo>
                    <a:pt x="6371" y="1550"/>
                  </a:lnTo>
                  <a:lnTo>
                    <a:pt x="6362" y="1537"/>
                  </a:lnTo>
                  <a:lnTo>
                    <a:pt x="6353" y="1525"/>
                  </a:lnTo>
                  <a:lnTo>
                    <a:pt x="6343" y="1514"/>
                  </a:lnTo>
                  <a:lnTo>
                    <a:pt x="6334" y="1503"/>
                  </a:lnTo>
                  <a:lnTo>
                    <a:pt x="6323" y="1493"/>
                  </a:lnTo>
                  <a:lnTo>
                    <a:pt x="6312" y="1484"/>
                  </a:lnTo>
                  <a:lnTo>
                    <a:pt x="6300" y="1475"/>
                  </a:lnTo>
                  <a:lnTo>
                    <a:pt x="6288" y="1467"/>
                  </a:lnTo>
                  <a:lnTo>
                    <a:pt x="6276" y="1460"/>
                  </a:lnTo>
                  <a:lnTo>
                    <a:pt x="6263" y="1453"/>
                  </a:lnTo>
                  <a:lnTo>
                    <a:pt x="6250" y="1449"/>
                  </a:lnTo>
                  <a:lnTo>
                    <a:pt x="6236" y="1444"/>
                  </a:lnTo>
                  <a:lnTo>
                    <a:pt x="6223" y="1440"/>
                  </a:lnTo>
                  <a:lnTo>
                    <a:pt x="6209" y="1438"/>
                  </a:lnTo>
                  <a:lnTo>
                    <a:pt x="6195" y="1437"/>
                  </a:lnTo>
                  <a:lnTo>
                    <a:pt x="6180" y="1437"/>
                  </a:lnTo>
                  <a:lnTo>
                    <a:pt x="6166" y="1438"/>
                  </a:lnTo>
                  <a:lnTo>
                    <a:pt x="6152" y="1441"/>
                  </a:lnTo>
                  <a:lnTo>
                    <a:pt x="6138" y="1444"/>
                  </a:lnTo>
                  <a:lnTo>
                    <a:pt x="6124" y="1450"/>
                  </a:lnTo>
                  <a:lnTo>
                    <a:pt x="6110" y="1456"/>
                  </a:lnTo>
                  <a:close/>
                </a:path>
              </a:pathLst>
            </a:custGeom>
            <a:solidFill>
              <a:schemeClr val="bg1"/>
            </a:solidFill>
            <a:ln>
              <a:noFill/>
            </a:ln>
          </p:spPr>
          <p:txBody>
            <a:bodyPr bIns="900000" anchor="ctr">
              <a:normAutofit fontScale="25000" lnSpcReduction="20000"/>
              <a:scene3d>
                <a:camera prst="orthographicFront"/>
                <a:lightRig rig="threePt" dir="t"/>
              </a:scene3d>
              <a:sp3d>
                <a:contourClr>
                  <a:srgbClr val="FFFFFF"/>
                </a:contourClr>
              </a:sp3d>
            </a:bodyPr>
            <a:lstStyle/>
            <a:p>
              <a:pPr algn="ctr">
                <a:defRPr/>
              </a:pPr>
              <a:endParaRPr lang="zh-CN" altLang="en-US" dirty="0">
                <a:solidFill>
                  <a:srgbClr val="FFFFFF"/>
                </a:solidFill>
                <a:sym typeface="Arial" panose="020B0604020202020204" pitchFamily="34" charset="0"/>
              </a:endParaRPr>
            </a:p>
          </p:txBody>
        </p:sp>
      </p:grpSp>
      <p:grpSp>
        <p:nvGrpSpPr>
          <p:cNvPr id="24" name="组合 23"/>
          <p:cNvGrpSpPr/>
          <p:nvPr>
            <p:custDataLst>
              <p:tags r:id="rId18"/>
            </p:custDataLst>
          </p:nvPr>
        </p:nvGrpSpPr>
        <p:grpSpPr>
          <a:xfrm>
            <a:off x="3256673" y="1233635"/>
            <a:ext cx="1409700" cy="421584"/>
            <a:chOff x="3403600" y="1970870"/>
            <a:chExt cx="1257300" cy="421584"/>
          </a:xfrm>
        </p:grpSpPr>
        <p:cxnSp>
          <p:nvCxnSpPr>
            <p:cNvPr id="25" name="直接连接符 24"/>
            <p:cNvCxnSpPr/>
            <p:nvPr>
              <p:custDataLst>
                <p:tags r:id="rId19"/>
              </p:custDataLst>
            </p:nvPr>
          </p:nvCxnSpPr>
          <p:spPr>
            <a:xfrm flipH="1">
              <a:off x="4394201" y="2392454"/>
              <a:ext cx="266699" cy="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custDataLst>
                <p:tags r:id="rId20"/>
              </p:custDataLst>
            </p:nvPr>
          </p:nvCxnSpPr>
          <p:spPr>
            <a:xfrm flipV="1">
              <a:off x="4394200" y="1970870"/>
              <a:ext cx="0" cy="421584"/>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custDataLst>
                <p:tags r:id="rId21"/>
              </p:custDataLst>
            </p:nvPr>
          </p:nvCxnSpPr>
          <p:spPr>
            <a:xfrm flipH="1">
              <a:off x="3403600" y="1970870"/>
              <a:ext cx="990600" cy="0"/>
            </a:xfrm>
            <a:prstGeom prst="line">
              <a:avLst/>
            </a:prstGeom>
            <a:ln w="9525">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grpSp>
      <p:cxnSp>
        <p:nvCxnSpPr>
          <p:cNvPr id="30" name="直接连接符 29"/>
          <p:cNvCxnSpPr/>
          <p:nvPr>
            <p:custDataLst>
              <p:tags r:id="rId22"/>
            </p:custDataLst>
          </p:nvPr>
        </p:nvCxnSpPr>
        <p:spPr>
          <a:xfrm flipH="1">
            <a:off x="3256674" y="3205919"/>
            <a:ext cx="615949" cy="0"/>
          </a:xfrm>
          <a:prstGeom prst="line">
            <a:avLst/>
          </a:prstGeom>
          <a:ln w="9525">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sp>
        <p:nvSpPr>
          <p:cNvPr id="38" name="文本框 37"/>
          <p:cNvSpPr txBox="1"/>
          <p:nvPr>
            <p:custDataLst>
              <p:tags r:id="rId23"/>
            </p:custDataLst>
          </p:nvPr>
        </p:nvSpPr>
        <p:spPr>
          <a:xfrm>
            <a:off x="1250009" y="1357864"/>
            <a:ext cx="1861200" cy="1149483"/>
          </a:xfrm>
          <a:prstGeom prst="rect">
            <a:avLst/>
          </a:prstGeom>
          <a:noFill/>
        </p:spPr>
        <p:txBody>
          <a:bodyPr wrap="square" rtlCol="0">
            <a:normAutofit/>
          </a:bodyPr>
          <a:lstStyle/>
          <a:p>
            <a:pPr algn="r">
              <a:lnSpc>
                <a:spcPct val="120000"/>
              </a:lnSpc>
            </a:pPr>
            <a:r>
              <a:rPr lang="en-US" altLang="zh-CN" dirty="0">
                <a:sym typeface="Arial" panose="020B0604020202020204" pitchFamily="34" charset="0"/>
              </a:rPr>
              <a:t>  </a:t>
            </a:r>
            <a:endParaRPr lang="en-US" altLang="zh-CN" dirty="0">
              <a:sym typeface="Arial" panose="020B0604020202020204" pitchFamily="34" charset="0"/>
            </a:endParaRPr>
          </a:p>
        </p:txBody>
      </p:sp>
      <p:sp>
        <p:nvSpPr>
          <p:cNvPr id="39" name="文本框 38"/>
          <p:cNvSpPr txBox="1"/>
          <p:nvPr>
            <p:custDataLst>
              <p:tags r:id="rId24"/>
            </p:custDataLst>
          </p:nvPr>
        </p:nvSpPr>
        <p:spPr>
          <a:xfrm>
            <a:off x="1279052" y="1015678"/>
            <a:ext cx="1861200" cy="400110"/>
          </a:xfrm>
          <a:prstGeom prst="rect">
            <a:avLst/>
          </a:prstGeom>
          <a:noFill/>
        </p:spPr>
        <p:txBody>
          <a:bodyPr wrap="square" rtlCol="0">
            <a:normAutofit/>
          </a:bodyPr>
          <a:lstStyle/>
          <a:p>
            <a:pPr algn="r"/>
            <a:r>
              <a:rPr lang="en-US" altLang="zh-C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mj-cs"/>
                <a:sym typeface="Arial" panose="020B0604020202020204" pitchFamily="34" charset="0"/>
              </a:rPr>
              <a:t>客房标准模块</a:t>
            </a:r>
            <a:endParaRPr lang="en-US" altLang="zh-C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mj-cs"/>
              <a:sym typeface="Arial" panose="020B0604020202020204" pitchFamily="34" charset="0"/>
            </a:endParaRPr>
          </a:p>
        </p:txBody>
      </p:sp>
      <p:sp>
        <p:nvSpPr>
          <p:cNvPr id="40" name="文本框 39"/>
          <p:cNvSpPr txBox="1"/>
          <p:nvPr>
            <p:custDataLst>
              <p:tags r:id="rId25"/>
            </p:custDataLst>
          </p:nvPr>
        </p:nvSpPr>
        <p:spPr>
          <a:xfrm>
            <a:off x="1250009" y="3051648"/>
            <a:ext cx="1861200" cy="1149483"/>
          </a:xfrm>
          <a:prstGeom prst="rect">
            <a:avLst/>
          </a:prstGeom>
          <a:noFill/>
        </p:spPr>
        <p:txBody>
          <a:bodyPr wrap="square" rtlCol="0">
            <a:normAutofit/>
          </a:bodyPr>
          <a:lstStyle/>
          <a:p>
            <a:pPr algn="r">
              <a:lnSpc>
                <a:spcPct val="120000"/>
              </a:lnSpc>
            </a:pPr>
            <a:r>
              <a:rPr lang="zh-CN" altLang="en-US" sz="1600" dirty="0">
                <a:latin typeface="宋体" panose="02010600030101010101" pitchFamily="2" charset="-122"/>
                <a:ea typeface="宋体" panose="02010600030101010101" pitchFamily="2" charset="-122"/>
                <a:sym typeface="Arial" panose="020B0604020202020204" pitchFamily="34" charset="0"/>
              </a:rPr>
              <a:t>客房信息搜索</a:t>
            </a:r>
            <a:endParaRPr lang="zh-CN" altLang="en-US" sz="1600" dirty="0">
              <a:latin typeface="宋体" panose="02010600030101010101" pitchFamily="2" charset="-122"/>
              <a:ea typeface="宋体" panose="02010600030101010101" pitchFamily="2" charset="-122"/>
              <a:sym typeface="Arial" panose="020B0604020202020204" pitchFamily="34" charset="0"/>
            </a:endParaRPr>
          </a:p>
        </p:txBody>
      </p:sp>
      <p:sp>
        <p:nvSpPr>
          <p:cNvPr id="41" name="文本框 40"/>
          <p:cNvSpPr txBox="1"/>
          <p:nvPr>
            <p:custDataLst>
              <p:tags r:id="rId26"/>
            </p:custDataLst>
          </p:nvPr>
        </p:nvSpPr>
        <p:spPr>
          <a:xfrm>
            <a:off x="1278890" y="2698115"/>
            <a:ext cx="2223135" cy="400050"/>
          </a:xfrm>
          <a:prstGeom prst="rect">
            <a:avLst/>
          </a:prstGeom>
          <a:noFill/>
        </p:spPr>
        <p:txBody>
          <a:bodyPr wrap="square" rtlCol="0">
            <a:normAutofit/>
          </a:bodyPr>
          <a:lstStyle/>
          <a:p>
            <a:pPr algn="r"/>
            <a:r>
              <a:rPr lang="en-US" altLang="zh-C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mj-cs"/>
                <a:sym typeface="Arial" panose="020B0604020202020204" pitchFamily="34" charset="0"/>
              </a:rPr>
              <a:t>客房基本信息模块</a:t>
            </a:r>
            <a:endParaRPr lang="en-US" altLang="zh-C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mj-cs"/>
              <a:sym typeface="Arial" panose="020B0604020202020204" pitchFamily="34" charset="0"/>
            </a:endParaRPr>
          </a:p>
        </p:txBody>
      </p:sp>
      <p:sp>
        <p:nvSpPr>
          <p:cNvPr id="44" name="文本框 43"/>
          <p:cNvSpPr txBox="1"/>
          <p:nvPr>
            <p:custDataLst>
              <p:tags r:id="rId27"/>
            </p:custDataLst>
          </p:nvPr>
        </p:nvSpPr>
        <p:spPr>
          <a:xfrm>
            <a:off x="9026181" y="1906593"/>
            <a:ext cx="1861200" cy="1149483"/>
          </a:xfrm>
          <a:prstGeom prst="rect">
            <a:avLst/>
          </a:prstGeom>
          <a:noFill/>
        </p:spPr>
        <p:txBody>
          <a:bodyPr wrap="square" rtlCol="0">
            <a:normAutofit/>
          </a:bodyPr>
          <a:lstStyle/>
          <a:p>
            <a:pPr>
              <a:lnSpc>
                <a:spcPct val="120000"/>
              </a:lnSpc>
            </a:pPr>
            <a:r>
              <a:rPr lang="zh-CN" altLang="en-US" sz="1600" dirty="0">
                <a:latin typeface="宋体" panose="02010600030101010101" pitchFamily="2" charset="-122"/>
                <a:ea typeface="宋体" panose="02010600030101010101" pitchFamily="2" charset="-122"/>
                <a:sym typeface="Arial" panose="020B0604020202020204" pitchFamily="34" charset="0"/>
              </a:rPr>
              <a:t>可添加，删除会员</a:t>
            </a:r>
            <a:endParaRPr lang="zh-CN" altLang="en-US" sz="1600" dirty="0">
              <a:latin typeface="宋体" panose="02010600030101010101" pitchFamily="2" charset="-122"/>
              <a:ea typeface="宋体" panose="02010600030101010101" pitchFamily="2" charset="-122"/>
              <a:sym typeface="Arial" panose="020B0604020202020204" pitchFamily="34" charset="0"/>
            </a:endParaRPr>
          </a:p>
        </p:txBody>
      </p:sp>
      <p:sp>
        <p:nvSpPr>
          <p:cNvPr id="45" name="文本框 44"/>
          <p:cNvSpPr txBox="1"/>
          <p:nvPr>
            <p:custDataLst>
              <p:tags r:id="rId28"/>
            </p:custDataLst>
          </p:nvPr>
        </p:nvSpPr>
        <p:spPr>
          <a:xfrm>
            <a:off x="9026181" y="1564407"/>
            <a:ext cx="1861200" cy="400110"/>
          </a:xfrm>
          <a:prstGeom prst="rect">
            <a:avLst/>
          </a:prstGeom>
          <a:noFill/>
        </p:spPr>
        <p:txBody>
          <a:bodyPr wrap="square" rtlCol="0">
            <a:normAutofit/>
            <a:scene3d>
              <a:camera prst="orthographicFront"/>
              <a:lightRig rig="threePt" dir="t"/>
            </a:scene3d>
          </a:bodyPr>
          <a:lstStyle/>
          <a:p>
            <a:r>
              <a:rPr lang="en-US" altLang="zh-CN" sz="200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mj-cs"/>
                <a:sym typeface="Arial" panose="020B0604020202020204" pitchFamily="34" charset="0"/>
              </a:rPr>
              <a:t>用户管理模块</a:t>
            </a:r>
            <a:endParaRPr lang="en-US" altLang="zh-CN" sz="200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mj-cs"/>
              <a:sym typeface="Arial" panose="020B0604020202020204" pitchFamily="34" charset="0"/>
            </a:endParaRPr>
          </a:p>
        </p:txBody>
      </p:sp>
      <p:grpSp>
        <p:nvGrpSpPr>
          <p:cNvPr id="3" name="组合 2"/>
          <p:cNvGrpSpPr/>
          <p:nvPr>
            <p:custDataLst>
              <p:tags r:id="rId29"/>
            </p:custDataLst>
          </p:nvPr>
        </p:nvGrpSpPr>
        <p:grpSpPr>
          <a:xfrm>
            <a:off x="5112326" y="4099516"/>
            <a:ext cx="1008000" cy="1008000"/>
            <a:chOff x="4768657" y="4732810"/>
            <a:chExt cx="1008000" cy="1008000"/>
          </a:xfrm>
        </p:grpSpPr>
        <p:sp>
          <p:nvSpPr>
            <p:cNvPr id="61" name="椭圆 60"/>
            <p:cNvSpPr/>
            <p:nvPr>
              <p:custDataLst>
                <p:tags r:id="rId30"/>
              </p:custDataLst>
            </p:nvPr>
          </p:nvSpPr>
          <p:spPr>
            <a:xfrm>
              <a:off x="4768657" y="4732810"/>
              <a:ext cx="1008000" cy="1008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ym typeface="Arial" panose="020B0604020202020204" pitchFamily="34" charset="0"/>
              </a:endParaRPr>
            </a:p>
          </p:txBody>
        </p:sp>
        <p:sp>
          <p:nvSpPr>
            <p:cNvPr id="74" name="KSO_Shape"/>
            <p:cNvSpPr/>
            <p:nvPr>
              <p:custDataLst>
                <p:tags r:id="rId31"/>
              </p:custDataLst>
            </p:nvPr>
          </p:nvSpPr>
          <p:spPr bwMode="auto">
            <a:xfrm>
              <a:off x="5028441" y="4986038"/>
              <a:ext cx="439286" cy="491736"/>
            </a:xfrm>
            <a:custGeom>
              <a:avLst/>
              <a:gdLst>
                <a:gd name="T0" fmla="*/ 248428 w 2033587"/>
                <a:gd name="T1" fmla="*/ 944529 h 2276475"/>
                <a:gd name="T2" fmla="*/ 1175716 w 2033587"/>
                <a:gd name="T3" fmla="*/ 709393 h 2276475"/>
                <a:gd name="T4" fmla="*/ 1178374 w 2033587"/>
                <a:gd name="T5" fmla="*/ 591162 h 2276475"/>
                <a:gd name="T6" fmla="*/ 1585424 w 2033587"/>
                <a:gd name="T7" fmla="*/ 232745 h 2276475"/>
                <a:gd name="T8" fmla="*/ 1623685 w 2033587"/>
                <a:gd name="T9" fmla="*/ 244701 h 2276475"/>
                <a:gd name="T10" fmla="*/ 1656631 w 2033587"/>
                <a:gd name="T11" fmla="*/ 266753 h 2276475"/>
                <a:gd name="T12" fmla="*/ 1682138 w 2033587"/>
                <a:gd name="T13" fmla="*/ 297308 h 2276475"/>
                <a:gd name="T14" fmla="*/ 1697549 w 2033587"/>
                <a:gd name="T15" fmla="*/ 334505 h 2276475"/>
                <a:gd name="T16" fmla="*/ 1701800 w 2033587"/>
                <a:gd name="T17" fmla="*/ 1767638 h 2276475"/>
                <a:gd name="T18" fmla="*/ 1695689 w 2033587"/>
                <a:gd name="T19" fmla="*/ 1808289 h 2276475"/>
                <a:gd name="T20" fmla="*/ 1678419 w 2033587"/>
                <a:gd name="T21" fmla="*/ 1844423 h 2276475"/>
                <a:gd name="T22" fmla="*/ 1651849 w 2033587"/>
                <a:gd name="T23" fmla="*/ 1873649 h 2276475"/>
                <a:gd name="T24" fmla="*/ 1617839 w 2033587"/>
                <a:gd name="T25" fmla="*/ 1894372 h 2276475"/>
                <a:gd name="T26" fmla="*/ 1578251 w 2033587"/>
                <a:gd name="T27" fmla="*/ 1904469 h 2276475"/>
                <a:gd name="T28" fmla="*/ 381012 w 2033587"/>
                <a:gd name="T29" fmla="*/ 1903672 h 2276475"/>
                <a:gd name="T30" fmla="*/ 342220 w 2033587"/>
                <a:gd name="T31" fmla="*/ 1891715 h 2276475"/>
                <a:gd name="T32" fmla="*/ 309539 w 2033587"/>
                <a:gd name="T33" fmla="*/ 1869397 h 2276475"/>
                <a:gd name="T34" fmla="*/ 284298 w 2033587"/>
                <a:gd name="T35" fmla="*/ 1838844 h 2276475"/>
                <a:gd name="T36" fmla="*/ 268621 w 2033587"/>
                <a:gd name="T37" fmla="*/ 1801912 h 2276475"/>
                <a:gd name="T38" fmla="*/ 382075 w 2033587"/>
                <a:gd name="T39" fmla="*/ 1767638 h 2276475"/>
                <a:gd name="T40" fmla="*/ 385528 w 2033587"/>
                <a:gd name="T41" fmla="*/ 1778531 h 2276475"/>
                <a:gd name="T42" fmla="*/ 398017 w 2033587"/>
                <a:gd name="T43" fmla="*/ 1786768 h 2276475"/>
                <a:gd name="T44" fmla="*/ 1570013 w 2033587"/>
                <a:gd name="T45" fmla="*/ 1786502 h 2276475"/>
                <a:gd name="T46" fmla="*/ 1581704 w 2033587"/>
                <a:gd name="T47" fmla="*/ 1776937 h 2276475"/>
                <a:gd name="T48" fmla="*/ 1583830 w 2033587"/>
                <a:gd name="T49" fmla="*/ 368513 h 2276475"/>
                <a:gd name="T50" fmla="*/ 1580376 w 2033587"/>
                <a:gd name="T51" fmla="*/ 357619 h 2276475"/>
                <a:gd name="T52" fmla="*/ 1568419 w 2033587"/>
                <a:gd name="T53" fmla="*/ 349383 h 2276475"/>
                <a:gd name="T54" fmla="*/ 492697 w 2033587"/>
                <a:gd name="T55" fmla="*/ 362402 h 2276475"/>
                <a:gd name="T56" fmla="*/ 484724 w 2033587"/>
                <a:gd name="T57" fmla="*/ 402787 h 2276475"/>
                <a:gd name="T58" fmla="*/ 465590 w 2033587"/>
                <a:gd name="T59" fmla="*/ 437592 h 2276475"/>
                <a:gd name="T60" fmla="*/ 437421 w 2033587"/>
                <a:gd name="T61" fmla="*/ 465490 h 2276475"/>
                <a:gd name="T62" fmla="*/ 402608 w 2033587"/>
                <a:gd name="T63" fmla="*/ 484619 h 2276475"/>
                <a:gd name="T64" fmla="*/ 362480 w 2033587"/>
                <a:gd name="T65" fmla="*/ 492856 h 2276475"/>
                <a:gd name="T66" fmla="*/ 118789 w 2033587"/>
                <a:gd name="T67" fmla="*/ 1542067 h 2276475"/>
                <a:gd name="T68" fmla="*/ 128090 w 2033587"/>
                <a:gd name="T69" fmla="*/ 1553757 h 2276475"/>
                <a:gd name="T70" fmla="*/ 1299773 w 2033587"/>
                <a:gd name="T71" fmla="*/ 1556149 h 2276475"/>
                <a:gd name="T72" fmla="*/ 1310934 w 2033587"/>
                <a:gd name="T73" fmla="*/ 1552695 h 2276475"/>
                <a:gd name="T74" fmla="*/ 1319438 w 2033587"/>
                <a:gd name="T75" fmla="*/ 1540208 h 2276475"/>
                <a:gd name="T76" fmla="*/ 1318907 w 2033587"/>
                <a:gd name="T77" fmla="*/ 131782 h 2276475"/>
                <a:gd name="T78" fmla="*/ 1309340 w 2033587"/>
                <a:gd name="T79" fmla="*/ 120357 h 2276475"/>
                <a:gd name="T80" fmla="*/ 492963 w 2033587"/>
                <a:gd name="T81" fmla="*/ 117967 h 2276475"/>
                <a:gd name="T82" fmla="*/ 1327676 w 2033587"/>
                <a:gd name="T83" fmla="*/ 2922 h 2276475"/>
                <a:gd name="T84" fmla="*/ 1365413 w 2033587"/>
                <a:gd name="T85" fmla="*/ 16738 h 2276475"/>
                <a:gd name="T86" fmla="*/ 1397303 w 2033587"/>
                <a:gd name="T87" fmla="*/ 40385 h 2276475"/>
                <a:gd name="T88" fmla="*/ 1420954 w 2033587"/>
                <a:gd name="T89" fmla="*/ 72268 h 2276475"/>
                <a:gd name="T90" fmla="*/ 1434773 w 2033587"/>
                <a:gd name="T91" fmla="*/ 109996 h 2276475"/>
                <a:gd name="T92" fmla="*/ 1437430 w 2033587"/>
                <a:gd name="T93" fmla="*/ 1543396 h 2276475"/>
                <a:gd name="T94" fmla="*/ 1429192 w 2033587"/>
                <a:gd name="T95" fmla="*/ 1583515 h 2276475"/>
                <a:gd name="T96" fmla="*/ 1410324 w 2033587"/>
                <a:gd name="T97" fmla="*/ 1618586 h 2276475"/>
                <a:gd name="T98" fmla="*/ 1382155 w 2033587"/>
                <a:gd name="T99" fmla="*/ 1646749 h 2276475"/>
                <a:gd name="T100" fmla="*/ 1347076 w 2033587"/>
                <a:gd name="T101" fmla="*/ 1665613 h 2276475"/>
                <a:gd name="T102" fmla="*/ 1307214 w 2033587"/>
                <a:gd name="T103" fmla="*/ 1673849 h 2276475"/>
                <a:gd name="T104" fmla="*/ 109754 w 2033587"/>
                <a:gd name="T105" fmla="*/ 1671192 h 2276475"/>
                <a:gd name="T106" fmla="*/ 72017 w 2033587"/>
                <a:gd name="T107" fmla="*/ 1657377 h 2276475"/>
                <a:gd name="T108" fmla="*/ 40394 w 2033587"/>
                <a:gd name="T109" fmla="*/ 1633731 h 2276475"/>
                <a:gd name="T110" fmla="*/ 16476 w 2033587"/>
                <a:gd name="T111" fmla="*/ 1601848 h 2276475"/>
                <a:gd name="T112" fmla="*/ 2657 w 2033587"/>
                <a:gd name="T113" fmla="*/ 1564120 h 2276475"/>
                <a:gd name="T114" fmla="*/ 409517 w 2033587"/>
                <a:gd name="T115" fmla="*/ 0 h 227647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33587" h="2276475">
                  <a:moveTo>
                    <a:pt x="312737" y="1411287"/>
                  </a:moveTo>
                  <a:lnTo>
                    <a:pt x="1422400" y="1411287"/>
                  </a:lnTo>
                  <a:lnTo>
                    <a:pt x="1422400" y="1552575"/>
                  </a:lnTo>
                  <a:lnTo>
                    <a:pt x="312737" y="1552575"/>
                  </a:lnTo>
                  <a:lnTo>
                    <a:pt x="312737" y="1411287"/>
                  </a:lnTo>
                  <a:close/>
                  <a:moveTo>
                    <a:pt x="296862" y="1128712"/>
                  </a:moveTo>
                  <a:lnTo>
                    <a:pt x="1404937" y="1128712"/>
                  </a:lnTo>
                  <a:lnTo>
                    <a:pt x="1404937" y="1270000"/>
                  </a:lnTo>
                  <a:lnTo>
                    <a:pt x="296862" y="1270000"/>
                  </a:lnTo>
                  <a:lnTo>
                    <a:pt x="296862" y="1128712"/>
                  </a:lnTo>
                  <a:close/>
                  <a:moveTo>
                    <a:pt x="296862" y="847725"/>
                  </a:moveTo>
                  <a:lnTo>
                    <a:pt x="1404937" y="847725"/>
                  </a:lnTo>
                  <a:lnTo>
                    <a:pt x="1404937" y="987425"/>
                  </a:lnTo>
                  <a:lnTo>
                    <a:pt x="296862" y="987425"/>
                  </a:lnTo>
                  <a:lnTo>
                    <a:pt x="296862" y="847725"/>
                  </a:lnTo>
                  <a:close/>
                  <a:moveTo>
                    <a:pt x="869950" y="565150"/>
                  </a:moveTo>
                  <a:lnTo>
                    <a:pt x="1408113" y="565150"/>
                  </a:lnTo>
                  <a:lnTo>
                    <a:pt x="1408113" y="706438"/>
                  </a:lnTo>
                  <a:lnTo>
                    <a:pt x="869950" y="706438"/>
                  </a:lnTo>
                  <a:lnTo>
                    <a:pt x="869950" y="565150"/>
                  </a:lnTo>
                  <a:close/>
                  <a:moveTo>
                    <a:pt x="1869440" y="276225"/>
                  </a:moveTo>
                  <a:lnTo>
                    <a:pt x="1877695" y="276543"/>
                  </a:lnTo>
                  <a:lnTo>
                    <a:pt x="1885950" y="276860"/>
                  </a:lnTo>
                  <a:lnTo>
                    <a:pt x="1894522" y="278130"/>
                  </a:lnTo>
                  <a:lnTo>
                    <a:pt x="1902460" y="279400"/>
                  </a:lnTo>
                  <a:lnTo>
                    <a:pt x="1910080" y="281305"/>
                  </a:lnTo>
                  <a:lnTo>
                    <a:pt x="1918017" y="283528"/>
                  </a:lnTo>
                  <a:lnTo>
                    <a:pt x="1925955" y="286068"/>
                  </a:lnTo>
                  <a:lnTo>
                    <a:pt x="1933257" y="288925"/>
                  </a:lnTo>
                  <a:lnTo>
                    <a:pt x="1940242" y="292418"/>
                  </a:lnTo>
                  <a:lnTo>
                    <a:pt x="1947545" y="296228"/>
                  </a:lnTo>
                  <a:lnTo>
                    <a:pt x="1954530" y="299720"/>
                  </a:lnTo>
                  <a:lnTo>
                    <a:pt x="1961197" y="304165"/>
                  </a:lnTo>
                  <a:lnTo>
                    <a:pt x="1967865" y="308928"/>
                  </a:lnTo>
                  <a:lnTo>
                    <a:pt x="1973897" y="313690"/>
                  </a:lnTo>
                  <a:lnTo>
                    <a:pt x="1979612" y="318770"/>
                  </a:lnTo>
                  <a:lnTo>
                    <a:pt x="1985645" y="324168"/>
                  </a:lnTo>
                  <a:lnTo>
                    <a:pt x="1991042" y="330200"/>
                  </a:lnTo>
                  <a:lnTo>
                    <a:pt x="1996122" y="335915"/>
                  </a:lnTo>
                  <a:lnTo>
                    <a:pt x="2000885" y="342265"/>
                  </a:lnTo>
                  <a:lnTo>
                    <a:pt x="2005647" y="348615"/>
                  </a:lnTo>
                  <a:lnTo>
                    <a:pt x="2010092" y="355283"/>
                  </a:lnTo>
                  <a:lnTo>
                    <a:pt x="2013585" y="362268"/>
                  </a:lnTo>
                  <a:lnTo>
                    <a:pt x="2017395" y="369570"/>
                  </a:lnTo>
                  <a:lnTo>
                    <a:pt x="2020570" y="376873"/>
                  </a:lnTo>
                  <a:lnTo>
                    <a:pt x="2023745" y="384175"/>
                  </a:lnTo>
                  <a:lnTo>
                    <a:pt x="2026285" y="391795"/>
                  </a:lnTo>
                  <a:lnTo>
                    <a:pt x="2028507" y="399733"/>
                  </a:lnTo>
                  <a:lnTo>
                    <a:pt x="2030412" y="407670"/>
                  </a:lnTo>
                  <a:lnTo>
                    <a:pt x="2032000" y="415608"/>
                  </a:lnTo>
                  <a:lnTo>
                    <a:pt x="2032952" y="423863"/>
                  </a:lnTo>
                  <a:lnTo>
                    <a:pt x="2033270" y="432118"/>
                  </a:lnTo>
                  <a:lnTo>
                    <a:pt x="2033587" y="440373"/>
                  </a:lnTo>
                  <a:lnTo>
                    <a:pt x="2033587" y="2112328"/>
                  </a:lnTo>
                  <a:lnTo>
                    <a:pt x="2033270" y="2120583"/>
                  </a:lnTo>
                  <a:lnTo>
                    <a:pt x="2032952" y="2128838"/>
                  </a:lnTo>
                  <a:lnTo>
                    <a:pt x="2032000" y="2137410"/>
                  </a:lnTo>
                  <a:lnTo>
                    <a:pt x="2030412" y="2145348"/>
                  </a:lnTo>
                  <a:lnTo>
                    <a:pt x="2028507" y="2153285"/>
                  </a:lnTo>
                  <a:lnTo>
                    <a:pt x="2026285" y="2160905"/>
                  </a:lnTo>
                  <a:lnTo>
                    <a:pt x="2023745" y="2168525"/>
                  </a:lnTo>
                  <a:lnTo>
                    <a:pt x="2020570" y="2175828"/>
                  </a:lnTo>
                  <a:lnTo>
                    <a:pt x="2017395" y="2183130"/>
                  </a:lnTo>
                  <a:lnTo>
                    <a:pt x="2013585" y="2190433"/>
                  </a:lnTo>
                  <a:lnTo>
                    <a:pt x="2010092" y="2197418"/>
                  </a:lnTo>
                  <a:lnTo>
                    <a:pt x="2005647" y="2204085"/>
                  </a:lnTo>
                  <a:lnTo>
                    <a:pt x="2000885" y="2210435"/>
                  </a:lnTo>
                  <a:lnTo>
                    <a:pt x="1996122" y="2216785"/>
                  </a:lnTo>
                  <a:lnTo>
                    <a:pt x="1991042" y="2222500"/>
                  </a:lnTo>
                  <a:lnTo>
                    <a:pt x="1985645" y="2228533"/>
                  </a:lnTo>
                  <a:lnTo>
                    <a:pt x="1979612" y="2233930"/>
                  </a:lnTo>
                  <a:lnTo>
                    <a:pt x="1973897" y="2239010"/>
                  </a:lnTo>
                  <a:lnTo>
                    <a:pt x="1967865" y="2243773"/>
                  </a:lnTo>
                  <a:lnTo>
                    <a:pt x="1961197" y="2248535"/>
                  </a:lnTo>
                  <a:lnTo>
                    <a:pt x="1954530" y="2252980"/>
                  </a:lnTo>
                  <a:lnTo>
                    <a:pt x="1947545" y="2256790"/>
                  </a:lnTo>
                  <a:lnTo>
                    <a:pt x="1940242" y="2260600"/>
                  </a:lnTo>
                  <a:lnTo>
                    <a:pt x="1933257" y="2263775"/>
                  </a:lnTo>
                  <a:lnTo>
                    <a:pt x="1925955" y="2266633"/>
                  </a:lnTo>
                  <a:lnTo>
                    <a:pt x="1918017" y="2269173"/>
                  </a:lnTo>
                  <a:lnTo>
                    <a:pt x="1910080" y="2271395"/>
                  </a:lnTo>
                  <a:lnTo>
                    <a:pt x="1902460" y="2273300"/>
                  </a:lnTo>
                  <a:lnTo>
                    <a:pt x="1894522" y="2274888"/>
                  </a:lnTo>
                  <a:lnTo>
                    <a:pt x="1885950" y="2275840"/>
                  </a:lnTo>
                  <a:lnTo>
                    <a:pt x="1877695" y="2276475"/>
                  </a:lnTo>
                  <a:lnTo>
                    <a:pt x="1869440" y="2276475"/>
                  </a:lnTo>
                  <a:lnTo>
                    <a:pt x="480377" y="2276475"/>
                  </a:lnTo>
                  <a:lnTo>
                    <a:pt x="471805" y="2276475"/>
                  </a:lnTo>
                  <a:lnTo>
                    <a:pt x="463550" y="2275840"/>
                  </a:lnTo>
                  <a:lnTo>
                    <a:pt x="455295" y="2274888"/>
                  </a:lnTo>
                  <a:lnTo>
                    <a:pt x="447040" y="2273300"/>
                  </a:lnTo>
                  <a:lnTo>
                    <a:pt x="439102" y="2271395"/>
                  </a:lnTo>
                  <a:lnTo>
                    <a:pt x="431482" y="2269173"/>
                  </a:lnTo>
                  <a:lnTo>
                    <a:pt x="423862" y="2266633"/>
                  </a:lnTo>
                  <a:lnTo>
                    <a:pt x="416242" y="2263775"/>
                  </a:lnTo>
                  <a:lnTo>
                    <a:pt x="408940" y="2260600"/>
                  </a:lnTo>
                  <a:lnTo>
                    <a:pt x="401955" y="2256790"/>
                  </a:lnTo>
                  <a:lnTo>
                    <a:pt x="394970" y="2252980"/>
                  </a:lnTo>
                  <a:lnTo>
                    <a:pt x="388620" y="2248535"/>
                  </a:lnTo>
                  <a:lnTo>
                    <a:pt x="381952" y="2243773"/>
                  </a:lnTo>
                  <a:lnTo>
                    <a:pt x="375602" y="2239010"/>
                  </a:lnTo>
                  <a:lnTo>
                    <a:pt x="369887" y="2233930"/>
                  </a:lnTo>
                  <a:lnTo>
                    <a:pt x="364172" y="2228533"/>
                  </a:lnTo>
                  <a:lnTo>
                    <a:pt x="358457" y="2222500"/>
                  </a:lnTo>
                  <a:lnTo>
                    <a:pt x="353377" y="2216785"/>
                  </a:lnTo>
                  <a:lnTo>
                    <a:pt x="348297" y="2210435"/>
                  </a:lnTo>
                  <a:lnTo>
                    <a:pt x="343852" y="2204085"/>
                  </a:lnTo>
                  <a:lnTo>
                    <a:pt x="339725" y="2197418"/>
                  </a:lnTo>
                  <a:lnTo>
                    <a:pt x="335597" y="2190433"/>
                  </a:lnTo>
                  <a:lnTo>
                    <a:pt x="332105" y="2183130"/>
                  </a:lnTo>
                  <a:lnTo>
                    <a:pt x="328612" y="2175828"/>
                  </a:lnTo>
                  <a:lnTo>
                    <a:pt x="325755" y="2168525"/>
                  </a:lnTo>
                  <a:lnTo>
                    <a:pt x="323215" y="2160905"/>
                  </a:lnTo>
                  <a:lnTo>
                    <a:pt x="320992" y="2153285"/>
                  </a:lnTo>
                  <a:lnTo>
                    <a:pt x="319087" y="2145348"/>
                  </a:lnTo>
                  <a:lnTo>
                    <a:pt x="317817" y="2137410"/>
                  </a:lnTo>
                  <a:lnTo>
                    <a:pt x="316547" y="2128838"/>
                  </a:lnTo>
                  <a:lnTo>
                    <a:pt x="315912" y="2120583"/>
                  </a:lnTo>
                  <a:lnTo>
                    <a:pt x="315912" y="2112328"/>
                  </a:lnTo>
                  <a:lnTo>
                    <a:pt x="456565" y="2112328"/>
                  </a:lnTo>
                  <a:lnTo>
                    <a:pt x="456882" y="2114868"/>
                  </a:lnTo>
                  <a:lnTo>
                    <a:pt x="457200" y="2116773"/>
                  </a:lnTo>
                  <a:lnTo>
                    <a:pt x="457835" y="2118995"/>
                  </a:lnTo>
                  <a:lnTo>
                    <a:pt x="458470" y="2121218"/>
                  </a:lnTo>
                  <a:lnTo>
                    <a:pt x="459422" y="2123440"/>
                  </a:lnTo>
                  <a:lnTo>
                    <a:pt x="460692" y="2125345"/>
                  </a:lnTo>
                  <a:lnTo>
                    <a:pt x="463550" y="2128838"/>
                  </a:lnTo>
                  <a:lnTo>
                    <a:pt x="467042" y="2132013"/>
                  </a:lnTo>
                  <a:lnTo>
                    <a:pt x="468947" y="2132965"/>
                  </a:lnTo>
                  <a:lnTo>
                    <a:pt x="471170" y="2133918"/>
                  </a:lnTo>
                  <a:lnTo>
                    <a:pt x="473392" y="2134870"/>
                  </a:lnTo>
                  <a:lnTo>
                    <a:pt x="475615" y="2135188"/>
                  </a:lnTo>
                  <a:lnTo>
                    <a:pt x="477837" y="2135505"/>
                  </a:lnTo>
                  <a:lnTo>
                    <a:pt x="480377" y="2135823"/>
                  </a:lnTo>
                  <a:lnTo>
                    <a:pt x="1869440" y="2135823"/>
                  </a:lnTo>
                  <a:lnTo>
                    <a:pt x="1871980" y="2135505"/>
                  </a:lnTo>
                  <a:lnTo>
                    <a:pt x="1874202" y="2135188"/>
                  </a:lnTo>
                  <a:lnTo>
                    <a:pt x="1876107" y="2134870"/>
                  </a:lnTo>
                  <a:lnTo>
                    <a:pt x="1878330" y="2133918"/>
                  </a:lnTo>
                  <a:lnTo>
                    <a:pt x="1880552" y="2132965"/>
                  </a:lnTo>
                  <a:lnTo>
                    <a:pt x="1882457" y="2132013"/>
                  </a:lnTo>
                  <a:lnTo>
                    <a:pt x="1885950" y="2128838"/>
                  </a:lnTo>
                  <a:lnTo>
                    <a:pt x="1888490" y="2125345"/>
                  </a:lnTo>
                  <a:lnTo>
                    <a:pt x="1890077" y="2123440"/>
                  </a:lnTo>
                  <a:lnTo>
                    <a:pt x="1890712" y="2121218"/>
                  </a:lnTo>
                  <a:lnTo>
                    <a:pt x="1891982" y="2118995"/>
                  </a:lnTo>
                  <a:lnTo>
                    <a:pt x="1892300" y="2116773"/>
                  </a:lnTo>
                  <a:lnTo>
                    <a:pt x="1892617" y="2114868"/>
                  </a:lnTo>
                  <a:lnTo>
                    <a:pt x="1892617" y="2112328"/>
                  </a:lnTo>
                  <a:lnTo>
                    <a:pt x="1892617" y="440373"/>
                  </a:lnTo>
                  <a:lnTo>
                    <a:pt x="1892617" y="438468"/>
                  </a:lnTo>
                  <a:lnTo>
                    <a:pt x="1892300" y="435928"/>
                  </a:lnTo>
                  <a:lnTo>
                    <a:pt x="1891982" y="433705"/>
                  </a:lnTo>
                  <a:lnTo>
                    <a:pt x="1890712" y="431483"/>
                  </a:lnTo>
                  <a:lnTo>
                    <a:pt x="1890077" y="429578"/>
                  </a:lnTo>
                  <a:lnTo>
                    <a:pt x="1888490" y="427355"/>
                  </a:lnTo>
                  <a:lnTo>
                    <a:pt x="1885950" y="424180"/>
                  </a:lnTo>
                  <a:lnTo>
                    <a:pt x="1882457" y="421323"/>
                  </a:lnTo>
                  <a:lnTo>
                    <a:pt x="1880552" y="420053"/>
                  </a:lnTo>
                  <a:lnTo>
                    <a:pt x="1878330" y="419100"/>
                  </a:lnTo>
                  <a:lnTo>
                    <a:pt x="1876107" y="418148"/>
                  </a:lnTo>
                  <a:lnTo>
                    <a:pt x="1874202" y="417513"/>
                  </a:lnTo>
                  <a:lnTo>
                    <a:pt x="1871980" y="417195"/>
                  </a:lnTo>
                  <a:lnTo>
                    <a:pt x="1869440" y="417195"/>
                  </a:lnTo>
                  <a:lnTo>
                    <a:pt x="1869440" y="276225"/>
                  </a:lnTo>
                  <a:close/>
                  <a:moveTo>
                    <a:pt x="589072" y="140970"/>
                  </a:moveTo>
                  <a:lnTo>
                    <a:pt x="589072" y="424815"/>
                  </a:lnTo>
                  <a:lnTo>
                    <a:pt x="588754" y="433070"/>
                  </a:lnTo>
                  <a:lnTo>
                    <a:pt x="588436" y="441643"/>
                  </a:lnTo>
                  <a:lnTo>
                    <a:pt x="587166" y="449580"/>
                  </a:lnTo>
                  <a:lnTo>
                    <a:pt x="585896" y="458153"/>
                  </a:lnTo>
                  <a:lnTo>
                    <a:pt x="583991" y="465773"/>
                  </a:lnTo>
                  <a:lnTo>
                    <a:pt x="581768" y="473710"/>
                  </a:lnTo>
                  <a:lnTo>
                    <a:pt x="579227" y="481330"/>
                  </a:lnTo>
                  <a:lnTo>
                    <a:pt x="576052" y="488633"/>
                  </a:lnTo>
                  <a:lnTo>
                    <a:pt x="572876" y="495935"/>
                  </a:lnTo>
                  <a:lnTo>
                    <a:pt x="569065" y="503238"/>
                  </a:lnTo>
                  <a:lnTo>
                    <a:pt x="565572" y="509905"/>
                  </a:lnTo>
                  <a:lnTo>
                    <a:pt x="561126" y="516573"/>
                  </a:lnTo>
                  <a:lnTo>
                    <a:pt x="556363" y="522923"/>
                  </a:lnTo>
                  <a:lnTo>
                    <a:pt x="551600" y="528955"/>
                  </a:lnTo>
                  <a:lnTo>
                    <a:pt x="546519" y="535305"/>
                  </a:lnTo>
                  <a:lnTo>
                    <a:pt x="541120" y="541020"/>
                  </a:lnTo>
                  <a:lnTo>
                    <a:pt x="535087" y="546100"/>
                  </a:lnTo>
                  <a:lnTo>
                    <a:pt x="529371" y="551815"/>
                  </a:lnTo>
                  <a:lnTo>
                    <a:pt x="522702" y="556260"/>
                  </a:lnTo>
                  <a:lnTo>
                    <a:pt x="516668" y="561023"/>
                  </a:lnTo>
                  <a:lnTo>
                    <a:pt x="509682" y="565150"/>
                  </a:lnTo>
                  <a:lnTo>
                    <a:pt x="503013" y="569278"/>
                  </a:lnTo>
                  <a:lnTo>
                    <a:pt x="495709" y="572770"/>
                  </a:lnTo>
                  <a:lnTo>
                    <a:pt x="488406" y="575945"/>
                  </a:lnTo>
                  <a:lnTo>
                    <a:pt x="481102" y="579120"/>
                  </a:lnTo>
                  <a:lnTo>
                    <a:pt x="473480" y="581978"/>
                  </a:lnTo>
                  <a:lnTo>
                    <a:pt x="465541" y="584200"/>
                  </a:lnTo>
                  <a:lnTo>
                    <a:pt x="457602" y="585788"/>
                  </a:lnTo>
                  <a:lnTo>
                    <a:pt x="449663" y="587375"/>
                  </a:lnTo>
                  <a:lnTo>
                    <a:pt x="441407" y="588328"/>
                  </a:lnTo>
                  <a:lnTo>
                    <a:pt x="433150" y="588963"/>
                  </a:lnTo>
                  <a:lnTo>
                    <a:pt x="424576" y="589280"/>
                  </a:lnTo>
                  <a:lnTo>
                    <a:pt x="140678" y="589280"/>
                  </a:lnTo>
                  <a:lnTo>
                    <a:pt x="140678" y="1836103"/>
                  </a:lnTo>
                  <a:lnTo>
                    <a:pt x="140678" y="1838643"/>
                  </a:lnTo>
                  <a:lnTo>
                    <a:pt x="140996" y="1840548"/>
                  </a:lnTo>
                  <a:lnTo>
                    <a:pt x="141948" y="1842770"/>
                  </a:lnTo>
                  <a:lnTo>
                    <a:pt x="142584" y="1844993"/>
                  </a:lnTo>
                  <a:lnTo>
                    <a:pt x="143536" y="1847215"/>
                  </a:lnTo>
                  <a:lnTo>
                    <a:pt x="144807" y="1849120"/>
                  </a:lnTo>
                  <a:lnTo>
                    <a:pt x="147665" y="1852613"/>
                  </a:lnTo>
                  <a:lnTo>
                    <a:pt x="151475" y="1855470"/>
                  </a:lnTo>
                  <a:lnTo>
                    <a:pt x="153063" y="1856740"/>
                  </a:lnTo>
                  <a:lnTo>
                    <a:pt x="155286" y="1857693"/>
                  </a:lnTo>
                  <a:lnTo>
                    <a:pt x="157191" y="1858645"/>
                  </a:lnTo>
                  <a:lnTo>
                    <a:pt x="159732" y="1858963"/>
                  </a:lnTo>
                  <a:lnTo>
                    <a:pt x="161955" y="1859280"/>
                  </a:lnTo>
                  <a:lnTo>
                    <a:pt x="164495" y="1859598"/>
                  </a:lnTo>
                  <a:lnTo>
                    <a:pt x="1553180" y="1859598"/>
                  </a:lnTo>
                  <a:lnTo>
                    <a:pt x="1556038" y="1859280"/>
                  </a:lnTo>
                  <a:lnTo>
                    <a:pt x="1557943" y="1858963"/>
                  </a:lnTo>
                  <a:lnTo>
                    <a:pt x="1560484" y="1858645"/>
                  </a:lnTo>
                  <a:lnTo>
                    <a:pt x="1562389" y="1857693"/>
                  </a:lnTo>
                  <a:lnTo>
                    <a:pt x="1564612" y="1856740"/>
                  </a:lnTo>
                  <a:lnTo>
                    <a:pt x="1566517" y="1855470"/>
                  </a:lnTo>
                  <a:lnTo>
                    <a:pt x="1570010" y="1852613"/>
                  </a:lnTo>
                  <a:lnTo>
                    <a:pt x="1572868" y="1849120"/>
                  </a:lnTo>
                  <a:lnTo>
                    <a:pt x="1574139" y="1847215"/>
                  </a:lnTo>
                  <a:lnTo>
                    <a:pt x="1575091" y="1844993"/>
                  </a:lnTo>
                  <a:lnTo>
                    <a:pt x="1576044" y="1842770"/>
                  </a:lnTo>
                  <a:lnTo>
                    <a:pt x="1576679" y="1840548"/>
                  </a:lnTo>
                  <a:lnTo>
                    <a:pt x="1576997" y="1838643"/>
                  </a:lnTo>
                  <a:lnTo>
                    <a:pt x="1576997" y="1836103"/>
                  </a:lnTo>
                  <a:lnTo>
                    <a:pt x="1576997" y="164782"/>
                  </a:lnTo>
                  <a:lnTo>
                    <a:pt x="1576997" y="161925"/>
                  </a:lnTo>
                  <a:lnTo>
                    <a:pt x="1576679" y="160020"/>
                  </a:lnTo>
                  <a:lnTo>
                    <a:pt x="1576044" y="157480"/>
                  </a:lnTo>
                  <a:lnTo>
                    <a:pt x="1575091" y="155257"/>
                  </a:lnTo>
                  <a:lnTo>
                    <a:pt x="1574139" y="153352"/>
                  </a:lnTo>
                  <a:lnTo>
                    <a:pt x="1572868" y="151447"/>
                  </a:lnTo>
                  <a:lnTo>
                    <a:pt x="1570010" y="147955"/>
                  </a:lnTo>
                  <a:lnTo>
                    <a:pt x="1566517" y="145097"/>
                  </a:lnTo>
                  <a:lnTo>
                    <a:pt x="1564612" y="143827"/>
                  </a:lnTo>
                  <a:lnTo>
                    <a:pt x="1562389" y="142875"/>
                  </a:lnTo>
                  <a:lnTo>
                    <a:pt x="1560484" y="141922"/>
                  </a:lnTo>
                  <a:lnTo>
                    <a:pt x="1557943" y="141287"/>
                  </a:lnTo>
                  <a:lnTo>
                    <a:pt x="1556038" y="140970"/>
                  </a:lnTo>
                  <a:lnTo>
                    <a:pt x="1553180" y="140970"/>
                  </a:lnTo>
                  <a:lnTo>
                    <a:pt x="589072" y="140970"/>
                  </a:lnTo>
                  <a:close/>
                  <a:moveTo>
                    <a:pt x="489358" y="0"/>
                  </a:moveTo>
                  <a:lnTo>
                    <a:pt x="1553180" y="0"/>
                  </a:lnTo>
                  <a:lnTo>
                    <a:pt x="1562071" y="317"/>
                  </a:lnTo>
                  <a:lnTo>
                    <a:pt x="1570010" y="952"/>
                  </a:lnTo>
                  <a:lnTo>
                    <a:pt x="1578584" y="2222"/>
                  </a:lnTo>
                  <a:lnTo>
                    <a:pt x="1586523" y="3492"/>
                  </a:lnTo>
                  <a:lnTo>
                    <a:pt x="1594462" y="5397"/>
                  </a:lnTo>
                  <a:lnTo>
                    <a:pt x="1602084" y="7620"/>
                  </a:lnTo>
                  <a:lnTo>
                    <a:pt x="1609705" y="10160"/>
                  </a:lnTo>
                  <a:lnTo>
                    <a:pt x="1617644" y="13017"/>
                  </a:lnTo>
                  <a:lnTo>
                    <a:pt x="1624630" y="16192"/>
                  </a:lnTo>
                  <a:lnTo>
                    <a:pt x="1631617" y="20002"/>
                  </a:lnTo>
                  <a:lnTo>
                    <a:pt x="1638603" y="23812"/>
                  </a:lnTo>
                  <a:lnTo>
                    <a:pt x="1645589" y="28257"/>
                  </a:lnTo>
                  <a:lnTo>
                    <a:pt x="1651623" y="32702"/>
                  </a:lnTo>
                  <a:lnTo>
                    <a:pt x="1657974" y="37782"/>
                  </a:lnTo>
                  <a:lnTo>
                    <a:pt x="1664008" y="42862"/>
                  </a:lnTo>
                  <a:lnTo>
                    <a:pt x="1669724" y="48260"/>
                  </a:lnTo>
                  <a:lnTo>
                    <a:pt x="1675122" y="53975"/>
                  </a:lnTo>
                  <a:lnTo>
                    <a:pt x="1680203" y="60007"/>
                  </a:lnTo>
                  <a:lnTo>
                    <a:pt x="1685284" y="66357"/>
                  </a:lnTo>
                  <a:lnTo>
                    <a:pt x="1689730" y="72390"/>
                  </a:lnTo>
                  <a:lnTo>
                    <a:pt x="1694176" y="79375"/>
                  </a:lnTo>
                  <a:lnTo>
                    <a:pt x="1697987" y="86360"/>
                  </a:lnTo>
                  <a:lnTo>
                    <a:pt x="1701797" y="93345"/>
                  </a:lnTo>
                  <a:lnTo>
                    <a:pt x="1704973" y="100647"/>
                  </a:lnTo>
                  <a:lnTo>
                    <a:pt x="1707831" y="108267"/>
                  </a:lnTo>
                  <a:lnTo>
                    <a:pt x="1710371" y="115570"/>
                  </a:lnTo>
                  <a:lnTo>
                    <a:pt x="1712594" y="123507"/>
                  </a:lnTo>
                  <a:lnTo>
                    <a:pt x="1714500" y="131445"/>
                  </a:lnTo>
                  <a:lnTo>
                    <a:pt x="1715770" y="139382"/>
                  </a:lnTo>
                  <a:lnTo>
                    <a:pt x="1717040" y="147637"/>
                  </a:lnTo>
                  <a:lnTo>
                    <a:pt x="1717675" y="155892"/>
                  </a:lnTo>
                  <a:lnTo>
                    <a:pt x="1717675" y="164782"/>
                  </a:lnTo>
                  <a:lnTo>
                    <a:pt x="1717675" y="1836103"/>
                  </a:lnTo>
                  <a:lnTo>
                    <a:pt x="1717675" y="1844358"/>
                  </a:lnTo>
                  <a:lnTo>
                    <a:pt x="1717040" y="1852613"/>
                  </a:lnTo>
                  <a:lnTo>
                    <a:pt x="1715770" y="1861185"/>
                  </a:lnTo>
                  <a:lnTo>
                    <a:pt x="1714500" y="1869123"/>
                  </a:lnTo>
                  <a:lnTo>
                    <a:pt x="1712594" y="1877060"/>
                  </a:lnTo>
                  <a:lnTo>
                    <a:pt x="1710371" y="1884680"/>
                  </a:lnTo>
                  <a:lnTo>
                    <a:pt x="1707831" y="1892300"/>
                  </a:lnTo>
                  <a:lnTo>
                    <a:pt x="1704973" y="1900238"/>
                  </a:lnTo>
                  <a:lnTo>
                    <a:pt x="1701797" y="1907223"/>
                  </a:lnTo>
                  <a:lnTo>
                    <a:pt x="1697987" y="1914208"/>
                  </a:lnTo>
                  <a:lnTo>
                    <a:pt x="1694176" y="1921193"/>
                  </a:lnTo>
                  <a:lnTo>
                    <a:pt x="1689730" y="1927860"/>
                  </a:lnTo>
                  <a:lnTo>
                    <a:pt x="1685284" y="1934210"/>
                  </a:lnTo>
                  <a:lnTo>
                    <a:pt x="1680203" y="1940560"/>
                  </a:lnTo>
                  <a:lnTo>
                    <a:pt x="1675122" y="1946275"/>
                  </a:lnTo>
                  <a:lnTo>
                    <a:pt x="1669724" y="1952308"/>
                  </a:lnTo>
                  <a:lnTo>
                    <a:pt x="1664008" y="1957705"/>
                  </a:lnTo>
                  <a:lnTo>
                    <a:pt x="1657974" y="1962785"/>
                  </a:lnTo>
                  <a:lnTo>
                    <a:pt x="1651623" y="1967865"/>
                  </a:lnTo>
                  <a:lnTo>
                    <a:pt x="1645589" y="1972310"/>
                  </a:lnTo>
                  <a:lnTo>
                    <a:pt x="1638603" y="1976755"/>
                  </a:lnTo>
                  <a:lnTo>
                    <a:pt x="1631617" y="1980565"/>
                  </a:lnTo>
                  <a:lnTo>
                    <a:pt x="1624630" y="1984375"/>
                  </a:lnTo>
                  <a:lnTo>
                    <a:pt x="1617644" y="1987550"/>
                  </a:lnTo>
                  <a:lnTo>
                    <a:pt x="1609705" y="1990408"/>
                  </a:lnTo>
                  <a:lnTo>
                    <a:pt x="1602084" y="1992948"/>
                  </a:lnTo>
                  <a:lnTo>
                    <a:pt x="1594462" y="1995170"/>
                  </a:lnTo>
                  <a:lnTo>
                    <a:pt x="1586523" y="1997075"/>
                  </a:lnTo>
                  <a:lnTo>
                    <a:pt x="1578584" y="1998345"/>
                  </a:lnTo>
                  <a:lnTo>
                    <a:pt x="1570010" y="1999615"/>
                  </a:lnTo>
                  <a:lnTo>
                    <a:pt x="1562071" y="2000250"/>
                  </a:lnTo>
                  <a:lnTo>
                    <a:pt x="1553180" y="2000250"/>
                  </a:lnTo>
                  <a:lnTo>
                    <a:pt x="164495" y="2000250"/>
                  </a:lnTo>
                  <a:lnTo>
                    <a:pt x="155604" y="2000250"/>
                  </a:lnTo>
                  <a:lnTo>
                    <a:pt x="147665" y="1999615"/>
                  </a:lnTo>
                  <a:lnTo>
                    <a:pt x="139408" y="1998345"/>
                  </a:lnTo>
                  <a:lnTo>
                    <a:pt x="131152" y="1997075"/>
                  </a:lnTo>
                  <a:lnTo>
                    <a:pt x="123213" y="1995170"/>
                  </a:lnTo>
                  <a:lnTo>
                    <a:pt x="115591" y="1992948"/>
                  </a:lnTo>
                  <a:lnTo>
                    <a:pt x="107970" y="1990408"/>
                  </a:lnTo>
                  <a:lnTo>
                    <a:pt x="100348" y="1987550"/>
                  </a:lnTo>
                  <a:lnTo>
                    <a:pt x="93044" y="1984375"/>
                  </a:lnTo>
                  <a:lnTo>
                    <a:pt x="86058" y="1980565"/>
                  </a:lnTo>
                  <a:lnTo>
                    <a:pt x="79072" y="1976755"/>
                  </a:lnTo>
                  <a:lnTo>
                    <a:pt x="72721" y="1972310"/>
                  </a:lnTo>
                  <a:lnTo>
                    <a:pt x="66052" y="1967865"/>
                  </a:lnTo>
                  <a:lnTo>
                    <a:pt x="59701" y="1962785"/>
                  </a:lnTo>
                  <a:lnTo>
                    <a:pt x="53667" y="1957705"/>
                  </a:lnTo>
                  <a:lnTo>
                    <a:pt x="48269" y="1952308"/>
                  </a:lnTo>
                  <a:lnTo>
                    <a:pt x="42553" y="1946275"/>
                  </a:lnTo>
                  <a:lnTo>
                    <a:pt x="37472" y="1940560"/>
                  </a:lnTo>
                  <a:lnTo>
                    <a:pt x="32391" y="1934210"/>
                  </a:lnTo>
                  <a:lnTo>
                    <a:pt x="27945" y="1927860"/>
                  </a:lnTo>
                  <a:lnTo>
                    <a:pt x="23817" y="1921193"/>
                  </a:lnTo>
                  <a:lnTo>
                    <a:pt x="19688" y="1914208"/>
                  </a:lnTo>
                  <a:lnTo>
                    <a:pt x="16195" y="1907223"/>
                  </a:lnTo>
                  <a:lnTo>
                    <a:pt x="12702" y="1900238"/>
                  </a:lnTo>
                  <a:lnTo>
                    <a:pt x="9844" y="1892300"/>
                  </a:lnTo>
                  <a:lnTo>
                    <a:pt x="7304" y="1884680"/>
                  </a:lnTo>
                  <a:lnTo>
                    <a:pt x="5081" y="1877060"/>
                  </a:lnTo>
                  <a:lnTo>
                    <a:pt x="3175" y="1869123"/>
                  </a:lnTo>
                  <a:lnTo>
                    <a:pt x="1905" y="1861185"/>
                  </a:lnTo>
                  <a:lnTo>
                    <a:pt x="635" y="1852613"/>
                  </a:lnTo>
                  <a:lnTo>
                    <a:pt x="0" y="1844358"/>
                  </a:lnTo>
                  <a:lnTo>
                    <a:pt x="0" y="1836103"/>
                  </a:lnTo>
                  <a:lnTo>
                    <a:pt x="0" y="489585"/>
                  </a:lnTo>
                  <a:lnTo>
                    <a:pt x="489358" y="0"/>
                  </a:lnTo>
                  <a:close/>
                </a:path>
              </a:pathLst>
            </a:custGeom>
            <a:solidFill>
              <a:schemeClr val="bg1"/>
            </a:solidFill>
            <a:ln>
              <a:noFill/>
            </a:ln>
          </p:spPr>
          <p:txBody>
            <a:bodyPr anchor="ctr">
              <a:normAutofit/>
              <a:scene3d>
                <a:camera prst="orthographicFront"/>
                <a:lightRig rig="threePt" dir="t"/>
              </a:scene3d>
              <a:sp3d>
                <a:contourClr>
                  <a:srgbClr val="FFFFFF"/>
                </a:contourClr>
              </a:sp3d>
            </a:bodyPr>
            <a:lstStyle/>
            <a:p>
              <a:pPr algn="ctr">
                <a:defRPr/>
              </a:pPr>
              <a:endParaRPr lang="zh-CN" altLang="en-US">
                <a:solidFill>
                  <a:srgbClr val="FFFFFF"/>
                </a:solidFill>
                <a:sym typeface="Arial" panose="020B0604020202020204" pitchFamily="34" charset="0"/>
              </a:endParaRPr>
            </a:p>
          </p:txBody>
        </p:sp>
      </p:grpSp>
      <p:grpSp>
        <p:nvGrpSpPr>
          <p:cNvPr id="77" name="组合 76"/>
          <p:cNvGrpSpPr/>
          <p:nvPr>
            <p:custDataLst>
              <p:tags r:id="rId32"/>
            </p:custDataLst>
          </p:nvPr>
        </p:nvGrpSpPr>
        <p:grpSpPr>
          <a:xfrm flipV="1">
            <a:off x="3256673" y="4464397"/>
            <a:ext cx="1409700" cy="421584"/>
            <a:chOff x="3403600" y="1970870"/>
            <a:chExt cx="1257300" cy="421584"/>
          </a:xfrm>
        </p:grpSpPr>
        <p:cxnSp>
          <p:nvCxnSpPr>
            <p:cNvPr id="78" name="直接连接符 77"/>
            <p:cNvCxnSpPr/>
            <p:nvPr>
              <p:custDataLst>
                <p:tags r:id="rId33"/>
              </p:custDataLst>
            </p:nvPr>
          </p:nvCxnSpPr>
          <p:spPr>
            <a:xfrm flipH="1">
              <a:off x="4394201" y="2392454"/>
              <a:ext cx="266699" cy="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custDataLst>
                <p:tags r:id="rId34"/>
              </p:custDataLst>
            </p:nvPr>
          </p:nvCxnSpPr>
          <p:spPr>
            <a:xfrm flipV="1">
              <a:off x="4394200" y="1970870"/>
              <a:ext cx="0" cy="421584"/>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custDataLst>
                <p:tags r:id="rId35"/>
              </p:custDataLst>
            </p:nvPr>
          </p:nvCxnSpPr>
          <p:spPr>
            <a:xfrm flipH="1">
              <a:off x="3403600" y="1970870"/>
              <a:ext cx="990600" cy="0"/>
            </a:xfrm>
            <a:prstGeom prst="line">
              <a:avLst/>
            </a:prstGeom>
            <a:ln w="9525">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81" name="文本框 80"/>
          <p:cNvSpPr txBox="1"/>
          <p:nvPr>
            <p:custDataLst>
              <p:tags r:id="rId36"/>
            </p:custDataLst>
          </p:nvPr>
        </p:nvSpPr>
        <p:spPr>
          <a:xfrm>
            <a:off x="1250009" y="4722571"/>
            <a:ext cx="1861200" cy="1149483"/>
          </a:xfrm>
          <a:prstGeom prst="rect">
            <a:avLst/>
          </a:prstGeom>
          <a:noFill/>
        </p:spPr>
        <p:txBody>
          <a:bodyPr wrap="square" rtlCol="0">
            <a:normAutofit/>
          </a:bodyPr>
          <a:lstStyle/>
          <a:p>
            <a:pPr algn="r">
              <a:lnSpc>
                <a:spcPct val="120000"/>
              </a:lnSpc>
            </a:pPr>
            <a:r>
              <a:rPr lang="zh-CN" altLang="en-US" sz="1600" dirty="0">
                <a:latin typeface="宋体" panose="02010600030101010101" pitchFamily="2" charset="-122"/>
                <a:ea typeface="宋体" panose="02010600030101010101" pitchFamily="2" charset="-122"/>
                <a:sym typeface="Arial" panose="020B0604020202020204" pitchFamily="34" charset="0"/>
              </a:rPr>
              <a:t>客房预订</a:t>
            </a:r>
            <a:endParaRPr lang="zh-CN" altLang="en-US" sz="1600" dirty="0">
              <a:latin typeface="宋体" panose="02010600030101010101" pitchFamily="2" charset="-122"/>
              <a:ea typeface="宋体" panose="02010600030101010101" pitchFamily="2" charset="-122"/>
              <a:sym typeface="Arial" panose="020B0604020202020204" pitchFamily="34" charset="0"/>
            </a:endParaRPr>
          </a:p>
          <a:p>
            <a:pPr algn="r">
              <a:lnSpc>
                <a:spcPct val="120000"/>
              </a:lnSpc>
            </a:pPr>
            <a:r>
              <a:rPr lang="zh-CN" altLang="en-US" sz="1600" dirty="0">
                <a:latin typeface="宋体" panose="02010600030101010101" pitchFamily="2" charset="-122"/>
                <a:ea typeface="宋体" panose="02010600030101010101" pitchFamily="2" charset="-122"/>
                <a:sym typeface="Arial" panose="020B0604020202020204" pitchFamily="34" charset="0"/>
              </a:rPr>
              <a:t>订单查询</a:t>
            </a:r>
            <a:endParaRPr lang="zh-CN" altLang="en-US" sz="1600" dirty="0">
              <a:latin typeface="宋体" panose="02010600030101010101" pitchFamily="2" charset="-122"/>
              <a:ea typeface="宋体" panose="02010600030101010101" pitchFamily="2" charset="-122"/>
              <a:sym typeface="Arial" panose="020B0604020202020204" pitchFamily="34" charset="0"/>
            </a:endParaRPr>
          </a:p>
        </p:txBody>
      </p:sp>
      <p:sp>
        <p:nvSpPr>
          <p:cNvPr id="82" name="文本框 81"/>
          <p:cNvSpPr txBox="1"/>
          <p:nvPr>
            <p:custDataLst>
              <p:tags r:id="rId37"/>
            </p:custDataLst>
          </p:nvPr>
        </p:nvSpPr>
        <p:spPr>
          <a:xfrm>
            <a:off x="1279052" y="4380385"/>
            <a:ext cx="1861200" cy="400110"/>
          </a:xfrm>
          <a:prstGeom prst="rect">
            <a:avLst/>
          </a:prstGeom>
          <a:noFill/>
        </p:spPr>
        <p:txBody>
          <a:bodyPr wrap="square" rtlCol="0">
            <a:normAutofit/>
          </a:bodyPr>
          <a:lstStyle/>
          <a:p>
            <a:pPr algn="r"/>
            <a:r>
              <a:rPr lang="en-US" altLang="zh-CN" sz="200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mj-cs"/>
                <a:sym typeface="Arial" panose="020B0604020202020204" pitchFamily="34" charset="0"/>
              </a:rPr>
              <a:t>订房信息模块</a:t>
            </a:r>
            <a:endParaRPr lang="en-US" altLang="zh-CN" sz="200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mj-cs"/>
              <a:sym typeface="Arial" panose="020B0604020202020204" pitchFamily="34" charset="0"/>
            </a:endParaRPr>
          </a:p>
        </p:txBody>
      </p:sp>
      <p:grpSp>
        <p:nvGrpSpPr>
          <p:cNvPr id="84" name="组合 83"/>
          <p:cNvGrpSpPr/>
          <p:nvPr>
            <p:custDataLst>
              <p:tags r:id="rId38"/>
            </p:custDataLst>
          </p:nvPr>
        </p:nvGrpSpPr>
        <p:grpSpPr>
          <a:xfrm flipH="1">
            <a:off x="7945513" y="1902632"/>
            <a:ext cx="964247" cy="421584"/>
            <a:chOff x="3403600" y="1970870"/>
            <a:chExt cx="1257300" cy="421584"/>
          </a:xfrm>
        </p:grpSpPr>
        <p:cxnSp>
          <p:nvCxnSpPr>
            <p:cNvPr id="85" name="直接连接符 84"/>
            <p:cNvCxnSpPr/>
            <p:nvPr>
              <p:custDataLst>
                <p:tags r:id="rId39"/>
              </p:custDataLst>
            </p:nvPr>
          </p:nvCxnSpPr>
          <p:spPr>
            <a:xfrm flipH="1">
              <a:off x="4154171" y="2392454"/>
              <a:ext cx="506729" cy="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custDataLst>
                <p:tags r:id="rId40"/>
              </p:custDataLst>
            </p:nvPr>
          </p:nvCxnSpPr>
          <p:spPr>
            <a:xfrm flipV="1">
              <a:off x="4154171" y="1970870"/>
              <a:ext cx="0" cy="421584"/>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custDataLst>
                <p:tags r:id="rId41"/>
              </p:custDataLst>
            </p:nvPr>
          </p:nvCxnSpPr>
          <p:spPr>
            <a:xfrm flipH="1">
              <a:off x="3403600" y="1970870"/>
              <a:ext cx="750571" cy="0"/>
            </a:xfrm>
            <a:prstGeom prst="line">
              <a:avLst/>
            </a:prstGeom>
            <a:ln w="9525">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60" name="上箭头 59"/>
          <p:cNvSpPr/>
          <p:nvPr>
            <p:custDataLst>
              <p:tags r:id="rId42"/>
            </p:custDataLst>
          </p:nvPr>
        </p:nvSpPr>
        <p:spPr>
          <a:xfrm rot="20520000">
            <a:off x="5675563" y="2227233"/>
            <a:ext cx="346746" cy="297426"/>
          </a:xfrm>
          <a:prstGeom prst="upArrow">
            <a:avLst>
              <a:gd name="adj1" fmla="val 57862"/>
              <a:gd name="adj2" fmla="val 6145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0000" lnSpcReduction="20000"/>
          </a:bodyPr>
          <a:lstStyle/>
          <a:p>
            <a:pPr algn="ctr"/>
            <a:endParaRPr lang="zh-CN" altLang="en-US">
              <a:sym typeface="Arial" panose="020B0604020202020204" pitchFamily="34" charset="0"/>
            </a:endParaRPr>
          </a:p>
        </p:txBody>
      </p:sp>
      <p:sp>
        <p:nvSpPr>
          <p:cNvPr id="63" name="上箭头 62"/>
          <p:cNvSpPr/>
          <p:nvPr>
            <p:custDataLst>
              <p:tags r:id="rId43"/>
            </p:custDataLst>
          </p:nvPr>
        </p:nvSpPr>
        <p:spPr>
          <a:xfrm rot="3240000">
            <a:off x="6584301" y="2522500"/>
            <a:ext cx="346746" cy="297426"/>
          </a:xfrm>
          <a:prstGeom prst="upArrow">
            <a:avLst>
              <a:gd name="adj1" fmla="val 57862"/>
              <a:gd name="adj2" fmla="val 6145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0000" lnSpcReduction="20000"/>
          </a:bodyPr>
          <a:lstStyle/>
          <a:p>
            <a:pPr algn="ctr"/>
            <a:endParaRPr lang="zh-CN" altLang="en-US">
              <a:sym typeface="Arial" panose="020B0604020202020204" pitchFamily="34" charset="0"/>
            </a:endParaRPr>
          </a:p>
        </p:txBody>
      </p:sp>
      <p:sp>
        <p:nvSpPr>
          <p:cNvPr id="65" name="上箭头 64"/>
          <p:cNvSpPr/>
          <p:nvPr>
            <p:custDataLst>
              <p:tags r:id="rId44"/>
            </p:custDataLst>
          </p:nvPr>
        </p:nvSpPr>
        <p:spPr>
          <a:xfrm rot="7560000">
            <a:off x="6584301" y="3478004"/>
            <a:ext cx="346746" cy="297426"/>
          </a:xfrm>
          <a:prstGeom prst="upArrow">
            <a:avLst>
              <a:gd name="adj1" fmla="val 57862"/>
              <a:gd name="adj2" fmla="val 6145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0000" lnSpcReduction="20000"/>
          </a:bodyPr>
          <a:lstStyle/>
          <a:p>
            <a:pPr algn="ctr"/>
            <a:endParaRPr lang="zh-CN" altLang="en-US">
              <a:sym typeface="Arial" panose="020B0604020202020204" pitchFamily="34" charset="0"/>
            </a:endParaRPr>
          </a:p>
        </p:txBody>
      </p:sp>
      <p:sp>
        <p:nvSpPr>
          <p:cNvPr id="66" name="上箭头 65"/>
          <p:cNvSpPr/>
          <p:nvPr>
            <p:custDataLst>
              <p:tags r:id="rId45"/>
            </p:custDataLst>
          </p:nvPr>
        </p:nvSpPr>
        <p:spPr>
          <a:xfrm rot="11880000">
            <a:off x="5675563" y="3773271"/>
            <a:ext cx="346746" cy="297426"/>
          </a:xfrm>
          <a:prstGeom prst="upArrow">
            <a:avLst>
              <a:gd name="adj1" fmla="val 57862"/>
              <a:gd name="adj2" fmla="val 6145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0000" lnSpcReduction="20000"/>
          </a:bodyPr>
          <a:lstStyle/>
          <a:p>
            <a:pPr algn="ctr"/>
            <a:endParaRPr lang="zh-CN" altLang="en-US">
              <a:sym typeface="Arial" panose="020B0604020202020204" pitchFamily="34" charset="0"/>
            </a:endParaRPr>
          </a:p>
        </p:txBody>
      </p:sp>
      <p:grpSp>
        <p:nvGrpSpPr>
          <p:cNvPr id="75" name="组合 74"/>
          <p:cNvGrpSpPr/>
          <p:nvPr>
            <p:custDataLst>
              <p:tags r:id="rId46"/>
            </p:custDataLst>
          </p:nvPr>
        </p:nvGrpSpPr>
        <p:grpSpPr>
          <a:xfrm rot="10800000" flipV="1">
            <a:off x="7311148" y="4580440"/>
            <a:ext cx="1598612" cy="226005"/>
            <a:chOff x="3395663" y="4563384"/>
            <a:chExt cx="1120935" cy="1156713"/>
          </a:xfrm>
        </p:grpSpPr>
        <p:cxnSp>
          <p:nvCxnSpPr>
            <p:cNvPr id="76" name="直接连接符 75"/>
            <p:cNvCxnSpPr/>
            <p:nvPr>
              <p:custDataLst>
                <p:tags r:id="rId47"/>
              </p:custDataLst>
            </p:nvPr>
          </p:nvCxnSpPr>
          <p:spPr>
            <a:xfrm>
              <a:off x="4516597" y="4563384"/>
              <a:ext cx="0" cy="1156713"/>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custDataLst>
                <p:tags r:id="rId48"/>
              </p:custDataLst>
            </p:nvPr>
          </p:nvCxnSpPr>
          <p:spPr>
            <a:xfrm flipH="1">
              <a:off x="3395663" y="5720097"/>
              <a:ext cx="1120935" cy="0"/>
            </a:xfrm>
            <a:prstGeom prst="line">
              <a:avLst/>
            </a:prstGeom>
            <a:ln w="9525">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95" name="文本框 94"/>
          <p:cNvSpPr txBox="1"/>
          <p:nvPr>
            <p:custDataLst>
              <p:tags r:id="rId49"/>
            </p:custDataLst>
          </p:nvPr>
        </p:nvSpPr>
        <p:spPr>
          <a:xfrm>
            <a:off x="9026181" y="4488345"/>
            <a:ext cx="1861200" cy="1149483"/>
          </a:xfrm>
          <a:prstGeom prst="rect">
            <a:avLst/>
          </a:prstGeom>
          <a:noFill/>
        </p:spPr>
        <p:txBody>
          <a:bodyPr wrap="square" rtlCol="0">
            <a:normAutofit/>
          </a:bodyPr>
          <a:lstStyle/>
          <a:p>
            <a:pPr>
              <a:lnSpc>
                <a:spcPct val="120000"/>
              </a:lnSpc>
            </a:pPr>
            <a:r>
              <a:rPr lang="zh-CN" altLang="en-US" sz="1600" dirty="0">
                <a:latin typeface="宋体" panose="02010600030101010101" pitchFamily="2" charset="-122"/>
                <a:ea typeface="宋体" panose="02010600030101010101" pitchFamily="2" charset="-122"/>
                <a:sym typeface="Arial" panose="020B0604020202020204" pitchFamily="34" charset="0"/>
              </a:rPr>
              <a:t>可进行留言回复，留言删除操作</a:t>
            </a:r>
            <a:endParaRPr lang="zh-CN" altLang="en-US" sz="1600" dirty="0">
              <a:latin typeface="宋体" panose="02010600030101010101" pitchFamily="2" charset="-122"/>
              <a:ea typeface="宋体" panose="02010600030101010101" pitchFamily="2" charset="-122"/>
              <a:sym typeface="Arial" panose="020B0604020202020204" pitchFamily="34" charset="0"/>
            </a:endParaRPr>
          </a:p>
        </p:txBody>
      </p:sp>
      <p:sp>
        <p:nvSpPr>
          <p:cNvPr id="96" name="文本框 95"/>
          <p:cNvSpPr txBox="1"/>
          <p:nvPr>
            <p:custDataLst>
              <p:tags r:id="rId50"/>
            </p:custDataLst>
          </p:nvPr>
        </p:nvSpPr>
        <p:spPr>
          <a:xfrm>
            <a:off x="9026181" y="4146159"/>
            <a:ext cx="1861200" cy="400110"/>
          </a:xfrm>
          <a:prstGeom prst="rect">
            <a:avLst/>
          </a:prstGeom>
          <a:noFill/>
        </p:spPr>
        <p:txBody>
          <a:bodyPr wrap="square" rtlCol="0">
            <a:normAutofit/>
          </a:bodyPr>
          <a:lstStyle/>
          <a:p>
            <a:r>
              <a:rPr lang="en-US" altLang="zh-C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mj-cs"/>
                <a:sym typeface="Arial" panose="020B0604020202020204" pitchFamily="34" charset="0"/>
              </a:rPr>
              <a:t>留言管理模块</a:t>
            </a:r>
            <a:endParaRPr lang="en-US" altLang="zh-C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mj-cs"/>
              <a:sym typeface="Arial" panose="020B0604020202020204" pitchFamily="34" charset="0"/>
            </a:endParaRPr>
          </a:p>
        </p:txBody>
      </p:sp>
    </p:spTree>
    <p:custDataLst>
      <p:tags r:id="rId5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3402330" y="1125220"/>
            <a:ext cx="5501640" cy="2066925"/>
          </a:xfrm>
        </p:spPr>
        <p:txBody>
          <a:bodyPr/>
          <a:lstStyle/>
          <a:p>
            <a:r>
              <a:rPr lang="zh-CN" altLang="en-US"/>
              <a:t>文献综述</a:t>
            </a:r>
            <a:endParaRPr lang="zh-CN" altLang="en-US"/>
          </a:p>
        </p:txBody>
      </p:sp>
      <p:sp>
        <p:nvSpPr>
          <p:cNvPr id="6" name="文本占位符 5"/>
          <p:cNvSpPr>
            <a:spLocks noGrp="1"/>
          </p:cNvSpPr>
          <p:nvPr>
            <p:ph type="body" idx="1"/>
            <p:custDataLst>
              <p:tags r:id="rId2"/>
            </p:custDataLst>
          </p:nvPr>
        </p:nvSpPr>
        <p:spPr/>
        <p:txBody>
          <a:bodyPr/>
          <a:lstStyle/>
          <a:p>
            <a:pPr lvl="0"/>
            <a:r>
              <a:rPr lang="en-US" altLang="zh-CN"/>
              <a:t>  </a:t>
            </a:r>
            <a:endParaRPr lang="en-US" altLang="zh-CN"/>
          </a:p>
        </p:txBody>
      </p:sp>
      <p:sp>
        <p:nvSpPr>
          <p:cNvPr id="7" name="文本框 6"/>
          <p:cNvSpPr txBox="1"/>
          <p:nvPr>
            <p:custDataLst>
              <p:tags r:id="rId3"/>
            </p:custDataLst>
          </p:nvPr>
        </p:nvSpPr>
        <p:spPr>
          <a:xfrm>
            <a:off x="2052577" y="2191204"/>
            <a:ext cx="6583092" cy="1263650"/>
          </a:xfrm>
          <a:prstGeom prst="rect">
            <a:avLst/>
          </a:prstGeom>
        </p:spPr>
        <p:txBody>
          <a:bodyPr vert="horz" lIns="91440" tIns="45720" rIns="91440" bIns="45720" rtlCol="0" anchor="b">
            <a:noAutofit/>
          </a:bodyPr>
          <a:lstStyle>
            <a:defPPr>
              <a:defRPr lang="zh-CN"/>
            </a:defPPr>
            <a:lvl1pPr defTabSz="913765">
              <a:lnSpc>
                <a:spcPct val="90000"/>
              </a:lnSpc>
              <a:spcBef>
                <a:spcPct val="0"/>
              </a:spcBef>
              <a:buNone/>
              <a:defRPr sz="6600" b="1">
                <a:solidFill>
                  <a:schemeClr val="tx2"/>
                </a:solidFill>
                <a:latin typeface="Impact" panose="020B0806030902050204" pitchFamily="34" charset="0"/>
                <a:ea typeface="+mj-ea"/>
                <a:cs typeface="+mj-cs"/>
              </a:defRPr>
            </a:lvl1pPr>
          </a:lstStyle>
          <a:p>
            <a:r>
              <a:rPr lang="en-US" altLang="zh-CN">
                <a:latin typeface="+mn-lt"/>
                <a:ea typeface="+mn-ea"/>
                <a:cs typeface="+mn-cs"/>
              </a:rPr>
              <a:t>03</a:t>
            </a:r>
            <a:endParaRPr lang="en-US" altLang="zh-CN">
              <a:latin typeface="+mn-lt"/>
              <a:ea typeface="+mn-ea"/>
              <a:cs typeface="+mn-cs"/>
            </a:endParaRPr>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600" y="848105"/>
            <a:ext cx="3989800" cy="5137611"/>
          </a:xfrm>
          <a:custGeom>
            <a:avLst/>
            <a:gdLst>
              <a:gd name="connsiteX0" fmla="*/ 1420995 w 3989800"/>
              <a:gd name="connsiteY0" fmla="*/ 0 h 5137610"/>
              <a:gd name="connsiteX1" fmla="*/ 3989800 w 3989800"/>
              <a:gd name="connsiteY1" fmla="*/ 2568805 h 5137610"/>
              <a:gd name="connsiteX2" fmla="*/ 1420995 w 3989800"/>
              <a:gd name="connsiteY2" fmla="*/ 5137610 h 5137610"/>
              <a:gd name="connsiteX3" fmla="*/ 196550 w 3989800"/>
              <a:gd name="connsiteY3" fmla="*/ 4827569 h 5137610"/>
              <a:gd name="connsiteX4" fmla="*/ 0 w 3989800"/>
              <a:gd name="connsiteY4" fmla="*/ 4708162 h 5137610"/>
              <a:gd name="connsiteX5" fmla="*/ 0 w 3989800"/>
              <a:gd name="connsiteY5" fmla="*/ 429448 h 5137610"/>
              <a:gd name="connsiteX6" fmla="*/ 196550 w 3989800"/>
              <a:gd name="connsiteY6" fmla="*/ 310041 h 5137610"/>
              <a:gd name="connsiteX7" fmla="*/ 1420995 w 3989800"/>
              <a:gd name="connsiteY7" fmla="*/ 0 h 5137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89800" h="5137610">
                <a:moveTo>
                  <a:pt x="1420995" y="0"/>
                </a:moveTo>
                <a:cubicBezTo>
                  <a:pt x="2839707" y="0"/>
                  <a:pt x="3989800" y="1150093"/>
                  <a:pt x="3989800" y="2568805"/>
                </a:cubicBezTo>
                <a:cubicBezTo>
                  <a:pt x="3989800" y="3987517"/>
                  <a:pt x="2839707" y="5137610"/>
                  <a:pt x="1420995" y="5137610"/>
                </a:cubicBezTo>
                <a:cubicBezTo>
                  <a:pt x="977648" y="5137610"/>
                  <a:pt x="560532" y="5025296"/>
                  <a:pt x="196550" y="4827569"/>
                </a:cubicBezTo>
                <a:lnTo>
                  <a:pt x="0" y="4708162"/>
                </a:lnTo>
                <a:lnTo>
                  <a:pt x="0" y="429448"/>
                </a:lnTo>
                <a:lnTo>
                  <a:pt x="196550" y="310041"/>
                </a:lnTo>
                <a:cubicBezTo>
                  <a:pt x="560532" y="112314"/>
                  <a:pt x="977648" y="0"/>
                  <a:pt x="1420995"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endParaRPr lang="zh-CN" altLang="en-US">
              <a:solidFill>
                <a:srgbClr val="FFFFFF"/>
              </a:solidFill>
            </a:endParaRPr>
          </a:p>
        </p:txBody>
      </p:sp>
      <p:sp>
        <p:nvSpPr>
          <p:cNvPr id="272" name="矩形 271"/>
          <p:cNvSpPr/>
          <p:nvPr>
            <p:custDataLst>
              <p:tags r:id="rId3"/>
            </p:custDataLst>
          </p:nvPr>
        </p:nvSpPr>
        <p:spPr>
          <a:xfrm>
            <a:off x="5233035" y="1702435"/>
            <a:ext cx="5202555" cy="46316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a:solidFill>
                <a:srgbClr val="FFFFFF"/>
              </a:solidFill>
            </a:endParaRPr>
          </a:p>
        </p:txBody>
      </p:sp>
      <p:sp>
        <p:nvSpPr>
          <p:cNvPr id="261" name="矩形 260"/>
          <p:cNvSpPr/>
          <p:nvPr>
            <p:custDataLst>
              <p:tags r:id="rId4"/>
            </p:custDataLst>
          </p:nvPr>
        </p:nvSpPr>
        <p:spPr>
          <a:xfrm>
            <a:off x="861606" y="-8526"/>
            <a:ext cx="4371553" cy="8563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a:solidFill>
                <a:srgbClr val="FFFFFF"/>
              </a:solidFill>
            </a:endParaRPr>
          </a:p>
        </p:txBody>
      </p:sp>
      <p:sp>
        <p:nvSpPr>
          <p:cNvPr id="266" name="文本框 265"/>
          <p:cNvSpPr txBox="1"/>
          <p:nvPr>
            <p:custDataLst>
              <p:tags r:id="rId5"/>
            </p:custDataLst>
          </p:nvPr>
        </p:nvSpPr>
        <p:spPr>
          <a:xfrm>
            <a:off x="5232748" y="2744425"/>
            <a:ext cx="2452916" cy="923331"/>
          </a:xfrm>
          <a:prstGeom prst="rect">
            <a:avLst/>
          </a:prstGeom>
          <a:noFill/>
        </p:spPr>
        <p:txBody>
          <a:bodyPr wrap="none" rtlCol="0">
            <a:normAutofit/>
          </a:bodyPr>
          <a:lstStyle/>
          <a:p>
            <a:pPr defTabSz="685800"/>
            <a:r>
              <a:rPr lang="en-US" altLang="zh-CN" sz="5400" b="1" dirty="0">
                <a:solidFill>
                  <a:schemeClr val="bg1"/>
                </a:solidFill>
                <a:ea typeface="华文细黑" panose="02010600040101010101" pitchFamily="2" charset="-122"/>
              </a:rPr>
              <a:t>  </a:t>
            </a:r>
            <a:endParaRPr lang="en-US" altLang="zh-CN" sz="5400" b="1" dirty="0">
              <a:solidFill>
                <a:schemeClr val="bg1"/>
              </a:solidFill>
              <a:ea typeface="华文细黑" panose="02010600040101010101" pitchFamily="2" charset="-122"/>
            </a:endParaRPr>
          </a:p>
        </p:txBody>
      </p:sp>
      <p:sp>
        <p:nvSpPr>
          <p:cNvPr id="13" name="文本框 12"/>
          <p:cNvSpPr txBox="1"/>
          <p:nvPr>
            <p:custDataLst>
              <p:tags r:id="rId6"/>
            </p:custDataLst>
          </p:nvPr>
        </p:nvSpPr>
        <p:spPr>
          <a:xfrm>
            <a:off x="4247376" y="365271"/>
            <a:ext cx="3509295" cy="584775"/>
          </a:xfrm>
          <a:prstGeom prst="rect">
            <a:avLst/>
          </a:prstGeom>
          <a:noFill/>
        </p:spPr>
        <p:txBody>
          <a:bodyPr wrap="none" rtlCol="0" anchor="b">
            <a:normAutofit/>
          </a:bodyPr>
          <a:lstStyle/>
          <a:p>
            <a:pPr defTabSz="685800"/>
            <a:r>
              <a:rPr lang="en-US" altLang="zh-CN" sz="3200" dirty="0">
                <a:solidFill>
                  <a:schemeClr val="tx2"/>
                </a:solidFill>
                <a:latin typeface="+mj-lt"/>
                <a:ea typeface="+mj-ea"/>
                <a:cs typeface="+mj-cs"/>
              </a:rPr>
              <a:t> </a:t>
            </a:r>
            <a:endParaRPr lang="en-US" altLang="zh-CN" sz="3200" dirty="0">
              <a:solidFill>
                <a:schemeClr val="tx2"/>
              </a:solidFill>
              <a:latin typeface="+mj-lt"/>
              <a:ea typeface="+mj-ea"/>
              <a:cs typeface="+mj-cs"/>
            </a:endParaRPr>
          </a:p>
        </p:txBody>
      </p:sp>
      <p:sp>
        <p:nvSpPr>
          <p:cNvPr id="14" name="文本框 13"/>
          <p:cNvSpPr txBox="1"/>
          <p:nvPr>
            <p:custDataLst>
              <p:tags r:id="rId7"/>
            </p:custDataLst>
          </p:nvPr>
        </p:nvSpPr>
        <p:spPr>
          <a:xfrm>
            <a:off x="4247376" y="965325"/>
            <a:ext cx="3509295" cy="276999"/>
          </a:xfrm>
          <a:prstGeom prst="rect">
            <a:avLst/>
          </a:prstGeom>
          <a:noFill/>
        </p:spPr>
        <p:txBody>
          <a:bodyPr wrap="square" rtlCol="0">
            <a:normAutofit fontScale="90000"/>
          </a:bodyPr>
          <a:lstStyle/>
          <a:p>
            <a:pPr algn="ctr" defTabSz="685800"/>
            <a:r>
              <a:rPr lang="en-US" altLang="zh-CN" sz="1200" dirty="0">
                <a:solidFill>
                  <a:schemeClr val="tx2"/>
                </a:solidFill>
              </a:rPr>
              <a:t>   </a:t>
            </a:r>
            <a:endParaRPr lang="en-US" altLang="zh-CN" sz="1200" dirty="0">
              <a:solidFill>
                <a:schemeClr val="tx2"/>
              </a:solidFill>
            </a:endParaRPr>
          </a:p>
        </p:txBody>
      </p:sp>
      <p:sp>
        <p:nvSpPr>
          <p:cNvPr id="17" name="矩形 16"/>
          <p:cNvSpPr/>
          <p:nvPr>
            <p:custDataLst>
              <p:tags r:id="rId8"/>
            </p:custDataLst>
          </p:nvPr>
        </p:nvSpPr>
        <p:spPr>
          <a:xfrm>
            <a:off x="736" y="1"/>
            <a:ext cx="861135" cy="8877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a:solidFill>
                <a:srgbClr val="FFFFFF"/>
              </a:solidFill>
            </a:endParaRPr>
          </a:p>
        </p:txBody>
      </p:sp>
      <p:sp>
        <p:nvSpPr>
          <p:cNvPr id="4" name="文本框 3"/>
          <p:cNvSpPr txBox="1"/>
          <p:nvPr>
            <p:custDataLst>
              <p:tags r:id="rId9"/>
            </p:custDataLst>
          </p:nvPr>
        </p:nvSpPr>
        <p:spPr>
          <a:xfrm>
            <a:off x="5475605" y="1985645"/>
            <a:ext cx="4732655" cy="4128770"/>
          </a:xfrm>
          <a:prstGeom prst="rect">
            <a:avLst/>
          </a:prstGeom>
          <a:noFill/>
        </p:spPr>
        <p:txBody>
          <a:bodyPr wrap="square">
            <a:normAutofit lnSpcReduction="20000"/>
          </a:bodyPr>
          <a:lstStyle>
            <a:defPPr>
              <a:defRPr lang="zh-CN"/>
            </a:defPPr>
            <a:lvl1pPr>
              <a:defRPr>
                <a:solidFill>
                  <a:schemeClr val="bg1">
                    <a:lumMod val="65000"/>
                  </a:schemeClr>
                </a:solidFill>
                <a:ea typeface="华文细黑" panose="02010600040101010101" pitchFamily="2" charset="-122"/>
                <a:cs typeface="Arial" panose="020B0604020202020204" pitchFamily="34" charset="0"/>
              </a:defRPr>
            </a:lvl1pPr>
          </a:lstStyle>
          <a:p>
            <a:pPr defTabSz="685800"/>
            <a:r>
              <a:rPr lang="en-US" altLang="zh-CN" dirty="0">
                <a:solidFill>
                  <a:schemeClr val="tx1"/>
                </a:solidFill>
                <a:latin typeface="宋体" panose="02010600030101010101" pitchFamily="2" charset="-122"/>
                <a:ea typeface="宋体" panose="02010600030101010101" pitchFamily="2" charset="-122"/>
                <a:cs typeface="宋体" panose="02010600030101010101" pitchFamily="2" charset="-122"/>
              </a:rPr>
              <a:t>[1]彭伟民.基于需求的酒店管理系统的建模与实现.微机发展,2005.1-6.  </a:t>
            </a:r>
            <a:endParaRPr lang="en-US" altLang="zh-CN"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defTabSz="685800"/>
            <a:r>
              <a:rPr lang="en-US" altLang="zh-CN" dirty="0">
                <a:solidFill>
                  <a:schemeClr val="tx1"/>
                </a:solidFill>
                <a:latin typeface="宋体" panose="02010600030101010101" pitchFamily="2" charset="-122"/>
                <a:ea typeface="宋体" panose="02010600030101010101" pitchFamily="2" charset="-122"/>
                <a:cs typeface="宋体" panose="02010600030101010101" pitchFamily="2" charset="-122"/>
              </a:rPr>
              <a:t>      </a:t>
            </a:r>
            <a:endParaRPr lang="en-US" altLang="zh-CN"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defTabSz="685800"/>
            <a:r>
              <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rPr>
              <a:t>[2]翟广宇.基于C/S结构的酒店管理系统.兰州工业高等专科学报,2004.2-4. </a:t>
            </a:r>
            <a:endPar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defTabSz="685800"/>
            <a:endPar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defTabSz="685800"/>
            <a:r>
              <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rPr>
              <a:t>[3]薛华成.管理信息系统[M].清华大学出版社,1996.2-5. </a:t>
            </a:r>
            <a:endPar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defTabSz="685800"/>
            <a:endPar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defTabSz="685800"/>
            <a:r>
              <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rPr>
              <a:t>[4]候炳辉,刘世峰.信息管理系统[J].信息管理系统分析,2004.254-562.</a:t>
            </a:r>
            <a:endPar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defTabSz="685800"/>
            <a:r>
              <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rPr>
              <a:t> </a:t>
            </a:r>
            <a:endPar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defTabSz="685800"/>
            <a:r>
              <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rPr>
              <a:t>[5]刘学明.饭店客房管理[M].广东旅游出版社,2000.1-6. </a:t>
            </a:r>
            <a:endPar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defTabSz="685800"/>
            <a:endPar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defTabSz="685800"/>
            <a:r>
              <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rPr>
              <a:t>[6]马秀莲,高志安.宾馆管理系统的设计.黑龙江八一农垦大学信息技术学院,2005.1-3.</a:t>
            </a:r>
            <a:endPar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custDataLst>
              <p:tags r:id="rId10"/>
            </p:custDataLst>
          </p:nvPr>
        </p:nvSpPr>
        <p:spPr>
          <a:xfrm>
            <a:off x="8177878" y="4014361"/>
            <a:ext cx="2452915" cy="1754327"/>
          </a:xfrm>
          <a:prstGeom prst="rect">
            <a:avLst/>
          </a:prstGeom>
          <a:noFill/>
        </p:spPr>
        <p:txBody>
          <a:bodyPr wrap="square">
            <a:normAutofit/>
          </a:bodyPr>
          <a:lstStyle>
            <a:defPPr>
              <a:defRPr lang="zh-CN"/>
            </a:defPPr>
            <a:lvl1pPr>
              <a:defRPr>
                <a:solidFill>
                  <a:schemeClr val="bg2"/>
                </a:solidFill>
                <a:ea typeface="华文细黑" panose="02010600040101010101" pitchFamily="2" charset="-122"/>
                <a:cs typeface="Arial" panose="020B0604020202020204" pitchFamily="34" charset="0"/>
              </a:defRPr>
            </a:lvl1pPr>
          </a:lstStyle>
          <a:p>
            <a:pPr defTabSz="685800"/>
            <a:r>
              <a:rPr lang="en-US" altLang="zh-CN">
                <a:solidFill>
                  <a:schemeClr val="bg1"/>
                </a:solidFill>
                <a:ea typeface="+mn-ea"/>
                <a:cs typeface="+mn-cs"/>
              </a:rPr>
              <a:t>  </a:t>
            </a:r>
            <a:endParaRPr lang="en-US" altLang="zh-CN">
              <a:solidFill>
                <a:schemeClr val="bg1"/>
              </a:solidFill>
              <a:ea typeface="+mn-ea"/>
              <a:cs typeface="+mn-cs"/>
            </a:endParaRPr>
          </a:p>
        </p:txBody>
      </p:sp>
    </p:spTree>
    <p:custDataLst>
      <p:tags r:id="rId1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3359150" y="1931670"/>
            <a:ext cx="5488940" cy="1257300"/>
          </a:xfrm>
        </p:spPr>
        <p:txBody>
          <a:bodyPr/>
          <a:lstStyle/>
          <a:p>
            <a:r>
              <a:rPr lang="zh-CN" altLang="en-US"/>
              <a:t>论文结构</a:t>
            </a:r>
            <a:endParaRPr lang="zh-CN" altLang="en-US"/>
          </a:p>
        </p:txBody>
      </p:sp>
      <p:sp>
        <p:nvSpPr>
          <p:cNvPr id="6" name="文本占位符 5"/>
          <p:cNvSpPr>
            <a:spLocks noGrp="1"/>
          </p:cNvSpPr>
          <p:nvPr>
            <p:ph type="body" idx="1"/>
            <p:custDataLst>
              <p:tags r:id="rId2"/>
            </p:custDataLst>
          </p:nvPr>
        </p:nvSpPr>
        <p:spPr/>
        <p:txBody>
          <a:bodyPr/>
          <a:lstStyle/>
          <a:p>
            <a:pPr lvl="0"/>
            <a:r>
              <a:rPr lang="en-US" altLang="zh-CN"/>
              <a:t>  </a:t>
            </a:r>
            <a:endParaRPr lang="en-US" altLang="zh-CN"/>
          </a:p>
        </p:txBody>
      </p:sp>
      <p:sp>
        <p:nvSpPr>
          <p:cNvPr id="7" name="文本框 6"/>
          <p:cNvSpPr txBox="1"/>
          <p:nvPr>
            <p:custDataLst>
              <p:tags r:id="rId3"/>
            </p:custDataLst>
          </p:nvPr>
        </p:nvSpPr>
        <p:spPr>
          <a:xfrm>
            <a:off x="2052577" y="2177234"/>
            <a:ext cx="6583092" cy="1263650"/>
          </a:xfrm>
          <a:prstGeom prst="rect">
            <a:avLst/>
          </a:prstGeom>
        </p:spPr>
        <p:txBody>
          <a:bodyPr vert="horz" lIns="91440" tIns="45720" rIns="91440" bIns="45720" rtlCol="0" anchor="b">
            <a:noAutofit/>
          </a:bodyPr>
          <a:lstStyle>
            <a:defPPr>
              <a:defRPr lang="zh-CN"/>
            </a:defPPr>
            <a:lvl1pPr defTabSz="913765">
              <a:lnSpc>
                <a:spcPct val="90000"/>
              </a:lnSpc>
              <a:spcBef>
                <a:spcPct val="0"/>
              </a:spcBef>
              <a:buNone/>
              <a:defRPr sz="6600" b="1">
                <a:solidFill>
                  <a:schemeClr val="tx2"/>
                </a:solidFill>
                <a:latin typeface="Impact" panose="020B0806030902050204" pitchFamily="34" charset="0"/>
                <a:ea typeface="+mj-ea"/>
                <a:cs typeface="+mj-cs"/>
              </a:defRPr>
            </a:lvl1pPr>
          </a:lstStyle>
          <a:p>
            <a:r>
              <a:rPr lang="en-US" altLang="zh-CN">
                <a:latin typeface="+mn-lt"/>
                <a:ea typeface="+mn-ea"/>
                <a:cs typeface="+mn-cs"/>
              </a:rPr>
              <a:t>04</a:t>
            </a:r>
            <a:endParaRPr lang="en-US" altLang="zh-CN">
              <a:latin typeface="+mn-lt"/>
              <a:ea typeface="+mn-ea"/>
              <a:cs typeface="+mn-cs"/>
            </a:endParaRPr>
          </a:p>
        </p:txBody>
      </p:sp>
    </p:spTree>
    <p:custDataLst>
      <p:tags r:id="rId4"/>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7140"/>
</p:tagLst>
</file>

<file path=ppt/tags/tag10.xml><?xml version="1.0" encoding="utf-8"?>
<p:tagLst xmlns:p="http://schemas.openxmlformats.org/presentationml/2006/main">
  <p:tag name="KSO_WM_UNIT_HIGHLIGHT" val="0"/>
  <p:tag name="KSO_WM_UNIT_COMPATIBLE" val="0"/>
  <p:tag name="KSO_WM_UNIT_TYPE" val="i"/>
  <p:tag name="KSO_WM_UNIT_INDEX" val="8"/>
  <p:tag name="KSO_WM_UNIT_ID" val="custom20187140_2*i*8"/>
  <p:tag name="KSO_WM_TEMPLATE_CATEGORY" val="custom"/>
  <p:tag name="KSO_WM_TEMPLATE_INDEX" val="20187140"/>
  <p:tag name="KSO_WM_UNIT_LAYERLEVEL" val="1"/>
  <p:tag name="KSO_WM_TAG_VERSION" val="1.0"/>
  <p:tag name="KSO_WM_BEAUTIFY_FLAG" val="#wm#"/>
</p:tagLst>
</file>

<file path=ppt/tags/tag11.xml><?xml version="1.0" encoding="utf-8"?>
<p:tagLst xmlns:p="http://schemas.openxmlformats.org/presentationml/2006/main">
  <p:tag name="KSO_WM_SLIDE_ID" val="custom20187140_2"/>
  <p:tag name="KSO_WM_SLIDE_TYPE" val="contents"/>
  <p:tag name="KSO_WM_SLIDE_SUBTYPE" val="pureTxt"/>
  <p:tag name="KSO_WM_SLIDE_ITEM_CNT" val="1"/>
  <p:tag name="KSO_WM_SLIDE_INDEX" val="2"/>
  <p:tag name="KSO_WM_TAG_VERSION" val="1.0"/>
  <p:tag name="KSO_WM_BEAUTIFY_FLAG" val="#wm#"/>
  <p:tag name="KSO_WM_TEMPLATE_CATEGORY" val="custom"/>
  <p:tag name="KSO_WM_TEMPLATE_INDEX" val="20187140"/>
  <p:tag name="KSO_WM_SLIDE_LAYOUT" val="a_f"/>
  <p:tag name="KSO_WM_SLIDE_LAYOUT_CNT" val="1_1"/>
</p:tagLst>
</file>

<file path=ppt/tags/tag12.xml><?xml version="1.0" encoding="utf-8"?>
<p:tagLst xmlns:p="http://schemas.openxmlformats.org/presentationml/2006/main">
  <p:tag name="KSO_WM_UNIT_ISCONTENTSTITLE" val="0"/>
  <p:tag name="KSO_WM_UNIT_VALUE" val="40"/>
  <p:tag name="KSO_WM_UNIT_HIGHLIGHT" val="0"/>
  <p:tag name="KSO_WM_UNIT_COMPATIBLE" val="0"/>
  <p:tag name="KSO_WM_UNIT_TYPE" val="a"/>
  <p:tag name="KSO_WM_UNIT_INDEX" val="1"/>
  <p:tag name="KSO_WM_UNIT_ID" val="custom20187140_5*a*1"/>
  <p:tag name="KSO_WM_TEMPLATE_CATEGORY" val="custom"/>
  <p:tag name="KSO_WM_TEMPLATE_INDEX" val="20187140"/>
  <p:tag name="KSO_WM_UNIT_LAYERLEVEL" val="1"/>
  <p:tag name="KSO_WM_TAG_VERSION" val="1.0"/>
  <p:tag name="KSO_WM_BEAUTIFY_FLAG" val="#wm#"/>
  <p:tag name="KSO_WM_UNIT_PRESET_TEXT" val="Section Header Here"/>
</p:tagLst>
</file>

<file path=ppt/tags/tag13.xml><?xml version="1.0" encoding="utf-8"?>
<p:tagLst xmlns:p="http://schemas.openxmlformats.org/presentationml/2006/main">
  <p:tag name="KSO_WM_UNIT_VALUE" val="8"/>
  <p:tag name="KSO_WM_UNIT_HIGHLIGHT" val="0"/>
  <p:tag name="KSO_WM_UNIT_COMPATIBLE" val="1"/>
  <p:tag name="KSO_WM_UNIT_TYPE" val="e"/>
  <p:tag name="KSO_WM_UNIT_INDEX" val="1"/>
  <p:tag name="KSO_WM_UNIT_ID" val="custom20187140_5*e*1"/>
  <p:tag name="KSO_WM_TEMPLATE_CATEGORY" val="custom"/>
  <p:tag name="KSO_WM_TEMPLATE_INDEX" val="20187140"/>
  <p:tag name="KSO_WM_UNIT_LAYERLEVEL" val="1"/>
  <p:tag name="KSO_WM_TAG_VERSION" val="1.0"/>
  <p:tag name="KSO_WM_BEAUTIFY_FLAG" val="#wm#"/>
  <p:tag name="KSO_WM_UNIT_PRESET_TEXT" val="01"/>
</p:tagLst>
</file>

<file path=ppt/tags/tag14.xml><?xml version="1.0" encoding="utf-8"?>
<p:tagLst xmlns:p="http://schemas.openxmlformats.org/presentationml/2006/main">
  <p:tag name="KSO_WM_SLIDE_ID" val="custom20187140_5"/>
  <p:tag name="KSO_WM_SLIDE_TYPE" val="sectionTitle"/>
  <p:tag name="KSO_WM_SLIDE_SUBTYPE" val="pureTxt"/>
  <p:tag name="KSO_WM_SLIDE_ITEM_CNT" val="2"/>
  <p:tag name="KSO_WM_SLIDE_INDEX" val="5"/>
  <p:tag name="KSO_WM_TAG_VERSION" val="1.0"/>
  <p:tag name="KSO_WM_BEAUTIFY_FLAG" val="#wm#"/>
  <p:tag name="KSO_WM_TEMPLATE_CATEGORY" val="custom"/>
  <p:tag name="KSO_WM_TEMPLATE_INDEX" val="20187140"/>
  <p:tag name="KSO_WM_SLIDE_LAYOUT" val="a_b_e"/>
  <p:tag name="KSO_WM_SLIDE_LAYOUT_CNT" val="1_1_1"/>
</p:tagLst>
</file>

<file path=ppt/tags/tag15.xml><?xml version="1.0" encoding="utf-8"?>
<p:tagLst xmlns:p="http://schemas.openxmlformats.org/presentationml/2006/main">
  <p:tag name="KSO_WM_UNIT_VALUE" val="738"/>
  <p:tag name="KSO_WM_UNIT_HIGHLIGHT" val="0"/>
  <p:tag name="KSO_WM_UNIT_COMPATIBLE" val="0"/>
  <p:tag name="KSO_WM_UNIT_TYPE" val="f"/>
  <p:tag name="KSO_WM_UNIT_INDEX" val="1"/>
  <p:tag name="KSO_WM_UNIT_ID" val="custom20187140_24*f*1"/>
  <p:tag name="KSO_WM_TEMPLATE_CATEGORY" val="custom"/>
  <p:tag name="KSO_WM_TEMPLATE_INDEX" val="20187140"/>
  <p:tag name="KSO_WM_UNIT_LAYERLEVEL" val="1"/>
  <p:tag name="KSO_WM_TAG_VERSION" val="1.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Supporting text here.&#13;Lorem ipsum dolor sit amet, consectetur adipisicing elit.&#13;Lorem ipsum dolor sit amet, consectetur adipisicing elit."/>
</p:tagLst>
</file>

<file path=ppt/tags/tag16.xml><?xml version="1.0" encoding="utf-8"?>
<p:tagLst xmlns:p="http://schemas.openxmlformats.org/presentationml/2006/main">
  <p:tag name="KSO_WM_SLIDE_ID" val="custom20187140_24"/>
  <p:tag name="KSO_WM_SLIDE_TYPE" val="text"/>
  <p:tag name="KSO_WM_SLIDE_SUBTYPE" val="pureTxt"/>
  <p:tag name="KSO_WM_SLIDE_ITEM_CNT" val="1"/>
  <p:tag name="KSO_WM_SLIDE_INDEX" val="24"/>
  <p:tag name="KSO_WM_SLIDE_SIZE" val="854*482"/>
  <p:tag name="KSO_WM_SLIDE_POSITION" val="52*0"/>
  <p:tag name="KSO_WM_TAG_VERSION" val="1.0"/>
  <p:tag name="KSO_WM_BEAUTIFY_FLAG" val="#wm#"/>
  <p:tag name="KSO_WM_TEMPLATE_CATEGORY" val="custom"/>
  <p:tag name="KSO_WM_TEMPLATE_INDEX" val="20187140"/>
  <p:tag name="KSO_WM_SLIDE_LAYOUT" val="a_f"/>
  <p:tag name="KSO_WM_SLIDE_LAYOUT_CNT" val="1_1"/>
</p:tagLst>
</file>

<file path=ppt/tags/tag17.xml><?xml version="1.0" encoding="utf-8"?>
<p:tagLst xmlns:p="http://schemas.openxmlformats.org/presentationml/2006/main">
  <p:tag name="KSO_WM_UNIT_ISCONTENTSTITLE" val="0"/>
  <p:tag name="KSO_WM_UNIT_VALUE" val="40"/>
  <p:tag name="KSO_WM_UNIT_HIGHLIGHT" val="0"/>
  <p:tag name="KSO_WM_UNIT_COMPATIBLE" val="0"/>
  <p:tag name="KSO_WM_UNIT_TYPE" val="a"/>
  <p:tag name="KSO_WM_UNIT_INDEX" val="1"/>
  <p:tag name="KSO_WM_UNIT_ID" val="custom20187140_5*a*1"/>
  <p:tag name="KSO_WM_TEMPLATE_CATEGORY" val="custom"/>
  <p:tag name="KSO_WM_TEMPLATE_INDEX" val="20187140"/>
  <p:tag name="KSO_WM_UNIT_LAYERLEVEL" val="1"/>
  <p:tag name="KSO_WM_TAG_VERSION" val="1.0"/>
  <p:tag name="KSO_WM_BEAUTIFY_FLAG" val="#wm#"/>
  <p:tag name="KSO_WM_UNIT_PRESET_TEXT" val="Section Header Here"/>
</p:tagLst>
</file>

<file path=ppt/tags/tag18.xml><?xml version="1.0" encoding="utf-8"?>
<p:tagLst xmlns:p="http://schemas.openxmlformats.org/presentationml/2006/main">
  <p:tag name="KSO_WM_UNIT_ISCONTENTSTITLE" val="0"/>
  <p:tag name="KSO_WM_UNIT_HIGHLIGHT" val="0"/>
  <p:tag name="KSO_WM_UNIT_COMPATIBLE" val="0"/>
  <p:tag name="KSO_WM_UNIT_TYPE" val="b"/>
  <p:tag name="KSO_WM_UNIT_INDEX" val="1"/>
  <p:tag name="KSO_WM_UNIT_ID" val="custom20187140_5*b*1"/>
  <p:tag name="KSO_WM_TEMPLATE_CATEGORY" val="custom"/>
  <p:tag name="KSO_WM_TEMPLATE_INDEX" val="20187140"/>
  <p:tag name="KSO_WM_UNIT_LAYERLEVEL" val="1"/>
  <p:tag name="KSO_WM_TAG_VERSION" val="1.0"/>
  <p:tag name="KSO_WM_BEAUTIFY_FLAG" val="#wm#"/>
  <p:tag name="KSO_WM_UNIT_PRESET_TEXT" val="Supporting text here.&#13;When you copy &amp; paste, choose &quot;keep text only&quot; option."/>
</p:tagLst>
</file>

<file path=ppt/tags/tag19.xml><?xml version="1.0" encoding="utf-8"?>
<p:tagLst xmlns:p="http://schemas.openxmlformats.org/presentationml/2006/main">
  <p:tag name="KSO_WM_UNIT_VALUE" val="8"/>
  <p:tag name="KSO_WM_UNIT_HIGHLIGHT" val="0"/>
  <p:tag name="KSO_WM_UNIT_COMPATIBLE" val="1"/>
  <p:tag name="KSO_WM_UNIT_TYPE" val="e"/>
  <p:tag name="KSO_WM_UNIT_INDEX" val="1"/>
  <p:tag name="KSO_WM_UNIT_ID" val="custom20187140_5*e*1"/>
  <p:tag name="KSO_WM_TEMPLATE_CATEGORY" val="custom"/>
  <p:tag name="KSO_WM_TEMPLATE_INDEX" val="20187140"/>
  <p:tag name="KSO_WM_UNIT_LAYERLEVEL" val="1"/>
  <p:tag name="KSO_WM_TAG_VERSION" val="1.0"/>
  <p:tag name="KSO_WM_BEAUTIFY_FLAG" val="#wm#"/>
  <p:tag name="KSO_WM_UNIT_PRESET_TEXT" val="01"/>
</p:tagLst>
</file>

<file path=ppt/tags/tag2.xml><?xml version="1.0" encoding="utf-8"?>
<p:tagLst xmlns:p="http://schemas.openxmlformats.org/presentationml/2006/main">
  <p:tag name="KSO_WM_TAG_VERSION" val="1.0"/>
  <p:tag name="KSO_WM_TEMPLATE_CATEGORY" val="custom"/>
  <p:tag name="KSO_WM_TEMPLATE_INDEX" val="20187140"/>
</p:tagLst>
</file>

<file path=ppt/tags/tag20.xml><?xml version="1.0" encoding="utf-8"?>
<p:tagLst xmlns:p="http://schemas.openxmlformats.org/presentationml/2006/main">
  <p:tag name="KSO_WM_SLIDE_ID" val="custom20187140_5"/>
  <p:tag name="KSO_WM_SLIDE_TYPE" val="sectionTitle"/>
  <p:tag name="KSO_WM_SLIDE_SUBTYPE" val="pureTxt"/>
  <p:tag name="KSO_WM_SLIDE_ITEM_CNT" val="2"/>
  <p:tag name="KSO_WM_SLIDE_INDEX" val="5"/>
  <p:tag name="KSO_WM_TAG_VERSION" val="1.0"/>
  <p:tag name="KSO_WM_BEAUTIFY_FLAG" val="#wm#"/>
  <p:tag name="KSO_WM_TEMPLATE_CATEGORY" val="custom"/>
  <p:tag name="KSO_WM_TEMPLATE_INDEX" val="20187140"/>
  <p:tag name="KSO_WM_SLIDE_LAYOUT" val="a_b_e"/>
  <p:tag name="KSO_WM_SLIDE_LAYOUT_CNT" val="1_1_1"/>
</p:tagLst>
</file>

<file path=ppt/tags/tag21.xml><?xml version="1.0" encoding="utf-8"?>
<p:tagLst xmlns:p="http://schemas.openxmlformats.org/presentationml/2006/main">
  <p:tag name="KSO_WM_UNIT_RELATE_UNITID" val="258*l*1"/>
  <p:tag name="KSO_WM_UNIT_ISCONTENTSTITLE" val="0"/>
  <p:tag name="KSO_WM_UNIT_PRESET_TEXT_INDEX" val="3"/>
  <p:tag name="KSO_WM_UNIT_PRESET_TEXT_LEN" val="17"/>
  <p:tag name="KSO_WM_UNIT_VALUE" val="22"/>
  <p:tag name="KSO_WM_UNIT_HIGHLIGHT" val="0"/>
  <p:tag name="KSO_WM_UNIT_COMPATIBLE" val="0"/>
  <p:tag name="KSO_WM_DIAGRAM_GROUP_CODE" val="l1_1"/>
  <p:tag name="KSO_WM_UNIT_TYPE" val="a"/>
  <p:tag name="KSO_WM_UNIT_INDEX" val="1"/>
  <p:tag name="KSO_WM_UNIT_ID" val="custom20187140_9*a*1"/>
  <p:tag name="KSO_WM_TEMPLATE_CATEGORY" val="custom"/>
  <p:tag name="KSO_WM_TEMPLATE_INDEX" val="20187140"/>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22.xml><?xml version="1.0" encoding="utf-8"?>
<p:tagLst xmlns:p="http://schemas.openxmlformats.org/presentationml/2006/main">
  <p:tag name="KSO_WM_UNIT_HIGHLIGHT" val="0"/>
  <p:tag name="KSO_WM_UNIT_COMPATIBLE" val="0"/>
  <p:tag name="KSO_WM_DIAGRAM_GROUP_CODE" val="l1_1"/>
  <p:tag name="KSO_WM_UNIT_TYPE" val="i"/>
  <p:tag name="KSO_WM_UNIT_INDEX" val="1"/>
  <p:tag name="KSO_WM_UNIT_ID" val="custom20187140_9*i*1"/>
  <p:tag name="KSO_WM_TEMPLATE_CATEGORY" val="custom"/>
  <p:tag name="KSO_WM_TEMPLATE_INDEX" val="20187140"/>
  <p:tag name="KSO_WM_UNIT_LAYERLEVEL" val="1"/>
  <p:tag name="KSO_WM_TAG_VERSION" val="1.0"/>
  <p:tag name="KSO_WM_BEAUTIFY_FLAG" val="#wm#"/>
  <p:tag name="KSO_WM_UNIT_USESOURCEFORMAT_APPLY" val="1"/>
</p:tagLst>
</file>

<file path=ppt/tags/tag23.xml><?xml version="1.0" encoding="utf-8"?>
<p:tagLst xmlns:p="http://schemas.openxmlformats.org/presentationml/2006/main">
  <p:tag name="KSO_WM_UNIT_HIGHLIGHT" val="0"/>
  <p:tag name="KSO_WM_UNIT_COMPATIBLE" val="0"/>
  <p:tag name="KSO_WM_DIAGRAM_GROUP_CODE" val="l1-1"/>
  <p:tag name="KSO_WM_UNIT_TYPE" val="l_i"/>
  <p:tag name="KSO_WM_UNIT_INDEX" val="1_1"/>
  <p:tag name="KSO_WM_UNIT_ID" val="custom20187140_9*l_i*1_1"/>
  <p:tag name="KSO_WM_TEMPLATE_CATEGORY" val="custom"/>
  <p:tag name="KSO_WM_TEMPLATE_INDEX" val="20187140"/>
  <p:tag name="KSO_WM_UNIT_LAYERLEVEL" val="1_1"/>
  <p:tag name="KSO_WM_TAG_VERSION" val="1.0"/>
  <p:tag name="KSO_WM_BEAUTIFY_FLAG" val="#wm#"/>
  <p:tag name="KSO_WM_UNIT_FILL_FORE_SCHEMECOLOR_INDEX" val="9"/>
  <p:tag name="KSO_WM_UNIT_FILL_TYPE" val="1"/>
  <p:tag name="KSO_WM_UNIT_TEXT_FILL_FORE_SCHEMECOLOR_INDEX" val="2"/>
  <p:tag name="KSO_WM_UNIT_TEXT_FILL_TYPE" val="1"/>
  <p:tag name="KSO_WM_UNIT_USESOURCEFORMAT_APPLY" val="1"/>
</p:tagLst>
</file>

<file path=ppt/tags/tag24.xml><?xml version="1.0" encoding="utf-8"?>
<p:tagLst xmlns:p="http://schemas.openxmlformats.org/presentationml/2006/main">
  <p:tag name="KSO_WM_UNIT_HIGHLIGHT" val="0"/>
  <p:tag name="KSO_WM_UNIT_COMPATIBLE" val="0"/>
  <p:tag name="KSO_WM_DIAGRAM_GROUP_CODE" val="l1-1"/>
  <p:tag name="KSO_WM_UNIT_TYPE" val="l_i"/>
  <p:tag name="KSO_WM_UNIT_INDEX" val="1_2"/>
  <p:tag name="KSO_WM_UNIT_ID" val="custom20187140_9*l_i*1_2"/>
  <p:tag name="KSO_WM_TEMPLATE_CATEGORY" val="custom"/>
  <p:tag name="KSO_WM_TEMPLATE_INDEX" val="20187140"/>
  <p:tag name="KSO_WM_UNIT_LAYERLEVEL" val="1_1"/>
  <p:tag name="KSO_WM_TAG_VERSION" val="1.0"/>
  <p:tag name="KSO_WM_BEAUTIFY_FLAG" val="#wm#"/>
  <p:tag name="KSO_WM_UNIT_FILL_FORE_SCHEMECOLOR_INDEX" val="14"/>
  <p:tag name="KSO_WM_UNIT_FILL_TYPE" val="1"/>
  <p:tag name="KSO_WM_UNIT_USESOURCEFORMAT_APPLY" val="1"/>
</p:tagLst>
</file>

<file path=ppt/tags/tag25.xml><?xml version="1.0" encoding="utf-8"?>
<p:tagLst xmlns:p="http://schemas.openxmlformats.org/presentationml/2006/main">
  <p:tag name="KSO_WM_UNIT_HIGHLIGHT" val="0"/>
  <p:tag name="KSO_WM_UNIT_COMPATIBLE" val="0"/>
  <p:tag name="KSO_WM_DIAGRAM_GROUP_CODE" val="l1_1"/>
  <p:tag name="KSO_WM_UNIT_TYPE" val="i"/>
  <p:tag name="KSO_WM_UNIT_INDEX" val="6"/>
  <p:tag name="KSO_WM_UNIT_ID" val="custom20187140_9*i*6"/>
  <p:tag name="KSO_WM_TEMPLATE_CATEGORY" val="custom"/>
  <p:tag name="KSO_WM_TEMPLATE_INDEX" val="20187140"/>
  <p:tag name="KSO_WM_UNIT_LAYERLEVEL" val="1"/>
  <p:tag name="KSO_WM_TAG_VERSION" val="1.0"/>
  <p:tag name="KSO_WM_BEAUTIFY_FLAG" val="#wm#"/>
  <p:tag name="KSO_WM_UNIT_USESOURCEFORMAT_APPLY" val="1"/>
</p:tagLst>
</file>

<file path=ppt/tags/tag26.xml><?xml version="1.0" encoding="utf-8"?>
<p:tagLst xmlns:p="http://schemas.openxmlformats.org/presentationml/2006/main">
  <p:tag name="KSO_WM_UNIT_HIGHLIGHT" val="0"/>
  <p:tag name="KSO_WM_UNIT_COMPATIBLE" val="0"/>
  <p:tag name="KSO_WM_DIAGRAM_GROUP_CODE" val="l1-1"/>
  <p:tag name="KSO_WM_UNIT_TYPE" val="l_i"/>
  <p:tag name="KSO_WM_UNIT_INDEX" val="1_3"/>
  <p:tag name="KSO_WM_UNIT_ID" val="custom20187140_9*l_i*1_3"/>
  <p:tag name="KSO_WM_TEMPLATE_CATEGORY" val="custom"/>
  <p:tag name="KSO_WM_TEMPLATE_INDEX" val="20187140"/>
  <p:tag name="KSO_WM_UNIT_LAYERLEVEL" val="1_1"/>
  <p:tag name="KSO_WM_TAG_VERSION" val="1.0"/>
  <p:tag name="KSO_WM_BEAUTIFY_FLAG" val="#wm#"/>
  <p:tag name="KSO_WM_UNIT_FILL_FORE_SCHEMECOLOR_INDEX" val="8"/>
  <p:tag name="KSO_WM_UNIT_FILL_TYPE" val="1"/>
  <p:tag name="KSO_WM_UNIT_TEXT_FILL_FORE_SCHEMECOLOR_INDEX" val="2"/>
  <p:tag name="KSO_WM_UNIT_TEXT_FILL_TYPE" val="1"/>
  <p:tag name="KSO_WM_UNIT_USESOURCEFORMAT_APPLY" val="1"/>
</p:tagLst>
</file>

<file path=ppt/tags/tag27.xml><?xml version="1.0" encoding="utf-8"?>
<p:tagLst xmlns:p="http://schemas.openxmlformats.org/presentationml/2006/main">
  <p:tag name="KSO_WM_UNIT_HIGHLIGHT" val="0"/>
  <p:tag name="KSO_WM_UNIT_COMPATIBLE" val="0"/>
  <p:tag name="KSO_WM_DIAGRAM_GROUP_CODE" val="l1-1"/>
  <p:tag name="KSO_WM_UNIT_TYPE" val="l_i"/>
  <p:tag name="KSO_WM_UNIT_INDEX" val="1_4"/>
  <p:tag name="KSO_WM_UNIT_ID" val="custom20187140_9*l_i*1_4"/>
  <p:tag name="KSO_WM_TEMPLATE_CATEGORY" val="custom"/>
  <p:tag name="KSO_WM_TEMPLATE_INDEX" val="20187140"/>
  <p:tag name="KSO_WM_UNIT_LAYERLEVEL" val="1_1"/>
  <p:tag name="KSO_WM_TAG_VERSION" val="1.0"/>
  <p:tag name="KSO_WM_BEAUTIFY_FLAG" val="#wm#"/>
  <p:tag name="KSO_WM_UNIT_FILL_FORE_SCHEMECOLOR_INDEX" val="14"/>
  <p:tag name="KSO_WM_UNIT_FILL_TYPE" val="1"/>
  <p:tag name="KSO_WM_UNIT_USESOURCEFORMAT_APPLY" val="1"/>
</p:tagLst>
</file>

<file path=ppt/tags/tag28.xml><?xml version="1.0" encoding="utf-8"?>
<p:tagLst xmlns:p="http://schemas.openxmlformats.org/presentationml/2006/main">
  <p:tag name="KSO_WM_UNIT_HIGHLIGHT" val="0"/>
  <p:tag name="KSO_WM_UNIT_COMPATIBLE" val="0"/>
  <p:tag name="KSO_WM_DIAGRAM_GROUP_CODE" val="l1_1"/>
  <p:tag name="KSO_WM_UNIT_TYPE" val="i"/>
  <p:tag name="KSO_WM_UNIT_INDEX" val="11"/>
  <p:tag name="KSO_WM_UNIT_ID" val="custom20187140_9*i*11"/>
  <p:tag name="KSO_WM_TEMPLATE_CATEGORY" val="custom"/>
  <p:tag name="KSO_WM_TEMPLATE_INDEX" val="20187140"/>
  <p:tag name="KSO_WM_UNIT_LAYERLEVEL" val="1"/>
  <p:tag name="KSO_WM_TAG_VERSION" val="1.0"/>
  <p:tag name="KSO_WM_BEAUTIFY_FLAG" val="#wm#"/>
  <p:tag name="KSO_WM_UNIT_USESOURCEFORMAT_APPLY" val="1"/>
</p:tagLst>
</file>

<file path=ppt/tags/tag29.xml><?xml version="1.0" encoding="utf-8"?>
<p:tagLst xmlns:p="http://schemas.openxmlformats.org/presentationml/2006/main">
  <p:tag name="KSO_WM_UNIT_HIGHLIGHT" val="0"/>
  <p:tag name="KSO_WM_UNIT_COMPATIBLE" val="0"/>
  <p:tag name="KSO_WM_DIAGRAM_GROUP_CODE" val="l1-1"/>
  <p:tag name="KSO_WM_UNIT_TYPE" val="l_i"/>
  <p:tag name="KSO_WM_UNIT_INDEX" val="1_5"/>
  <p:tag name="KSO_WM_UNIT_ID" val="custom20187140_9*l_i*1_5"/>
  <p:tag name="KSO_WM_TEMPLATE_CATEGORY" val="custom"/>
  <p:tag name="KSO_WM_TEMPLATE_INDEX" val="20187140"/>
  <p:tag name="KSO_WM_UNIT_LAYERLEVEL" val="1_1"/>
  <p:tag name="KSO_WM_TAG_VERSION" val="1.0"/>
  <p:tag name="KSO_WM_BEAUTIFY_FLAG" val="#wm#"/>
  <p:tag name="KSO_WM_UNIT_FILL_FORE_SCHEMECOLOR_INDEX" val="6"/>
  <p:tag name="KSO_WM_UNIT_FILL_TYPE" val="1"/>
  <p:tag name="KSO_WM_UNIT_TEXT_FILL_FORE_SCHEMECOLOR_INDEX" val="2"/>
  <p:tag name="KSO_WM_UNIT_TEXT_FILL_TYPE" val="1"/>
  <p:tag name="KSO_WM_UNIT_USESOURCEFORMAT_APPLY" val="1"/>
</p:tagLst>
</file>

<file path=ppt/tags/tag3.xml><?xml version="1.0" encoding="utf-8"?>
<p:tagLst xmlns:p="http://schemas.openxmlformats.org/presentationml/2006/main">
  <p:tag name="KSO_WM_TEMPLATE_THUMBS_INDEX" val="1、2、3、4、5、8、13、17、21、23、24、25"/>
  <p:tag name="KSO_WM_TAG_VERSION" val="1.0"/>
  <p:tag name="KSO_WM_BEAUTIFY_FLAG" val="#wm#"/>
  <p:tag name="KSO_WM_TEMPLATE_CATEGORY" val="custom"/>
  <p:tag name="KSO_WM_TEMPLATE_INDEX" val="20187140"/>
</p:tagLst>
</file>

<file path=ppt/tags/tag30.xml><?xml version="1.0" encoding="utf-8"?>
<p:tagLst xmlns:p="http://schemas.openxmlformats.org/presentationml/2006/main">
  <p:tag name="KSO_WM_UNIT_HIGHLIGHT" val="0"/>
  <p:tag name="KSO_WM_UNIT_COMPATIBLE" val="0"/>
  <p:tag name="KSO_WM_DIAGRAM_GROUP_CODE" val="l1-1"/>
  <p:tag name="KSO_WM_UNIT_TYPE" val="l_i"/>
  <p:tag name="KSO_WM_UNIT_INDEX" val="1_6"/>
  <p:tag name="KSO_WM_UNIT_ID" val="custom20187140_9*l_i*1_6"/>
  <p:tag name="KSO_WM_TEMPLATE_CATEGORY" val="custom"/>
  <p:tag name="KSO_WM_TEMPLATE_INDEX" val="20187140"/>
  <p:tag name="KSO_WM_UNIT_LAYERLEVEL" val="1_1"/>
  <p:tag name="KSO_WM_TAG_VERSION" val="1.0"/>
  <p:tag name="KSO_WM_BEAUTIFY_FLAG" val="#wm#"/>
  <p:tag name="KSO_WM_UNIT_FILL_FORE_SCHEMECOLOR_INDEX" val="14"/>
  <p:tag name="KSO_WM_UNIT_FILL_TYPE" val="1"/>
  <p:tag name="KSO_WM_UNIT_USESOURCEFORMAT_APPLY" val="1"/>
</p:tagLst>
</file>

<file path=ppt/tags/tag31.xml><?xml version="1.0" encoding="utf-8"?>
<p:tagLst xmlns:p="http://schemas.openxmlformats.org/presentationml/2006/main">
  <p:tag name="KSO_WM_UNIT_HIGHLIGHT" val="0"/>
  <p:tag name="KSO_WM_UNIT_COMPATIBLE" val="0"/>
  <p:tag name="KSO_WM_DIAGRAM_GROUP_CODE" val="l1_1"/>
  <p:tag name="KSO_WM_UNIT_TYPE" val="i"/>
  <p:tag name="KSO_WM_UNIT_INDEX" val="16"/>
  <p:tag name="KSO_WM_UNIT_ID" val="custom20187140_9*i*16"/>
  <p:tag name="KSO_WM_TEMPLATE_CATEGORY" val="custom"/>
  <p:tag name="KSO_WM_TEMPLATE_INDEX" val="20187140"/>
  <p:tag name="KSO_WM_UNIT_LAYERLEVEL" val="1"/>
  <p:tag name="KSO_WM_TAG_VERSION" val="1.0"/>
  <p:tag name="KSO_WM_BEAUTIFY_FLAG" val="#wm#"/>
  <p:tag name="KSO_WM_UNIT_USESOURCEFORMAT_APPLY" val="1"/>
</p:tagLst>
</file>

<file path=ppt/tags/tag32.xml><?xml version="1.0" encoding="utf-8"?>
<p:tagLst xmlns:p="http://schemas.openxmlformats.org/presentationml/2006/main">
  <p:tag name="KSO_WM_UNIT_HIGHLIGHT" val="0"/>
  <p:tag name="KSO_WM_UNIT_COMPATIBLE" val="0"/>
  <p:tag name="KSO_WM_DIAGRAM_GROUP_CODE" val="l1-1"/>
  <p:tag name="KSO_WM_UNIT_TYPE" val="l_i"/>
  <p:tag name="KSO_WM_UNIT_INDEX" val="1_7"/>
  <p:tag name="KSO_WM_UNIT_ID" val="custom20187140_9*l_i*1_7"/>
  <p:tag name="KSO_WM_TEMPLATE_CATEGORY" val="custom"/>
  <p:tag name="KSO_WM_TEMPLATE_INDEX" val="20187140"/>
  <p:tag name="KSO_WM_UNIT_LAYERLEVEL" val="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3.xml><?xml version="1.0" encoding="utf-8"?>
<p:tagLst xmlns:p="http://schemas.openxmlformats.org/presentationml/2006/main">
  <p:tag name="KSO_WM_UNIT_HIGHLIGHT" val="0"/>
  <p:tag name="KSO_WM_UNIT_COMPATIBLE" val="0"/>
  <p:tag name="KSO_WM_DIAGRAM_GROUP_CODE" val="l1-1"/>
  <p:tag name="KSO_WM_UNIT_TYPE" val="l_i"/>
  <p:tag name="KSO_WM_UNIT_INDEX" val="1_8"/>
  <p:tag name="KSO_WM_UNIT_ID" val="custom20187140_9*l_i*1_8"/>
  <p:tag name="KSO_WM_TEMPLATE_CATEGORY" val="custom"/>
  <p:tag name="KSO_WM_TEMPLATE_INDEX" val="20187140"/>
  <p:tag name="KSO_WM_UNIT_LAYERLEVEL" val="1_1"/>
  <p:tag name="KSO_WM_TAG_VERSION" val="1.0"/>
  <p:tag name="KSO_WM_BEAUTIFY_FLAG" val="#wm#"/>
  <p:tag name="KSO_WM_UNIT_FILL_FORE_SCHEMECOLOR_INDEX" val="14"/>
  <p:tag name="KSO_WM_UNIT_FILL_TYPE" val="1"/>
  <p:tag name="KSO_WM_UNIT_USESOURCEFORMAT_APPLY" val="1"/>
</p:tagLst>
</file>

<file path=ppt/tags/tag34.xml><?xml version="1.0" encoding="utf-8"?>
<p:tagLst xmlns:p="http://schemas.openxmlformats.org/presentationml/2006/main">
  <p:tag name="KSO_WM_UNIT_HIGHLIGHT" val="0"/>
  <p:tag name="KSO_WM_UNIT_COMPATIBLE" val="0"/>
  <p:tag name="KSO_WM_DIAGRAM_GROUP_CODE" val="l1-1"/>
  <p:tag name="KSO_WM_UNIT_TYPE" val="l_i"/>
  <p:tag name="KSO_WM_UNIT_INDEX" val="1_9"/>
  <p:tag name="KSO_WM_UNIT_ID" val="custom20187140_9*l_i*1_9"/>
  <p:tag name="KSO_WM_TEMPLATE_CATEGORY" val="custom"/>
  <p:tag name="KSO_WM_TEMPLATE_INDEX" val="20187140"/>
  <p:tag name="KSO_WM_UNIT_LAYERLEVEL" val="1_1"/>
  <p:tag name="KSO_WM_TAG_VERSION" val="1.0"/>
  <p:tag name="KSO_WM_BEAUTIFY_FLAG" val="#wm#"/>
  <p:tag name="KSO_WM_UNIT_FILL_FORE_SCHEMECOLOR_INDEX" val="6"/>
  <p:tag name="KSO_WM_UNIT_FILL_TYPE" val="1"/>
  <p:tag name="KSO_WM_UNIT_TEXT_FILL_FORE_SCHEMECOLOR_INDEX" val="2"/>
  <p:tag name="KSO_WM_UNIT_TEXT_FILL_TYPE" val="1"/>
  <p:tag name="KSO_WM_UNIT_USESOURCEFORMAT_APPLY" val="1"/>
</p:tagLst>
</file>

<file path=ppt/tags/tag35.xml><?xml version="1.0" encoding="utf-8"?>
<p:tagLst xmlns:p="http://schemas.openxmlformats.org/presentationml/2006/main">
  <p:tag name="KSO_WM_UNIT_HIGHLIGHT" val="0"/>
  <p:tag name="KSO_WM_UNIT_COMPATIBLE" val="0"/>
  <p:tag name="KSO_WM_DIAGRAM_GROUP_CODE" val="l1_1"/>
  <p:tag name="KSO_WM_UNIT_TYPE" val="i"/>
  <p:tag name="KSO_WM_UNIT_INDEX" val="22"/>
  <p:tag name="KSO_WM_UNIT_ID" val="custom20187140_9*i*22"/>
  <p:tag name="KSO_WM_TEMPLATE_CATEGORY" val="custom"/>
  <p:tag name="KSO_WM_TEMPLATE_INDEX" val="20187140"/>
  <p:tag name="KSO_WM_UNIT_LAYERLEVEL" val="1"/>
  <p:tag name="KSO_WM_TAG_VERSION" val="1.0"/>
  <p:tag name="KSO_WM_BEAUTIFY_FLAG" val="#wm#"/>
  <p:tag name="KSO_WM_UNIT_USESOURCEFORMAT_APPLY" val="1"/>
</p:tagLst>
</file>

<file path=ppt/tags/tag36.xml><?xml version="1.0" encoding="utf-8"?>
<p:tagLst xmlns:p="http://schemas.openxmlformats.org/presentationml/2006/main">
  <p:tag name="KSO_WM_UNIT_HIGHLIGHT" val="0"/>
  <p:tag name="KSO_WM_UNIT_COMPATIBLE" val="0"/>
  <p:tag name="KSO_WM_DIAGRAM_GROUP_CODE" val="l1-1"/>
  <p:tag name="KSO_WM_UNIT_TYPE" val="l_i"/>
  <p:tag name="KSO_WM_UNIT_INDEX" val="1_10"/>
  <p:tag name="KSO_WM_UNIT_ID" val="custom20187140_9*l_i*1_10"/>
  <p:tag name="KSO_WM_TEMPLATE_CATEGORY" val="custom"/>
  <p:tag name="KSO_WM_TEMPLATE_INDEX" val="20187140"/>
  <p:tag name="KSO_WM_UNIT_LAYERLEVEL" val="1_1"/>
  <p:tag name="KSO_WM_TAG_VERSION" val="1.0"/>
  <p:tag name="KSO_WM_BEAUTIFY_FLAG" val="#wm#"/>
  <p:tag name="KSO_WM_UNIT_TEXT_FILL_FORE_SCHEMECOLOR_INDEX" val="2"/>
  <p:tag name="KSO_WM_UNIT_TEXT_FILL_TYPE" val="1"/>
  <p:tag name="KSO_WM_UNIT_USESOURCEFORMAT_APPLY" val="1"/>
</p:tagLst>
</file>

<file path=ppt/tags/tag37.xml><?xml version="1.0" encoding="utf-8"?>
<p:tagLst xmlns:p="http://schemas.openxmlformats.org/presentationml/2006/main">
  <p:tag name="KSO_WM_UNIT_HIGHLIGHT" val="0"/>
  <p:tag name="KSO_WM_UNIT_COMPATIBLE" val="0"/>
  <p:tag name="KSO_WM_DIAGRAM_GROUP_CODE" val="l1-1"/>
  <p:tag name="KSO_WM_UNIT_TYPE" val="l_i"/>
  <p:tag name="KSO_WM_UNIT_INDEX" val="1_11"/>
  <p:tag name="KSO_WM_UNIT_ID" val="custom20187140_9*l_i*1_11"/>
  <p:tag name="KSO_WM_TEMPLATE_CATEGORY" val="custom"/>
  <p:tag name="KSO_WM_TEMPLATE_INDEX" val="20187140"/>
  <p:tag name="KSO_WM_UNIT_LAYERLEVEL" val="1_1"/>
  <p:tag name="KSO_WM_TAG_VERSION" val="1.0"/>
  <p:tag name="KSO_WM_BEAUTIFY_FLAG" val="#wm#"/>
  <p:tag name="KSO_WM_UNIT_FILL_FORE_SCHEMECOLOR_INDEX" val="14"/>
  <p:tag name="KSO_WM_UNIT_FILL_TYPE" val="1"/>
  <p:tag name="KSO_WM_UNIT_USESOURCEFORMAT_APPLY" val="1"/>
</p:tagLst>
</file>

<file path=ppt/tags/tag38.xml><?xml version="1.0" encoding="utf-8"?>
<p:tagLst xmlns:p="http://schemas.openxmlformats.org/presentationml/2006/main">
  <p:tag name="KSO_WM_UNIT_HIGHLIGHT" val="0"/>
  <p:tag name="KSO_WM_UNIT_COMPATIBLE" val="0"/>
  <p:tag name="KSO_WM_DIAGRAM_GROUP_CODE" val="l1_1"/>
  <p:tag name="KSO_WM_UNIT_TYPE" val="i"/>
  <p:tag name="KSO_WM_UNIT_INDEX" val="27"/>
  <p:tag name="KSO_WM_UNIT_ID" val="custom20187140_9*i*27"/>
  <p:tag name="KSO_WM_TEMPLATE_CATEGORY" val="custom"/>
  <p:tag name="KSO_WM_TEMPLATE_INDEX" val="20187140"/>
  <p:tag name="KSO_WM_UNIT_LAYERLEVEL" val="1"/>
  <p:tag name="KSO_WM_TAG_VERSION" val="1.0"/>
  <p:tag name="KSO_WM_BEAUTIFY_FLAG" val="#wm#"/>
  <p:tag name="KSO_WM_UNIT_LINE_FORE_SCHEMECOLOR_INDEX" val="13"/>
  <p:tag name="KSO_WM_UNIT_LINE_FILL_TYPE" val="2"/>
  <p:tag name="KSO_WM_UNIT_USESOURCEFORMAT_APPLY" val="1"/>
</p:tagLst>
</file>

<file path=ppt/tags/tag39.xml><?xml version="1.0" encoding="utf-8"?>
<p:tagLst xmlns:p="http://schemas.openxmlformats.org/presentationml/2006/main">
  <p:tag name="KSO_WM_UNIT_HIGHLIGHT" val="0"/>
  <p:tag name="KSO_WM_UNIT_COMPATIBLE" val="0"/>
  <p:tag name="KSO_WM_DIAGRAM_GROUP_CODE" val="l1-1"/>
  <p:tag name="KSO_WM_UNIT_TYPE" val="l_i"/>
  <p:tag name="KSO_WM_UNIT_INDEX" val="1_12"/>
  <p:tag name="KSO_WM_UNIT_ID" val="custom20187140_9*l_i*1_12"/>
  <p:tag name="KSO_WM_TEMPLATE_CATEGORY" val="custom"/>
  <p:tag name="KSO_WM_TEMPLATE_INDEX" val="20187140"/>
  <p:tag name="KSO_WM_UNIT_LAYERLEVEL" val="1_1"/>
  <p:tag name="KSO_WM_TAG_VERSION" val="1.0"/>
  <p:tag name="KSO_WM_BEAUTIFY_FLAG" val="#wm#"/>
  <p:tag name="KSO_WM_UNIT_LINE_FORE_SCHEMECOLOR_INDEX" val="13"/>
  <p:tag name="KSO_WM_UNIT_LINE_FILL_TYPE" val="2"/>
  <p:tag name="KSO_WM_UNIT_USESOURCEFORMAT_APPLY" val="1"/>
</p:tagLst>
</file>

<file path=ppt/tags/tag4.xml><?xml version="1.0" encoding="utf-8"?>
<p:tagLst xmlns:p="http://schemas.openxmlformats.org/presentationml/2006/main">
  <p:tag name="KSO_WM_TEMPLATE_CATEGORY" val="custom"/>
  <p:tag name="KSO_WM_TEMPLATE_INDEX" val="20187140"/>
</p:tagLst>
</file>

<file path=ppt/tags/tag40.xml><?xml version="1.0" encoding="utf-8"?>
<p:tagLst xmlns:p="http://schemas.openxmlformats.org/presentationml/2006/main">
  <p:tag name="KSO_WM_UNIT_HIGHLIGHT" val="0"/>
  <p:tag name="KSO_WM_UNIT_COMPATIBLE" val="0"/>
  <p:tag name="KSO_WM_DIAGRAM_GROUP_CODE" val="l1-1"/>
  <p:tag name="KSO_WM_UNIT_TYPE" val="l_i"/>
  <p:tag name="KSO_WM_UNIT_INDEX" val="1_13"/>
  <p:tag name="KSO_WM_UNIT_ID" val="custom20187140_9*l_i*1_13"/>
  <p:tag name="KSO_WM_TEMPLATE_CATEGORY" val="custom"/>
  <p:tag name="KSO_WM_TEMPLATE_INDEX" val="20187140"/>
  <p:tag name="KSO_WM_UNIT_LAYERLEVEL" val="1_1"/>
  <p:tag name="KSO_WM_TAG_VERSION" val="1.0"/>
  <p:tag name="KSO_WM_BEAUTIFY_FLAG" val="#wm#"/>
  <p:tag name="KSO_WM_UNIT_LINE_FORE_SCHEMECOLOR_INDEX" val="13"/>
  <p:tag name="KSO_WM_UNIT_LINE_FILL_TYPE" val="2"/>
  <p:tag name="KSO_WM_UNIT_USESOURCEFORMAT_APPLY" val="1"/>
</p:tagLst>
</file>

<file path=ppt/tags/tag41.xml><?xml version="1.0" encoding="utf-8"?>
<p:tagLst xmlns:p="http://schemas.openxmlformats.org/presentationml/2006/main">
  <p:tag name="KSO_WM_UNIT_HIGHLIGHT" val="0"/>
  <p:tag name="KSO_WM_UNIT_COMPATIBLE" val="0"/>
  <p:tag name="KSO_WM_DIAGRAM_GROUP_CODE" val="l1-1"/>
  <p:tag name="KSO_WM_UNIT_TYPE" val="l_i"/>
  <p:tag name="KSO_WM_UNIT_INDEX" val="1_14"/>
  <p:tag name="KSO_WM_UNIT_ID" val="custom20187140_9*l_i*1_14"/>
  <p:tag name="KSO_WM_TEMPLATE_CATEGORY" val="custom"/>
  <p:tag name="KSO_WM_TEMPLATE_INDEX" val="20187140"/>
  <p:tag name="KSO_WM_UNIT_LAYERLEVEL" val="1_1"/>
  <p:tag name="KSO_WM_TAG_VERSION" val="1.0"/>
  <p:tag name="KSO_WM_BEAUTIFY_FLAG" val="#wm#"/>
  <p:tag name="KSO_WM_UNIT_LINE_FORE_SCHEMECOLOR_INDEX" val="13"/>
  <p:tag name="KSO_WM_UNIT_LINE_FILL_TYPE" val="2"/>
  <p:tag name="KSO_WM_UNIT_USESOURCEFORMAT_APPLY" val="1"/>
</p:tagLst>
</file>

<file path=ppt/tags/tag42.xml><?xml version="1.0" encoding="utf-8"?>
<p:tagLst xmlns:p="http://schemas.openxmlformats.org/presentationml/2006/main">
  <p:tag name="KSO_WM_UNIT_HIGHLIGHT" val="0"/>
  <p:tag name="KSO_WM_UNIT_COMPATIBLE" val="0"/>
  <p:tag name="KSO_WM_DIAGRAM_GROUP_CODE" val="l1-1"/>
  <p:tag name="KSO_WM_UNIT_TYPE" val="l_i"/>
  <p:tag name="KSO_WM_UNIT_INDEX" val="1_15"/>
  <p:tag name="KSO_WM_UNIT_ID" val="custom20187140_9*l_i*1_15"/>
  <p:tag name="KSO_WM_TEMPLATE_CATEGORY" val="custom"/>
  <p:tag name="KSO_WM_TEMPLATE_INDEX" val="20187140"/>
  <p:tag name="KSO_WM_UNIT_LAYERLEVEL" val="1_1"/>
  <p:tag name="KSO_WM_TAG_VERSION" val="1.0"/>
  <p:tag name="KSO_WM_BEAUTIFY_FLAG" val="#wm#"/>
  <p:tag name="KSO_WM_UNIT_LINE_FORE_SCHEMECOLOR_INDEX" val="13"/>
  <p:tag name="KSO_WM_UNIT_LINE_FILL_TYPE" val="2"/>
  <p:tag name="KSO_WM_UNIT_USESOURCEFORMAT_APPLY" val="1"/>
</p:tagLst>
</file>

<file path=ppt/tags/tag43.xml><?xml version="1.0" encoding="utf-8"?>
<p:tagLst xmlns:p="http://schemas.openxmlformats.org/presentationml/2006/main">
  <p:tag name="KSO_WM_UNIT_PRESET_TEXT_INDEX" val="4"/>
  <p:tag name="KSO_WM_UNIT_PRESET_TEXT_LEN" val="26"/>
  <p:tag name="KSO_WM_UNIT_VALUE" val="21"/>
  <p:tag name="KSO_WM_UNIT_HIGHLIGHT" val="0"/>
  <p:tag name="KSO_WM_UNIT_COMPATIBLE" val="0"/>
  <p:tag name="KSO_WM_DIAGRAM_GROUP_CODE" val="l1-1"/>
  <p:tag name="KSO_WM_UNIT_TYPE" val="l_h_f"/>
  <p:tag name="KSO_WM_UNIT_INDEX" val="1_1_1"/>
  <p:tag name="KSO_WM_UNIT_ID" val="custom20187140_9*l_h_f*1_1_1"/>
  <p:tag name="KSO_WM_TEMPLATE_CATEGORY" val="custom"/>
  <p:tag name="KSO_WM_TEMPLATE_INDEX" val="20187140"/>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44.xml><?xml version="1.0" encoding="utf-8"?>
<p:tagLst xmlns:p="http://schemas.openxmlformats.org/presentationml/2006/main">
  <p:tag name="KSO_WM_UNIT_ISCONTENTSTITLE" val="0"/>
  <p:tag name="KSO_WM_UNIT_PRESET_TEXT" val="LOREM"/>
  <p:tag name="KSO_WM_UNIT_VALUE" val="7"/>
  <p:tag name="KSO_WM_UNIT_HIGHLIGHT" val="0"/>
  <p:tag name="KSO_WM_UNIT_COMPATIBLE" val="0"/>
  <p:tag name="KSO_WM_DIAGRAM_GROUP_CODE" val="l1-1"/>
  <p:tag name="KSO_WM_UNIT_TYPE" val="l_h_a"/>
  <p:tag name="KSO_WM_UNIT_INDEX" val="1_1_1"/>
  <p:tag name="KSO_WM_UNIT_ID" val="custom20187140_9*l_h_a*1_1_1"/>
  <p:tag name="KSO_WM_TEMPLATE_CATEGORY" val="custom"/>
  <p:tag name="KSO_WM_TEMPLATE_INDEX" val="20187140"/>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45.xml><?xml version="1.0" encoding="utf-8"?>
<p:tagLst xmlns:p="http://schemas.openxmlformats.org/presentationml/2006/main">
  <p:tag name="KSO_WM_UNIT_PRESET_TEXT_INDEX" val="4"/>
  <p:tag name="KSO_WM_UNIT_PRESET_TEXT_LEN" val="26"/>
  <p:tag name="KSO_WM_UNIT_VALUE" val="21"/>
  <p:tag name="KSO_WM_UNIT_HIGHLIGHT" val="0"/>
  <p:tag name="KSO_WM_UNIT_COMPATIBLE" val="0"/>
  <p:tag name="KSO_WM_DIAGRAM_GROUP_CODE" val="l1-1"/>
  <p:tag name="KSO_WM_UNIT_TYPE" val="l_h_f"/>
  <p:tag name="KSO_WM_UNIT_INDEX" val="1_3_1"/>
  <p:tag name="KSO_WM_UNIT_ID" val="custom20187140_9*l_h_f*1_3_1"/>
  <p:tag name="KSO_WM_TEMPLATE_CATEGORY" val="custom"/>
  <p:tag name="KSO_WM_TEMPLATE_INDEX" val="20187140"/>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46.xml><?xml version="1.0" encoding="utf-8"?>
<p:tagLst xmlns:p="http://schemas.openxmlformats.org/presentationml/2006/main">
  <p:tag name="KSO_WM_UNIT_ISCONTENTSTITLE" val="0"/>
  <p:tag name="KSO_WM_UNIT_PRESET_TEXT" val="LOREM"/>
  <p:tag name="KSO_WM_UNIT_VALUE" val="7"/>
  <p:tag name="KSO_WM_UNIT_HIGHLIGHT" val="0"/>
  <p:tag name="KSO_WM_UNIT_COMPATIBLE" val="0"/>
  <p:tag name="KSO_WM_DIAGRAM_GROUP_CODE" val="l1-1"/>
  <p:tag name="KSO_WM_UNIT_TYPE" val="l_h_a"/>
  <p:tag name="KSO_WM_UNIT_INDEX" val="1_3_1"/>
  <p:tag name="KSO_WM_UNIT_ID" val="custom20187140_9*l_h_a*1_3_1"/>
  <p:tag name="KSO_WM_TEMPLATE_CATEGORY" val="custom"/>
  <p:tag name="KSO_WM_TEMPLATE_INDEX" val="20187140"/>
  <p:tag name="KSO_WM_UNIT_LAYERLEVEL" val="1_1_1"/>
  <p:tag name="KSO_WM_TAG_VERSION" val="1.0"/>
  <p:tag name="KSO_WM_BEAUTIFY_FLAG" val="#wm#"/>
  <p:tag name="KSO_WM_UNIT_TEXT_FILL_FORE_SCHEMECOLOR_INDEX" val="6"/>
  <p:tag name="KSO_WM_UNIT_TEXT_FILL_TYPE" val="1"/>
  <p:tag name="KSO_WM_UNIT_USESOURCEFORMAT_APPLY" val="1"/>
</p:tagLst>
</file>

<file path=ppt/tags/tag47.xml><?xml version="1.0" encoding="utf-8"?>
<p:tagLst xmlns:p="http://schemas.openxmlformats.org/presentationml/2006/main">
  <p:tag name="KSO_WM_UNIT_PRESET_TEXT_INDEX" val="4"/>
  <p:tag name="KSO_WM_UNIT_PRESET_TEXT_LEN" val="26"/>
  <p:tag name="KSO_WM_UNIT_VALUE" val="21"/>
  <p:tag name="KSO_WM_UNIT_HIGHLIGHT" val="0"/>
  <p:tag name="KSO_WM_UNIT_COMPATIBLE" val="0"/>
  <p:tag name="KSO_WM_DIAGRAM_GROUP_CODE" val="l1-1"/>
  <p:tag name="KSO_WM_UNIT_TYPE" val="l_h_f"/>
  <p:tag name="KSO_WM_UNIT_INDEX" val="1_2_1"/>
  <p:tag name="KSO_WM_UNIT_ID" val="custom20187140_9*l_h_f*1_2_1"/>
  <p:tag name="KSO_WM_TEMPLATE_CATEGORY" val="custom"/>
  <p:tag name="KSO_WM_TEMPLATE_INDEX" val="20187140"/>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48.xml><?xml version="1.0" encoding="utf-8"?>
<p:tagLst xmlns:p="http://schemas.openxmlformats.org/presentationml/2006/main">
  <p:tag name="KSO_WM_UNIT_ISCONTENTSTITLE" val="0"/>
  <p:tag name="KSO_WM_UNIT_PRESET_TEXT" val="LOREM"/>
  <p:tag name="KSO_WM_UNIT_VALUE" val="7"/>
  <p:tag name="KSO_WM_UNIT_HIGHLIGHT" val="0"/>
  <p:tag name="KSO_WM_UNIT_COMPATIBLE" val="0"/>
  <p:tag name="KSO_WM_DIAGRAM_GROUP_CODE" val="l1-1"/>
  <p:tag name="KSO_WM_UNIT_TYPE" val="l_h_a"/>
  <p:tag name="KSO_WM_UNIT_INDEX" val="1_2_1"/>
  <p:tag name="KSO_WM_UNIT_ID" val="custom20187140_9*l_h_a*1_2_1"/>
  <p:tag name="KSO_WM_TEMPLATE_CATEGORY" val="custom"/>
  <p:tag name="KSO_WM_TEMPLATE_INDEX" val="20187140"/>
  <p:tag name="KSO_WM_UNIT_LAYERLEVEL" val="1_1_1"/>
  <p:tag name="KSO_WM_TAG_VERSION" val="1.0"/>
  <p:tag name="KSO_WM_BEAUTIFY_FLAG" val="#wm#"/>
  <p:tag name="KSO_WM_UNIT_TEXT_FILL_FORE_SCHEMECOLOR_INDEX" val="8"/>
  <p:tag name="KSO_WM_UNIT_TEXT_FILL_TYPE" val="1"/>
  <p:tag name="KSO_WM_UNIT_USESOURCEFORMAT_APPLY" val="1"/>
</p:tagLst>
</file>

<file path=ppt/tags/tag49.xml><?xml version="1.0" encoding="utf-8"?>
<p:tagLst xmlns:p="http://schemas.openxmlformats.org/presentationml/2006/main">
  <p:tag name="KSO_WM_UNIT_HIGHLIGHT" val="0"/>
  <p:tag name="KSO_WM_UNIT_COMPATIBLE" val="0"/>
  <p:tag name="KSO_WM_DIAGRAM_GROUP_CODE" val="l1_1"/>
  <p:tag name="KSO_WM_UNIT_TYPE" val="i"/>
  <p:tag name="KSO_WM_UNIT_INDEX" val="41"/>
  <p:tag name="KSO_WM_UNIT_ID" val="custom20187140_9*i*41"/>
  <p:tag name="KSO_WM_TEMPLATE_CATEGORY" val="custom"/>
  <p:tag name="KSO_WM_TEMPLATE_INDEX" val="20187140"/>
  <p:tag name="KSO_WM_UNIT_LAYERLEVEL" val="1"/>
  <p:tag name="KSO_WM_TAG_VERSION" val="1.0"/>
  <p:tag name="KSO_WM_BEAUTIFY_FLAG" val="#wm#"/>
  <p:tag name="KSO_WM_UNIT_USESOURCEFORMAT_APPLY" val="1"/>
</p:tagLst>
</file>

<file path=ppt/tags/tag5.xml><?xml version="1.0" encoding="utf-8"?>
<p:tagLst xmlns:p="http://schemas.openxmlformats.org/presentationml/2006/main">
  <p:tag name="KSO_WM_UNIT_HIGHLIGHT" val="0"/>
  <p:tag name="KSO_WM_UNIT_COMPATIBLE" val="0"/>
  <p:tag name="KSO_WM_UNIT_TYPE" val="i"/>
  <p:tag name="KSO_WM_UNIT_INDEX" val="0"/>
  <p:tag name="KSO_WM_UNIT_ID" val="custom20187140_2*i*0"/>
  <p:tag name="KSO_WM_TEMPLATE_CATEGORY" val="custom"/>
  <p:tag name="KSO_WM_TEMPLATE_INDEX" val="20187140"/>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DIAGRAM_GROUP_CODE" val="l1-1"/>
  <p:tag name="KSO_WM_UNIT_TYPE" val="l_i"/>
  <p:tag name="KSO_WM_UNIT_INDEX" val="1_16"/>
  <p:tag name="KSO_WM_UNIT_ID" val="custom20187140_9*l_i*1_16"/>
  <p:tag name="KSO_WM_TEMPLATE_CATEGORY" val="custom"/>
  <p:tag name="KSO_WM_TEMPLATE_INDEX" val="20187140"/>
  <p:tag name="KSO_WM_UNIT_LAYERLEVEL" val="1_1"/>
  <p:tag name="KSO_WM_TAG_VERSION" val="1.0"/>
  <p:tag name="KSO_WM_BEAUTIFY_FLAG" val="#wm#"/>
  <p:tag name="KSO_WM_UNIT_FILL_FORE_SCHEMECOLOR_INDEX" val="7"/>
  <p:tag name="KSO_WM_UNIT_FILL_TYPE" val="1"/>
  <p:tag name="KSO_WM_UNIT_TEXT_FILL_FORE_SCHEMECOLOR_INDEX" val="2"/>
  <p:tag name="KSO_WM_UNIT_TEXT_FILL_TYPE" val="1"/>
  <p:tag name="KSO_WM_UNIT_USESOURCEFORMAT_APPLY" val="1"/>
</p:tagLst>
</file>

<file path=ppt/tags/tag51.xml><?xml version="1.0" encoding="utf-8"?>
<p:tagLst xmlns:p="http://schemas.openxmlformats.org/presentationml/2006/main">
  <p:tag name="KSO_WM_UNIT_HIGHLIGHT" val="0"/>
  <p:tag name="KSO_WM_UNIT_COMPATIBLE" val="0"/>
  <p:tag name="KSO_WM_DIAGRAM_GROUP_CODE" val="l1-1"/>
  <p:tag name="KSO_WM_UNIT_TYPE" val="l_i"/>
  <p:tag name="KSO_WM_UNIT_INDEX" val="1_17"/>
  <p:tag name="KSO_WM_UNIT_ID" val="custom20187140_9*l_i*1_17"/>
  <p:tag name="KSO_WM_TEMPLATE_CATEGORY" val="custom"/>
  <p:tag name="KSO_WM_TEMPLATE_INDEX" val="20187140"/>
  <p:tag name="KSO_WM_UNIT_LAYERLEVEL" val="1_1"/>
  <p:tag name="KSO_WM_TAG_VERSION" val="1.0"/>
  <p:tag name="KSO_WM_BEAUTIFY_FLAG" val="#wm#"/>
  <p:tag name="KSO_WM_UNIT_FILL_FORE_SCHEMECOLOR_INDEX" val="14"/>
  <p:tag name="KSO_WM_UNIT_FILL_TYPE" val="1"/>
  <p:tag name="KSO_WM_UNIT_USESOURCEFORMAT_APPLY" val="1"/>
</p:tagLst>
</file>

<file path=ppt/tags/tag52.xml><?xml version="1.0" encoding="utf-8"?>
<p:tagLst xmlns:p="http://schemas.openxmlformats.org/presentationml/2006/main">
  <p:tag name="KSO_WM_UNIT_HIGHLIGHT" val="0"/>
  <p:tag name="KSO_WM_UNIT_COMPATIBLE" val="0"/>
  <p:tag name="KSO_WM_DIAGRAM_GROUP_CODE" val="l1_1"/>
  <p:tag name="KSO_WM_UNIT_TYPE" val="i"/>
  <p:tag name="KSO_WM_UNIT_INDEX" val="46"/>
  <p:tag name="KSO_WM_UNIT_ID" val="custom20187140_9*i*46"/>
  <p:tag name="KSO_WM_TEMPLATE_CATEGORY" val="custom"/>
  <p:tag name="KSO_WM_TEMPLATE_INDEX" val="20187140"/>
  <p:tag name="KSO_WM_UNIT_LAYERLEVEL" val="1"/>
  <p:tag name="KSO_WM_TAG_VERSION" val="1.0"/>
  <p:tag name="KSO_WM_BEAUTIFY_FLAG" val="#wm#"/>
  <p:tag name="KSO_WM_UNIT_LINE_FORE_SCHEMECOLOR_INDEX" val="13"/>
  <p:tag name="KSO_WM_UNIT_LINE_FILL_TYPE" val="2"/>
  <p:tag name="KSO_WM_UNIT_USESOURCEFORMAT_APPLY" val="1"/>
</p:tagLst>
</file>

<file path=ppt/tags/tag53.xml><?xml version="1.0" encoding="utf-8"?>
<p:tagLst xmlns:p="http://schemas.openxmlformats.org/presentationml/2006/main">
  <p:tag name="KSO_WM_UNIT_HIGHLIGHT" val="0"/>
  <p:tag name="KSO_WM_UNIT_COMPATIBLE" val="0"/>
  <p:tag name="KSO_WM_DIAGRAM_GROUP_CODE" val="l1-1"/>
  <p:tag name="KSO_WM_UNIT_TYPE" val="l_i"/>
  <p:tag name="KSO_WM_UNIT_INDEX" val="1_18"/>
  <p:tag name="KSO_WM_UNIT_ID" val="custom20187140_9*l_i*1_18"/>
  <p:tag name="KSO_WM_TEMPLATE_CATEGORY" val="custom"/>
  <p:tag name="KSO_WM_TEMPLATE_INDEX" val="20187140"/>
  <p:tag name="KSO_WM_UNIT_LAYERLEVEL" val="1_1"/>
  <p:tag name="KSO_WM_TAG_VERSION" val="1.0"/>
  <p:tag name="KSO_WM_BEAUTIFY_FLAG" val="#wm#"/>
  <p:tag name="KSO_WM_UNIT_LINE_FORE_SCHEMECOLOR_INDEX" val="13"/>
  <p:tag name="KSO_WM_UNIT_LINE_FILL_TYPE" val="2"/>
  <p:tag name="KSO_WM_UNIT_USESOURCEFORMAT_APPLY" val="1"/>
</p:tagLst>
</file>

<file path=ppt/tags/tag54.xml><?xml version="1.0" encoding="utf-8"?>
<p:tagLst xmlns:p="http://schemas.openxmlformats.org/presentationml/2006/main">
  <p:tag name="KSO_WM_UNIT_HIGHLIGHT" val="0"/>
  <p:tag name="KSO_WM_UNIT_COMPATIBLE" val="0"/>
  <p:tag name="KSO_WM_DIAGRAM_GROUP_CODE" val="l1-1"/>
  <p:tag name="KSO_WM_UNIT_TYPE" val="l_i"/>
  <p:tag name="KSO_WM_UNIT_INDEX" val="1_19"/>
  <p:tag name="KSO_WM_UNIT_ID" val="custom20187140_9*l_i*1_19"/>
  <p:tag name="KSO_WM_TEMPLATE_CATEGORY" val="custom"/>
  <p:tag name="KSO_WM_TEMPLATE_INDEX" val="20187140"/>
  <p:tag name="KSO_WM_UNIT_LAYERLEVEL" val="1_1"/>
  <p:tag name="KSO_WM_TAG_VERSION" val="1.0"/>
  <p:tag name="KSO_WM_BEAUTIFY_FLAG" val="#wm#"/>
  <p:tag name="KSO_WM_UNIT_LINE_FORE_SCHEMECOLOR_INDEX" val="13"/>
  <p:tag name="KSO_WM_UNIT_LINE_FILL_TYPE" val="2"/>
  <p:tag name="KSO_WM_UNIT_USESOURCEFORMAT_APPLY" val="1"/>
</p:tagLst>
</file>

<file path=ppt/tags/tag55.xml><?xml version="1.0" encoding="utf-8"?>
<p:tagLst xmlns:p="http://schemas.openxmlformats.org/presentationml/2006/main">
  <p:tag name="KSO_WM_UNIT_HIGHLIGHT" val="0"/>
  <p:tag name="KSO_WM_UNIT_COMPATIBLE" val="0"/>
  <p:tag name="KSO_WM_DIAGRAM_GROUP_CODE" val="l1-1"/>
  <p:tag name="KSO_WM_UNIT_TYPE" val="l_i"/>
  <p:tag name="KSO_WM_UNIT_INDEX" val="1_20"/>
  <p:tag name="KSO_WM_UNIT_ID" val="custom20187140_9*l_i*1_20"/>
  <p:tag name="KSO_WM_TEMPLATE_CATEGORY" val="custom"/>
  <p:tag name="KSO_WM_TEMPLATE_INDEX" val="20187140"/>
  <p:tag name="KSO_WM_UNIT_LAYERLEVEL" val="1_1"/>
  <p:tag name="KSO_WM_TAG_VERSION" val="1.0"/>
  <p:tag name="KSO_WM_BEAUTIFY_FLAG" val="#wm#"/>
  <p:tag name="KSO_WM_UNIT_LINE_FORE_SCHEMECOLOR_INDEX" val="13"/>
  <p:tag name="KSO_WM_UNIT_LINE_FILL_TYPE" val="2"/>
  <p:tag name="KSO_WM_UNIT_USESOURCEFORMAT_APPLY" val="1"/>
</p:tagLst>
</file>

<file path=ppt/tags/tag56.xml><?xml version="1.0" encoding="utf-8"?>
<p:tagLst xmlns:p="http://schemas.openxmlformats.org/presentationml/2006/main">
  <p:tag name="KSO_WM_UNIT_PRESET_TEXT_INDEX" val="4"/>
  <p:tag name="KSO_WM_UNIT_PRESET_TEXT_LEN" val="26"/>
  <p:tag name="KSO_WM_UNIT_VALUE" val="21"/>
  <p:tag name="KSO_WM_UNIT_HIGHLIGHT" val="0"/>
  <p:tag name="KSO_WM_UNIT_COMPATIBLE" val="0"/>
  <p:tag name="KSO_WM_DIAGRAM_GROUP_CODE" val="l1-1"/>
  <p:tag name="KSO_WM_UNIT_TYPE" val="l_h_f"/>
  <p:tag name="KSO_WM_UNIT_INDEX" val="1_4_1"/>
  <p:tag name="KSO_WM_UNIT_ID" val="custom20187140_9*l_h_f*1_4_1"/>
  <p:tag name="KSO_WM_TEMPLATE_CATEGORY" val="custom"/>
  <p:tag name="KSO_WM_TEMPLATE_INDEX" val="20187140"/>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57.xml><?xml version="1.0" encoding="utf-8"?>
<p:tagLst xmlns:p="http://schemas.openxmlformats.org/presentationml/2006/main">
  <p:tag name="KSO_WM_UNIT_ISCONTENTSTITLE" val="0"/>
  <p:tag name="KSO_WM_UNIT_PRESET_TEXT" val="LOREM"/>
  <p:tag name="KSO_WM_UNIT_VALUE" val="7"/>
  <p:tag name="KSO_WM_UNIT_HIGHLIGHT" val="0"/>
  <p:tag name="KSO_WM_UNIT_COMPATIBLE" val="0"/>
  <p:tag name="KSO_WM_DIAGRAM_GROUP_CODE" val="l1-1"/>
  <p:tag name="KSO_WM_UNIT_TYPE" val="l_h_a"/>
  <p:tag name="KSO_WM_UNIT_INDEX" val="1_4_1"/>
  <p:tag name="KSO_WM_UNIT_ID" val="custom20187140_9*l_h_a*1_4_1"/>
  <p:tag name="KSO_WM_TEMPLATE_CATEGORY" val="custom"/>
  <p:tag name="KSO_WM_TEMPLATE_INDEX" val="20187140"/>
  <p:tag name="KSO_WM_UNIT_LAYERLEVEL" val="1_1_1"/>
  <p:tag name="KSO_WM_TAG_VERSION" val="1.0"/>
  <p:tag name="KSO_WM_BEAUTIFY_FLAG" val="#wm#"/>
  <p:tag name="KSO_WM_UNIT_TEXT_FILL_FORE_SCHEMECOLOR_INDEX" val="7"/>
  <p:tag name="KSO_WM_UNIT_TEXT_FILL_TYPE" val="1"/>
  <p:tag name="KSO_WM_UNIT_USESOURCEFORMAT_APPLY" val="1"/>
</p:tagLst>
</file>

<file path=ppt/tags/tag58.xml><?xml version="1.0" encoding="utf-8"?>
<p:tagLst xmlns:p="http://schemas.openxmlformats.org/presentationml/2006/main">
  <p:tag name="KSO_WM_UNIT_HIGHLIGHT" val="0"/>
  <p:tag name="KSO_WM_UNIT_COMPATIBLE" val="0"/>
  <p:tag name="KSO_WM_DIAGRAM_GROUP_CODE" val="l1_1"/>
  <p:tag name="KSO_WM_UNIT_TYPE" val="i"/>
  <p:tag name="KSO_WM_UNIT_INDEX" val="55"/>
  <p:tag name="KSO_WM_UNIT_ID" val="custom20187140_9*i*55"/>
  <p:tag name="KSO_WM_TEMPLATE_CATEGORY" val="custom"/>
  <p:tag name="KSO_WM_TEMPLATE_INDEX" val="20187140"/>
  <p:tag name="KSO_WM_UNIT_LAYERLEVEL" val="1"/>
  <p:tag name="KSO_WM_TAG_VERSION" val="1.0"/>
  <p:tag name="KSO_WM_BEAUTIFY_FLAG" val="#wm#"/>
  <p:tag name="KSO_WM_UNIT_LINE_FORE_SCHEMECOLOR_INDEX" val="13"/>
  <p:tag name="KSO_WM_UNIT_LINE_FILL_TYPE" val="2"/>
  <p:tag name="KSO_WM_UNIT_USESOURCEFORMAT_APPLY" val="1"/>
</p:tagLst>
</file>

<file path=ppt/tags/tag59.xml><?xml version="1.0" encoding="utf-8"?>
<p:tagLst xmlns:p="http://schemas.openxmlformats.org/presentationml/2006/main">
  <p:tag name="KSO_WM_UNIT_HIGHLIGHT" val="0"/>
  <p:tag name="KSO_WM_UNIT_COMPATIBLE" val="0"/>
  <p:tag name="KSO_WM_DIAGRAM_GROUP_CODE" val="l1-1"/>
  <p:tag name="KSO_WM_UNIT_TYPE" val="l_i"/>
  <p:tag name="KSO_WM_UNIT_INDEX" val="1_21"/>
  <p:tag name="KSO_WM_UNIT_ID" val="custom20187140_9*l_i*1_21"/>
  <p:tag name="KSO_WM_TEMPLATE_CATEGORY" val="custom"/>
  <p:tag name="KSO_WM_TEMPLATE_INDEX" val="20187140"/>
  <p:tag name="KSO_WM_UNIT_LAYERLEVEL" val="1_1"/>
  <p:tag name="KSO_WM_TAG_VERSION" val="1.0"/>
  <p:tag name="KSO_WM_BEAUTIFY_FLAG" val="#wm#"/>
  <p:tag name="KSO_WM_UNIT_LINE_FORE_SCHEMECOLOR_INDEX" val="13"/>
  <p:tag name="KSO_WM_UNIT_LINE_FILL_TYPE" val="2"/>
  <p:tag name="KSO_WM_UNIT_USESOURCEFORMAT_APPLY" val="1"/>
</p:tagLst>
</file>

<file path=ppt/tags/tag6.xml><?xml version="1.0" encoding="utf-8"?>
<p:tagLst xmlns:p="http://schemas.openxmlformats.org/presentationml/2006/main">
  <p:tag name="ISLIDE.DIAGRAM" val="2b751056-6b97-492c-b763-340acee7e99d"/>
</p:tagLst>
</file>

<file path=ppt/tags/tag60.xml><?xml version="1.0" encoding="utf-8"?>
<p:tagLst xmlns:p="http://schemas.openxmlformats.org/presentationml/2006/main">
  <p:tag name="KSO_WM_UNIT_HIGHLIGHT" val="0"/>
  <p:tag name="KSO_WM_UNIT_COMPATIBLE" val="0"/>
  <p:tag name="KSO_WM_DIAGRAM_GROUP_CODE" val="l1-1"/>
  <p:tag name="KSO_WM_UNIT_TYPE" val="l_i"/>
  <p:tag name="KSO_WM_UNIT_INDEX" val="1_22"/>
  <p:tag name="KSO_WM_UNIT_ID" val="custom20187140_9*l_i*1_22"/>
  <p:tag name="KSO_WM_TEMPLATE_CATEGORY" val="custom"/>
  <p:tag name="KSO_WM_TEMPLATE_INDEX" val="20187140"/>
  <p:tag name="KSO_WM_UNIT_LAYERLEVEL" val="1_1"/>
  <p:tag name="KSO_WM_TAG_VERSION" val="1.0"/>
  <p:tag name="KSO_WM_BEAUTIFY_FLAG" val="#wm#"/>
  <p:tag name="KSO_WM_UNIT_LINE_FORE_SCHEMECOLOR_INDEX" val="13"/>
  <p:tag name="KSO_WM_UNIT_LINE_FILL_TYPE" val="2"/>
  <p:tag name="KSO_WM_UNIT_USESOURCEFORMAT_APPLY" val="1"/>
</p:tagLst>
</file>

<file path=ppt/tags/tag61.xml><?xml version="1.0" encoding="utf-8"?>
<p:tagLst xmlns:p="http://schemas.openxmlformats.org/presentationml/2006/main">
  <p:tag name="KSO_WM_UNIT_HIGHLIGHT" val="0"/>
  <p:tag name="KSO_WM_UNIT_COMPATIBLE" val="0"/>
  <p:tag name="KSO_WM_DIAGRAM_GROUP_CODE" val="l1-1"/>
  <p:tag name="KSO_WM_UNIT_TYPE" val="l_i"/>
  <p:tag name="KSO_WM_UNIT_INDEX" val="1_23"/>
  <p:tag name="KSO_WM_UNIT_ID" val="custom20187140_9*l_i*1_23"/>
  <p:tag name="KSO_WM_TEMPLATE_CATEGORY" val="custom"/>
  <p:tag name="KSO_WM_TEMPLATE_INDEX" val="20187140"/>
  <p:tag name="KSO_WM_UNIT_LAYERLEVEL" val="1_1"/>
  <p:tag name="KSO_WM_TAG_VERSION" val="1.0"/>
  <p:tag name="KSO_WM_BEAUTIFY_FLAG" val="#wm#"/>
  <p:tag name="KSO_WM_UNIT_LINE_FORE_SCHEMECOLOR_INDEX" val="13"/>
  <p:tag name="KSO_WM_UNIT_LINE_FILL_TYPE" val="2"/>
  <p:tag name="KSO_WM_UNIT_USESOURCEFORMAT_APPLY" val="1"/>
</p:tagLst>
</file>

<file path=ppt/tags/tag62.xml><?xml version="1.0" encoding="utf-8"?>
<p:tagLst xmlns:p="http://schemas.openxmlformats.org/presentationml/2006/main">
  <p:tag name="KSO_WM_UNIT_HIGHLIGHT" val="0"/>
  <p:tag name="KSO_WM_UNIT_COMPATIBLE" val="0"/>
  <p:tag name="KSO_WM_DIAGRAM_GROUP_CODE" val="l1-1"/>
  <p:tag name="KSO_WM_UNIT_TYPE" val="l_i"/>
  <p:tag name="KSO_WM_UNIT_INDEX" val="1_24"/>
  <p:tag name="KSO_WM_UNIT_ID" val="custom20187140_9*l_i*1_24"/>
  <p:tag name="KSO_WM_TEMPLATE_CATEGORY" val="custom"/>
  <p:tag name="KSO_WM_TEMPLATE_INDEX" val="20187140"/>
  <p:tag name="KSO_WM_UNIT_LAYERLEVEL" val="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63.xml><?xml version="1.0" encoding="utf-8"?>
<p:tagLst xmlns:p="http://schemas.openxmlformats.org/presentationml/2006/main">
  <p:tag name="KSO_WM_UNIT_HIGHLIGHT" val="0"/>
  <p:tag name="KSO_WM_UNIT_COMPATIBLE" val="0"/>
  <p:tag name="KSO_WM_DIAGRAM_GROUP_CODE" val="l1-1"/>
  <p:tag name="KSO_WM_UNIT_TYPE" val="l_i"/>
  <p:tag name="KSO_WM_UNIT_INDEX" val="1_25"/>
  <p:tag name="KSO_WM_UNIT_ID" val="custom20187140_9*l_i*1_25"/>
  <p:tag name="KSO_WM_TEMPLATE_CATEGORY" val="custom"/>
  <p:tag name="KSO_WM_TEMPLATE_INDEX" val="20187140"/>
  <p:tag name="KSO_WM_UNIT_LAYERLEVEL" val="1_1"/>
  <p:tag name="KSO_WM_TAG_VERSION" val="1.0"/>
  <p:tag name="KSO_WM_BEAUTIFY_FLAG" val="#wm#"/>
  <p:tag name="KSO_WM_UNIT_FILL_FORE_SCHEMECOLOR_INDEX" val="8"/>
  <p:tag name="KSO_WM_UNIT_FILL_TYPE" val="1"/>
  <p:tag name="KSO_WM_UNIT_TEXT_FILL_FORE_SCHEMECOLOR_INDEX" val="2"/>
  <p:tag name="KSO_WM_UNIT_TEXT_FILL_TYPE" val="1"/>
  <p:tag name="KSO_WM_UNIT_USESOURCEFORMAT_APPLY" val="1"/>
</p:tagLst>
</file>

<file path=ppt/tags/tag64.xml><?xml version="1.0" encoding="utf-8"?>
<p:tagLst xmlns:p="http://schemas.openxmlformats.org/presentationml/2006/main">
  <p:tag name="KSO_WM_UNIT_HIGHLIGHT" val="0"/>
  <p:tag name="KSO_WM_UNIT_COMPATIBLE" val="0"/>
  <p:tag name="KSO_WM_DIAGRAM_GROUP_CODE" val="l1-1"/>
  <p:tag name="KSO_WM_UNIT_TYPE" val="l_i"/>
  <p:tag name="KSO_WM_UNIT_INDEX" val="1_26"/>
  <p:tag name="KSO_WM_UNIT_ID" val="custom20187140_9*l_i*1_26"/>
  <p:tag name="KSO_WM_TEMPLATE_CATEGORY" val="custom"/>
  <p:tag name="KSO_WM_TEMPLATE_INDEX" val="20187140"/>
  <p:tag name="KSO_WM_UNIT_LAYERLEVEL" val="1_1"/>
  <p:tag name="KSO_WM_TAG_VERSION" val="1.0"/>
  <p:tag name="KSO_WM_BEAUTIFY_FLAG" val="#wm#"/>
  <p:tag name="KSO_WM_UNIT_FILL_FORE_SCHEMECOLOR_INDEX" val="9"/>
  <p:tag name="KSO_WM_UNIT_FILL_TYPE" val="1"/>
  <p:tag name="KSO_WM_UNIT_TEXT_FILL_FORE_SCHEMECOLOR_INDEX" val="2"/>
  <p:tag name="KSO_WM_UNIT_TEXT_FILL_TYPE" val="1"/>
  <p:tag name="KSO_WM_UNIT_USESOURCEFORMAT_APPLY" val="1"/>
</p:tagLst>
</file>

<file path=ppt/tags/tag65.xml><?xml version="1.0" encoding="utf-8"?>
<p:tagLst xmlns:p="http://schemas.openxmlformats.org/presentationml/2006/main">
  <p:tag name="KSO_WM_UNIT_HIGHLIGHT" val="0"/>
  <p:tag name="KSO_WM_UNIT_COMPATIBLE" val="0"/>
  <p:tag name="KSO_WM_DIAGRAM_GROUP_CODE" val="l1-1"/>
  <p:tag name="KSO_WM_UNIT_TYPE" val="l_i"/>
  <p:tag name="KSO_WM_UNIT_INDEX" val="1_27"/>
  <p:tag name="KSO_WM_UNIT_ID" val="custom20187140_9*l_i*1_27"/>
  <p:tag name="KSO_WM_TEMPLATE_CATEGORY" val="custom"/>
  <p:tag name="KSO_WM_TEMPLATE_INDEX" val="20187140"/>
  <p:tag name="KSO_WM_UNIT_LAYERLEVEL" val="1_1"/>
  <p:tag name="KSO_WM_TAG_VERSION" val="1.0"/>
  <p:tag name="KSO_WM_BEAUTIFY_FLAG" val="#wm#"/>
  <p:tag name="KSO_WM_UNIT_FILL_FORE_SCHEMECOLOR_INDEX" val="7"/>
  <p:tag name="KSO_WM_UNIT_FILL_TYPE" val="1"/>
  <p:tag name="KSO_WM_UNIT_TEXT_FILL_FORE_SCHEMECOLOR_INDEX" val="2"/>
  <p:tag name="KSO_WM_UNIT_TEXT_FILL_TYPE" val="1"/>
  <p:tag name="KSO_WM_UNIT_USESOURCEFORMAT_APPLY" val="1"/>
</p:tagLst>
</file>

<file path=ppt/tags/tag66.xml><?xml version="1.0" encoding="utf-8"?>
<p:tagLst xmlns:p="http://schemas.openxmlformats.org/presentationml/2006/main">
  <p:tag name="KSO_WM_UNIT_HIGHLIGHT" val="0"/>
  <p:tag name="KSO_WM_UNIT_COMPATIBLE" val="0"/>
  <p:tag name="KSO_WM_DIAGRAM_GROUP_CODE" val="l1_1"/>
  <p:tag name="KSO_WM_UNIT_TYPE" val="i"/>
  <p:tag name="KSO_WM_UNIT_INDEX" val="66"/>
  <p:tag name="KSO_WM_UNIT_ID" val="custom20187140_9*i*66"/>
  <p:tag name="KSO_WM_TEMPLATE_CATEGORY" val="custom"/>
  <p:tag name="KSO_WM_TEMPLATE_INDEX" val="20187140"/>
  <p:tag name="KSO_WM_UNIT_LAYERLEVEL" val="1"/>
  <p:tag name="KSO_WM_TAG_VERSION" val="1.0"/>
  <p:tag name="KSO_WM_BEAUTIFY_FLAG" val="#wm#"/>
  <p:tag name="KSO_WM_UNIT_LINE_FORE_SCHEMECOLOR_INDEX" val="13"/>
  <p:tag name="KSO_WM_UNIT_LINE_FILL_TYPE" val="2"/>
  <p:tag name="KSO_WM_UNIT_USESOURCEFORMAT_APPLY" val="1"/>
</p:tagLst>
</file>

<file path=ppt/tags/tag67.xml><?xml version="1.0" encoding="utf-8"?>
<p:tagLst xmlns:p="http://schemas.openxmlformats.org/presentationml/2006/main">
  <p:tag name="KSO_WM_UNIT_HIGHLIGHT" val="0"/>
  <p:tag name="KSO_WM_UNIT_COMPATIBLE" val="0"/>
  <p:tag name="KSO_WM_DIAGRAM_GROUP_CODE" val="l1-1"/>
  <p:tag name="KSO_WM_UNIT_TYPE" val="l_i"/>
  <p:tag name="KSO_WM_UNIT_INDEX" val="1_28"/>
  <p:tag name="KSO_WM_UNIT_ID" val="custom20187140_9*l_i*1_28"/>
  <p:tag name="KSO_WM_TEMPLATE_CATEGORY" val="custom"/>
  <p:tag name="KSO_WM_TEMPLATE_INDEX" val="20187140"/>
  <p:tag name="KSO_WM_UNIT_LAYERLEVEL" val="1_1"/>
  <p:tag name="KSO_WM_TAG_VERSION" val="1.0"/>
  <p:tag name="KSO_WM_BEAUTIFY_FLAG" val="#wm#"/>
  <p:tag name="KSO_WM_UNIT_LINE_FORE_SCHEMECOLOR_INDEX" val="13"/>
  <p:tag name="KSO_WM_UNIT_LINE_FILL_TYPE" val="2"/>
  <p:tag name="KSO_WM_UNIT_USESOURCEFORMAT_APPLY" val="1"/>
</p:tagLst>
</file>

<file path=ppt/tags/tag68.xml><?xml version="1.0" encoding="utf-8"?>
<p:tagLst xmlns:p="http://schemas.openxmlformats.org/presentationml/2006/main">
  <p:tag name="KSO_WM_UNIT_HIGHLIGHT" val="0"/>
  <p:tag name="KSO_WM_UNIT_COMPATIBLE" val="0"/>
  <p:tag name="KSO_WM_DIAGRAM_GROUP_CODE" val="l1-1"/>
  <p:tag name="KSO_WM_UNIT_TYPE" val="l_i"/>
  <p:tag name="KSO_WM_UNIT_INDEX" val="1_29"/>
  <p:tag name="KSO_WM_UNIT_ID" val="custom20187140_9*l_i*1_29"/>
  <p:tag name="KSO_WM_TEMPLATE_CATEGORY" val="custom"/>
  <p:tag name="KSO_WM_TEMPLATE_INDEX" val="20187140"/>
  <p:tag name="KSO_WM_UNIT_LAYERLEVEL" val="1_1"/>
  <p:tag name="KSO_WM_TAG_VERSION" val="1.0"/>
  <p:tag name="KSO_WM_BEAUTIFY_FLAG" val="#wm#"/>
  <p:tag name="KSO_WM_UNIT_LINE_FORE_SCHEMECOLOR_INDEX" val="13"/>
  <p:tag name="KSO_WM_UNIT_LINE_FILL_TYPE" val="2"/>
  <p:tag name="KSO_WM_UNIT_USESOURCEFORMAT_APPLY" val="1"/>
</p:tagLst>
</file>

<file path=ppt/tags/tag69.xml><?xml version="1.0" encoding="utf-8"?>
<p:tagLst xmlns:p="http://schemas.openxmlformats.org/presentationml/2006/main">
  <p:tag name="KSO_WM_UNIT_PRESET_TEXT_INDEX" val="4"/>
  <p:tag name="KSO_WM_UNIT_PRESET_TEXT_LEN" val="26"/>
  <p:tag name="KSO_WM_UNIT_VALUE" val="21"/>
  <p:tag name="KSO_WM_UNIT_HIGHLIGHT" val="0"/>
  <p:tag name="KSO_WM_UNIT_COMPATIBLE" val="0"/>
  <p:tag name="KSO_WM_DIAGRAM_GROUP_CODE" val="l1-1"/>
  <p:tag name="KSO_WM_UNIT_TYPE" val="l_h_f"/>
  <p:tag name="KSO_WM_UNIT_INDEX" val="1_5_1"/>
  <p:tag name="KSO_WM_UNIT_ID" val="custom20187140_9*l_h_f*1_5_1"/>
  <p:tag name="KSO_WM_TEMPLATE_CATEGORY" val="custom"/>
  <p:tag name="KSO_WM_TEMPLATE_INDEX" val="20187140"/>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7.xml><?xml version="1.0" encoding="utf-8"?>
<p:tagLst xmlns:p="http://schemas.openxmlformats.org/presentationml/2006/main">
  <p:tag name="KSO_WM_UNIT_VALUE" val="240"/>
  <p:tag name="KSO_WM_UNIT_HIGHLIGHT" val="0"/>
  <p:tag name="KSO_WM_UNIT_COMPATIBLE" val="0"/>
  <p:tag name="KSO_WM_UNIT_TYPE" val="f"/>
  <p:tag name="KSO_WM_UNIT_INDEX" val="1"/>
  <p:tag name="KSO_WM_UNIT_ID" val="custom20187140_2*f*1"/>
  <p:tag name="KSO_WM_TEMPLATE_CATEGORY" val="custom"/>
  <p:tag name="KSO_WM_TEMPLATE_INDEX" val="20187140"/>
  <p:tag name="KSO_WM_UNIT_LAYERLEVEL" val="1"/>
  <p:tag name="KSO_WM_TAG_VERSION" val="1.0"/>
  <p:tag name="KSO_WM_BEAUTIFY_FLAG" val="#wm#"/>
  <p:tag name="KSO_WM_UNIT_PRESET_TEXT" val="Subtitle Here&#13;Subtitle Here&#13;Subtitle Here&#13;Subtitle Here"/>
</p:tagLst>
</file>

<file path=ppt/tags/tag70.xml><?xml version="1.0" encoding="utf-8"?>
<p:tagLst xmlns:p="http://schemas.openxmlformats.org/presentationml/2006/main">
  <p:tag name="KSO_WM_UNIT_ISCONTENTSTITLE" val="0"/>
  <p:tag name="KSO_WM_UNIT_VALUE" val="7"/>
  <p:tag name="KSO_WM_UNIT_HIGHLIGHT" val="0"/>
  <p:tag name="KSO_WM_UNIT_COMPATIBLE" val="0"/>
  <p:tag name="KSO_WM_DIAGRAM_GROUP_CODE" val="l1-1"/>
  <p:tag name="KSO_WM_UNIT_TYPE" val="l_h_a"/>
  <p:tag name="KSO_WM_UNIT_INDEX" val="1_5_1"/>
  <p:tag name="KSO_WM_UNIT_ID" val="custom20187140_9*l_h_a*1_5_1"/>
  <p:tag name="KSO_WM_TEMPLATE_CATEGORY" val="custom"/>
  <p:tag name="KSO_WM_TEMPLATE_INDEX" val="20187140"/>
  <p:tag name="KSO_WM_UNIT_LAYERLEVEL" val="1_1_1"/>
  <p:tag name="KSO_WM_TAG_VERSION" val="1.0"/>
  <p:tag name="KSO_WM_BEAUTIFY_FLAG" val="#wm#"/>
  <p:tag name="KSO_WM_UNIT_PRESET_TEXT" val="LOREM"/>
  <p:tag name="KSO_WM_UNIT_TEXT_FILL_FORE_SCHEMECOLOR_INDEX" val="9"/>
  <p:tag name="KSO_WM_UNIT_TEXT_FILL_TYPE" val="1"/>
  <p:tag name="KSO_WM_UNIT_USESOURCEFORMAT_APPLY" val="1"/>
</p:tagLst>
</file>

<file path=ppt/tags/tag71.xml><?xml version="1.0" encoding="utf-8"?>
<p:tagLst xmlns:p="http://schemas.openxmlformats.org/presentationml/2006/main">
  <p:tag name="KSO_WM_SLIDE_ID" val="custom20187140_9"/>
  <p:tag name="KSO_WM_SLIDE_TYPE" val="text"/>
  <p:tag name="KSO_WM_SLIDE_SUBTYPE" val="diag"/>
  <p:tag name="KSO_WM_SLIDE_ITEM_CNT" val="5"/>
  <p:tag name="KSO_WM_SLIDE_INDEX" val="9"/>
  <p:tag name="KSO_WM_SLIDE_SIZE" val="758.848*366.477"/>
  <p:tag name="KSO_WM_SLIDE_POSITION" val="100.576*153.94"/>
  <p:tag name="KSO_WM_DIAGRAM_GROUP_CODE" val="l1-1"/>
  <p:tag name="KSO_WM_TAG_VERSION" val="1.0"/>
  <p:tag name="KSO_WM_BEAUTIFY_FLAG" val="#wm#"/>
  <p:tag name="KSO_WM_TEMPLATE_CATEGORY" val="custom"/>
  <p:tag name="KSO_WM_TEMPLATE_INDEX" val="20187140"/>
  <p:tag name="KSO_WM_SLIDE_LAYOUT" val="a_l"/>
  <p:tag name="KSO_WM_SLIDE_LAYOUT_CNT" val="1_1"/>
</p:tagLst>
</file>

<file path=ppt/tags/tag72.xml><?xml version="1.0" encoding="utf-8"?>
<p:tagLst xmlns:p="http://schemas.openxmlformats.org/presentationml/2006/main">
  <p:tag name="KSO_WM_UNIT_ISCONTENTSTITLE" val="0"/>
  <p:tag name="KSO_WM_UNIT_VALUE" val="40"/>
  <p:tag name="KSO_WM_UNIT_HIGHLIGHT" val="0"/>
  <p:tag name="KSO_WM_UNIT_COMPATIBLE" val="0"/>
  <p:tag name="KSO_WM_UNIT_TYPE" val="a"/>
  <p:tag name="KSO_WM_UNIT_INDEX" val="1"/>
  <p:tag name="KSO_WM_UNIT_ID" val="custom20187140_5*a*1"/>
  <p:tag name="KSO_WM_TEMPLATE_CATEGORY" val="custom"/>
  <p:tag name="KSO_WM_TEMPLATE_INDEX" val="20187140"/>
  <p:tag name="KSO_WM_UNIT_LAYERLEVEL" val="1"/>
  <p:tag name="KSO_WM_TAG_VERSION" val="1.0"/>
  <p:tag name="KSO_WM_BEAUTIFY_FLAG" val="#wm#"/>
  <p:tag name="KSO_WM_UNIT_PRESET_TEXT" val="Section Header Here"/>
</p:tagLst>
</file>

<file path=ppt/tags/tag73.xml><?xml version="1.0" encoding="utf-8"?>
<p:tagLst xmlns:p="http://schemas.openxmlformats.org/presentationml/2006/main">
  <p:tag name="KSO_WM_UNIT_ISCONTENTSTITLE" val="0"/>
  <p:tag name="KSO_WM_UNIT_HIGHLIGHT" val="0"/>
  <p:tag name="KSO_WM_UNIT_COMPATIBLE" val="0"/>
  <p:tag name="KSO_WM_UNIT_TYPE" val="b"/>
  <p:tag name="KSO_WM_UNIT_INDEX" val="1"/>
  <p:tag name="KSO_WM_UNIT_ID" val="custom20187140_5*b*1"/>
  <p:tag name="KSO_WM_TEMPLATE_CATEGORY" val="custom"/>
  <p:tag name="KSO_WM_TEMPLATE_INDEX" val="20187140"/>
  <p:tag name="KSO_WM_UNIT_LAYERLEVEL" val="1"/>
  <p:tag name="KSO_WM_TAG_VERSION" val="1.0"/>
  <p:tag name="KSO_WM_BEAUTIFY_FLAG" val="#wm#"/>
  <p:tag name="KSO_WM_UNIT_PRESET_TEXT" val="Supporting text here.&#13;When you copy &amp; paste, choose &quot;keep text only&quot; option."/>
</p:tagLst>
</file>

<file path=ppt/tags/tag74.xml><?xml version="1.0" encoding="utf-8"?>
<p:tagLst xmlns:p="http://schemas.openxmlformats.org/presentationml/2006/main">
  <p:tag name="KSO_WM_UNIT_VALUE" val="8"/>
  <p:tag name="KSO_WM_UNIT_HIGHLIGHT" val="0"/>
  <p:tag name="KSO_WM_UNIT_COMPATIBLE" val="1"/>
  <p:tag name="KSO_WM_UNIT_TYPE" val="e"/>
  <p:tag name="KSO_WM_UNIT_INDEX" val="1"/>
  <p:tag name="KSO_WM_UNIT_ID" val="custom20187140_5*e*1"/>
  <p:tag name="KSO_WM_TEMPLATE_CATEGORY" val="custom"/>
  <p:tag name="KSO_WM_TEMPLATE_INDEX" val="20187140"/>
  <p:tag name="KSO_WM_UNIT_LAYERLEVEL" val="1"/>
  <p:tag name="KSO_WM_TAG_VERSION" val="1.0"/>
  <p:tag name="KSO_WM_BEAUTIFY_FLAG" val="#wm#"/>
  <p:tag name="KSO_WM_UNIT_PRESET_TEXT" val="01"/>
</p:tagLst>
</file>

<file path=ppt/tags/tag75.xml><?xml version="1.0" encoding="utf-8"?>
<p:tagLst xmlns:p="http://schemas.openxmlformats.org/presentationml/2006/main">
  <p:tag name="KSO_WM_SLIDE_ID" val="custom20187140_5"/>
  <p:tag name="KSO_WM_SLIDE_TYPE" val="sectionTitle"/>
  <p:tag name="KSO_WM_SLIDE_SUBTYPE" val="pureTxt"/>
  <p:tag name="KSO_WM_SLIDE_ITEM_CNT" val="2"/>
  <p:tag name="KSO_WM_SLIDE_INDEX" val="5"/>
  <p:tag name="KSO_WM_TAG_VERSION" val="1.0"/>
  <p:tag name="KSO_WM_BEAUTIFY_FLAG" val="#wm#"/>
  <p:tag name="KSO_WM_TEMPLATE_CATEGORY" val="custom"/>
  <p:tag name="KSO_WM_TEMPLATE_INDEX" val="20187140"/>
  <p:tag name="KSO_WM_SLIDE_LAYOUT" val="a_b_e"/>
  <p:tag name="KSO_WM_SLIDE_LAYOUT_CNT" val="1_1_1"/>
</p:tagLst>
</file>

<file path=ppt/tags/tag76.xml><?xml version="1.0" encoding="utf-8"?>
<p:tagLst xmlns:p="http://schemas.openxmlformats.org/presentationml/2006/main">
  <p:tag name="KSO_WM_UNIT_VALUE" val="1426*1107"/>
  <p:tag name="KSO_WM_UNIT_HIGHLIGHT" val="0"/>
  <p:tag name="KSO_WM_UNIT_COMPATIBLE" val="0"/>
  <p:tag name="KSO_WM_UNIT_TYPE" val="h_d"/>
  <p:tag name="KSO_WM_UNIT_INDEX" val="1_1"/>
  <p:tag name="KSO_WM_UNIT_ID" val="custom20187140_14*h_d*1_1"/>
  <p:tag name="KSO_WM_TEMPLATE_CATEGORY" val="custom"/>
  <p:tag name="KSO_WM_TEMPLATE_INDEX" val="20187140"/>
  <p:tag name="KSO_WM_UNIT_LAYERLEVEL" val="1_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TYPE" val="i"/>
  <p:tag name="KSO_WM_UNIT_INDEX" val="1"/>
  <p:tag name="KSO_WM_UNIT_ID" val="custom20187140_14*i*1"/>
  <p:tag name="KSO_WM_TEMPLATE_CATEGORY" val="custom"/>
  <p:tag name="KSO_WM_TEMPLATE_INDEX" val="20187140"/>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TYPE" val="i"/>
  <p:tag name="KSO_WM_UNIT_INDEX" val="2"/>
  <p:tag name="KSO_WM_UNIT_ID" val="custom20187140_14*i*2"/>
  <p:tag name="KSO_WM_TEMPLATE_CATEGORY" val="custom"/>
  <p:tag name="KSO_WM_TEMPLATE_INDEX" val="20187140"/>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TYPE" val="i"/>
  <p:tag name="KSO_WM_UNIT_INDEX" val="4"/>
  <p:tag name="KSO_WM_UNIT_ID" val="custom20187140_14*i*4"/>
  <p:tag name="KSO_WM_TEMPLATE_CATEGORY" val="custom"/>
  <p:tag name="KSO_WM_TEMPLATE_INDEX" val="20187140"/>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TYPE" val="i"/>
  <p:tag name="KSO_WM_UNIT_INDEX" val="6"/>
  <p:tag name="KSO_WM_UNIT_ID" val="custom20187140_2*i*6"/>
  <p:tag name="KSO_WM_TEMPLATE_CATEGORY" val="custom"/>
  <p:tag name="KSO_WM_TEMPLATE_INDEX" val="20187140"/>
  <p:tag name="KSO_WM_UNIT_LAYERLEVEL" val="1"/>
  <p:tag name="KSO_WM_TAG_VERSION" val="1.0"/>
  <p:tag name="KSO_WM_BEAUTIFY_FLAG" val="#wm#"/>
</p:tagLst>
</file>

<file path=ppt/tags/tag80.xml><?xml version="1.0" encoding="utf-8"?>
<p:tagLst xmlns:p="http://schemas.openxmlformats.org/presentationml/2006/main">
  <p:tag name="KSO_WM_UNIT_ISCONTENTSTITLE" val="0"/>
  <p:tag name="KSO_WM_UNIT_PRESET_TEXT" val="Add your title here"/>
  <p:tag name="KSO_WM_UNIT_VALUE" val="9"/>
  <p:tag name="KSO_WM_UNIT_HIGHLIGHT" val="0"/>
  <p:tag name="KSO_WM_UNIT_COMPATIBLE" val="0"/>
  <p:tag name="KSO_WM_UNIT_TYPE" val="a"/>
  <p:tag name="KSO_WM_UNIT_INDEX" val="1"/>
  <p:tag name="KSO_WM_UNIT_ID" val="custom20187140_14*a*1"/>
  <p:tag name="KSO_WM_TEMPLATE_CATEGORY" val="custom"/>
  <p:tag name="KSO_WM_TEMPLATE_INDEX" val="20187140"/>
  <p:tag name="KSO_WM_UNIT_LAYERLEVEL" val="1"/>
  <p:tag name="KSO_WM_TAG_VERSION" val="1.0"/>
  <p:tag name="KSO_WM_BEAUTIFY_FLAG" val="#wm#"/>
</p:tagLst>
</file>

<file path=ppt/tags/tag81.xml><?xml version="1.0" encoding="utf-8"?>
<p:tagLst xmlns:p="http://schemas.openxmlformats.org/presentationml/2006/main">
  <p:tag name="KSO_WM_UNIT_PRESET_TEXT" val="For more PPT templates，visit www.tretars.com"/>
  <p:tag name="KSO_WM_UNIT_VALUE" val="21"/>
  <p:tag name="KSO_WM_UNIT_HIGHLIGHT" val="0"/>
  <p:tag name="KSO_WM_UNIT_COMPATIBLE" val="0"/>
  <p:tag name="KSO_WM_UNIT_TYPE" val="f"/>
  <p:tag name="KSO_WM_UNIT_INDEX" val="1"/>
  <p:tag name="KSO_WM_UNIT_ID" val="custom20187140_14*f*1"/>
  <p:tag name="KSO_WM_TEMPLATE_CATEGORY" val="custom"/>
  <p:tag name="KSO_WM_TEMPLATE_INDEX" val="20187140"/>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TYPE" val="i"/>
  <p:tag name="KSO_WM_UNIT_INDEX" val="7"/>
  <p:tag name="KSO_WM_UNIT_ID" val="custom20187140_14*i*7"/>
  <p:tag name="KSO_WM_TEMPLATE_CATEGORY" val="custom"/>
  <p:tag name="KSO_WM_TEMPLATE_INDEX" val="20187140"/>
  <p:tag name="KSO_WM_UNIT_LAYERLEVEL" val="1"/>
  <p:tag name="KSO_WM_TAG_VERSION" val="1.0"/>
  <p:tag name="KSO_WM_BEAUTIFY_FLAG" val="#wm#"/>
</p:tagLst>
</file>

<file path=ppt/tags/tag83.xml><?xml version="1.0" encoding="utf-8"?>
<p:tagLst xmlns:p="http://schemas.openxmlformats.org/presentationml/2006/main">
  <p:tag name="KSO_WM_UNIT_PRESET_TEXT" val="Lorem ipsum dolor sit amet, consectetur adipiscing elit. Proin condimentum velit in tortor posuere posuere. Class aptent taciti sociosqu ad litora torquent per conubia nostra, per inceptos himenaeos"/>
  <p:tag name="KSO_WM_UNIT_VALUE" val="110"/>
  <p:tag name="KSO_WM_UNIT_HIGHLIGHT" val="0"/>
  <p:tag name="KSO_WM_UNIT_COMPATIBLE" val="0"/>
  <p:tag name="KSO_WM_UNIT_TYPE" val="h_f"/>
  <p:tag name="KSO_WM_UNIT_INDEX" val="1_1"/>
  <p:tag name="KSO_WM_UNIT_ID" val="custom20187140_14*h_f*1_1"/>
  <p:tag name="KSO_WM_TEMPLATE_CATEGORY" val="custom"/>
  <p:tag name="KSO_WM_TEMPLATE_INDEX" val="20187140"/>
  <p:tag name="KSO_WM_UNIT_LAYERLEVEL" val="1_1"/>
  <p:tag name="KSO_WM_TAG_VERSION" val="1.0"/>
  <p:tag name="KSO_WM_BEAUTIFY_FLAG" val="#wm#"/>
</p:tagLst>
</file>

<file path=ppt/tags/tag84.xml><?xml version="1.0" encoding="utf-8"?>
<p:tagLst xmlns:p="http://schemas.openxmlformats.org/presentationml/2006/main">
  <p:tag name="KSO_WM_UNIT_VALUE" val="54"/>
  <p:tag name="KSO_WM_UNIT_HIGHLIGHT" val="0"/>
  <p:tag name="KSO_WM_UNIT_COMPATIBLE" val="0"/>
  <p:tag name="KSO_WM_UNIT_TYPE" val="h_f"/>
  <p:tag name="KSO_WM_UNIT_INDEX" val="2_1"/>
  <p:tag name="KSO_WM_UNIT_ID" val="custom20187140_14*h_f*2_1"/>
  <p:tag name="KSO_WM_TEMPLATE_CATEGORY" val="custom"/>
  <p:tag name="KSO_WM_TEMPLATE_INDEX" val="20187140"/>
  <p:tag name="KSO_WM_UNIT_LAYERLEVEL" val="1_1"/>
  <p:tag name="KSO_WM_TAG_VERSION" val="1.0"/>
  <p:tag name="KSO_WM_BEAUTIFY_FLAG" val="#wm#"/>
  <p:tag name="KSO_WM_UNIT_PRESET_TEXT" val="Lorem ipsum dolor sit amet, consectetur adipiscing elit. Proin condimentum velit in tortor posuere posuere."/>
</p:tagLst>
</file>

<file path=ppt/tags/tag85.xml><?xml version="1.0" encoding="utf-8"?>
<p:tagLst xmlns:p="http://schemas.openxmlformats.org/presentationml/2006/main">
  <p:tag name="KSO_WM_SLIDE_ID" val="custom20187140_14"/>
  <p:tag name="KSO_WM_SLIDE_TYPE" val="text"/>
  <p:tag name="KSO_WM_SLIDE_SUBTYPE" val="picTxt"/>
  <p:tag name="KSO_WM_SLIDE_ITEM_CNT" val="6"/>
  <p:tag name="KSO_WM_SLIDE_INDEX" val="14"/>
  <p:tag name="KSO_WM_SLIDE_SIZE" val="837.023*404.536"/>
  <p:tag name="KSO_WM_SLIDE_POSITION" val="0.0472441*66.7799"/>
  <p:tag name="KSO_WM_TAG_VERSION" val="1.0"/>
  <p:tag name="KSO_WM_BEAUTIFY_FLAG" val="#wm#"/>
  <p:tag name="KSO_WM_TEMPLATE_CATEGORY" val="custom"/>
  <p:tag name="KSO_WM_TEMPLATE_INDEX" val="20187140"/>
  <p:tag name="KSO_WM_SLIDE_LAYOUT" val="a_f_h"/>
  <p:tag name="KSO_WM_SLIDE_LAYOUT_CNT" val="1_1_2"/>
</p:tagLst>
</file>

<file path=ppt/tags/tag86.xml><?xml version="1.0" encoding="utf-8"?>
<p:tagLst xmlns:p="http://schemas.openxmlformats.org/presentationml/2006/main">
  <p:tag name="KSO_WM_UNIT_ISCONTENTSTITLE" val="0"/>
  <p:tag name="KSO_WM_UNIT_VALUE" val="40"/>
  <p:tag name="KSO_WM_UNIT_HIGHLIGHT" val="0"/>
  <p:tag name="KSO_WM_UNIT_COMPATIBLE" val="0"/>
  <p:tag name="KSO_WM_UNIT_TYPE" val="a"/>
  <p:tag name="KSO_WM_UNIT_INDEX" val="1"/>
  <p:tag name="KSO_WM_UNIT_ID" val="custom20187140_5*a*1"/>
  <p:tag name="KSO_WM_TEMPLATE_CATEGORY" val="custom"/>
  <p:tag name="KSO_WM_TEMPLATE_INDEX" val="20187140"/>
  <p:tag name="KSO_WM_UNIT_LAYERLEVEL" val="1"/>
  <p:tag name="KSO_WM_TAG_VERSION" val="1.0"/>
  <p:tag name="KSO_WM_BEAUTIFY_FLAG" val="#wm#"/>
  <p:tag name="KSO_WM_UNIT_PRESET_TEXT" val="Section Header Here"/>
</p:tagLst>
</file>

<file path=ppt/tags/tag87.xml><?xml version="1.0" encoding="utf-8"?>
<p:tagLst xmlns:p="http://schemas.openxmlformats.org/presentationml/2006/main">
  <p:tag name="KSO_WM_UNIT_ISCONTENTSTITLE" val="0"/>
  <p:tag name="KSO_WM_UNIT_HIGHLIGHT" val="0"/>
  <p:tag name="KSO_WM_UNIT_COMPATIBLE" val="0"/>
  <p:tag name="KSO_WM_UNIT_TYPE" val="b"/>
  <p:tag name="KSO_WM_UNIT_INDEX" val="1"/>
  <p:tag name="KSO_WM_UNIT_ID" val="custom20187140_5*b*1"/>
  <p:tag name="KSO_WM_TEMPLATE_CATEGORY" val="custom"/>
  <p:tag name="KSO_WM_TEMPLATE_INDEX" val="20187140"/>
  <p:tag name="KSO_WM_UNIT_LAYERLEVEL" val="1"/>
  <p:tag name="KSO_WM_TAG_VERSION" val="1.0"/>
  <p:tag name="KSO_WM_BEAUTIFY_FLAG" val="#wm#"/>
  <p:tag name="KSO_WM_UNIT_PRESET_TEXT" val="Supporting text here.&#13;When you copy &amp; paste, choose &quot;keep text only&quot; option."/>
</p:tagLst>
</file>

<file path=ppt/tags/tag88.xml><?xml version="1.0" encoding="utf-8"?>
<p:tagLst xmlns:p="http://schemas.openxmlformats.org/presentationml/2006/main">
  <p:tag name="KSO_WM_UNIT_VALUE" val="8"/>
  <p:tag name="KSO_WM_UNIT_HIGHLIGHT" val="0"/>
  <p:tag name="KSO_WM_UNIT_COMPATIBLE" val="1"/>
  <p:tag name="KSO_WM_UNIT_TYPE" val="e"/>
  <p:tag name="KSO_WM_UNIT_INDEX" val="1"/>
  <p:tag name="KSO_WM_UNIT_ID" val="custom20187140_5*e*1"/>
  <p:tag name="KSO_WM_TEMPLATE_CATEGORY" val="custom"/>
  <p:tag name="KSO_WM_TEMPLATE_INDEX" val="20187140"/>
  <p:tag name="KSO_WM_UNIT_LAYERLEVEL" val="1"/>
  <p:tag name="KSO_WM_TAG_VERSION" val="1.0"/>
  <p:tag name="KSO_WM_BEAUTIFY_FLAG" val="#wm#"/>
  <p:tag name="KSO_WM_UNIT_PRESET_TEXT" val="01"/>
</p:tagLst>
</file>

<file path=ppt/tags/tag89.xml><?xml version="1.0" encoding="utf-8"?>
<p:tagLst xmlns:p="http://schemas.openxmlformats.org/presentationml/2006/main">
  <p:tag name="KSO_WM_SLIDE_ID" val="custom20187140_5"/>
  <p:tag name="KSO_WM_SLIDE_TYPE" val="sectionTitle"/>
  <p:tag name="KSO_WM_SLIDE_SUBTYPE" val="pureTxt"/>
  <p:tag name="KSO_WM_SLIDE_ITEM_CNT" val="2"/>
  <p:tag name="KSO_WM_SLIDE_INDEX" val="5"/>
  <p:tag name="KSO_WM_TAG_VERSION" val="1.0"/>
  <p:tag name="KSO_WM_BEAUTIFY_FLAG" val="#wm#"/>
  <p:tag name="KSO_WM_TEMPLATE_CATEGORY" val="custom"/>
  <p:tag name="KSO_WM_TEMPLATE_INDEX" val="20187140"/>
  <p:tag name="KSO_WM_SLIDE_LAYOUT" val="a_b_e"/>
  <p:tag name="KSO_WM_SLIDE_LAYOUT_CNT" val="1_1_1"/>
</p:tagLst>
</file>

<file path=ppt/tags/tag9.xml><?xml version="1.0" encoding="utf-8"?>
<p:tagLst xmlns:p="http://schemas.openxmlformats.org/presentationml/2006/main">
  <p:tag name="KSO_WM_UNIT_ISCONTENTSTITLE" val="1"/>
  <p:tag name="KSO_WM_UNIT_VALUE" val="8"/>
  <p:tag name="KSO_WM_UNIT_HIGHLIGHT" val="0"/>
  <p:tag name="KSO_WM_UNIT_COMPATIBLE" val="0"/>
  <p:tag name="KSO_WM_UNIT_TYPE" val="a"/>
  <p:tag name="KSO_WM_UNIT_INDEX" val="1"/>
  <p:tag name="KSO_WM_UNIT_ID" val="custom20187140_2*a*1"/>
  <p:tag name="KSO_WM_TEMPLATE_CATEGORY" val="custom"/>
  <p:tag name="KSO_WM_TEMPLATE_INDEX" val="20187140"/>
  <p:tag name="KSO_WM_UNIT_LAYERLEVEL" val="1"/>
  <p:tag name="KSO_WM_TAG_VERSION" val="1.0"/>
  <p:tag name="KSO_WM_BEAUTIFY_FLAG" val="#wm#"/>
  <p:tag name="KSO_WM_UNIT_PRESET_TEXT" val="CONTENTS"/>
</p:tagLst>
</file>

<file path=ppt/tags/tag90.xml><?xml version="1.0" encoding="utf-8"?>
<p:tagLst xmlns:p="http://schemas.openxmlformats.org/presentationml/2006/main">
  <p:tag name="KSO_WM_UNIT_ISCONTENTSTITLE" val="0"/>
  <p:tag name="KSO_WM_UNIT_VALUE" val="68"/>
  <p:tag name="KSO_WM_UNIT_HIGHLIGHT" val="0"/>
  <p:tag name="KSO_WM_UNIT_COMPATIBLE" val="0"/>
  <p:tag name="KSO_WM_UNIT_TYPE" val="a"/>
  <p:tag name="KSO_WM_UNIT_INDEX" val="1"/>
  <p:tag name="KSO_WM_UNIT_ID" val="custom20187140_24*a*1"/>
  <p:tag name="KSO_WM_TEMPLATE_CATEGORY" val="custom"/>
  <p:tag name="KSO_WM_TEMPLATE_INDEX" val="20187140"/>
  <p:tag name="KSO_WM_UNIT_LAYERLEVEL" val="1"/>
  <p:tag name="KSO_WM_TAG_VERSION" val="1.0"/>
  <p:tag name="KSO_WM_BEAUTIFY_FLAG" val="#wm#"/>
  <p:tag name="KSO_WM_UNIT_PRESET_TEXT" val="Title and content layout (Text page)"/>
</p:tagLst>
</file>

<file path=ppt/tags/tag91.xml><?xml version="1.0" encoding="utf-8"?>
<p:tagLst xmlns:p="http://schemas.openxmlformats.org/presentationml/2006/main">
  <p:tag name="KSO_WM_UNIT_VALUE" val="738"/>
  <p:tag name="KSO_WM_UNIT_HIGHLIGHT" val="0"/>
  <p:tag name="KSO_WM_UNIT_COMPATIBLE" val="0"/>
  <p:tag name="KSO_WM_UNIT_TYPE" val="f"/>
  <p:tag name="KSO_WM_UNIT_INDEX" val="1"/>
  <p:tag name="KSO_WM_UNIT_ID" val="custom20187140_24*f*1"/>
  <p:tag name="KSO_WM_TEMPLATE_CATEGORY" val="custom"/>
  <p:tag name="KSO_WM_TEMPLATE_INDEX" val="20187140"/>
  <p:tag name="KSO_WM_UNIT_LAYERLEVEL" val="1"/>
  <p:tag name="KSO_WM_TAG_VERSION" val="1.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Supporting text here.&#13;Lorem ipsum dolor sit amet, consectetur adipisicing elit.&#13;Lorem ipsum dolor sit amet, consectetur adipisicing elit."/>
</p:tagLst>
</file>

<file path=ppt/tags/tag92.xml><?xml version="1.0" encoding="utf-8"?>
<p:tagLst xmlns:p="http://schemas.openxmlformats.org/presentationml/2006/main">
  <p:tag name="KSO_WM_SLIDE_ID" val="custom20187140_24"/>
  <p:tag name="KSO_WM_SLIDE_TYPE" val="text"/>
  <p:tag name="KSO_WM_SLIDE_SUBTYPE" val="pureTxt"/>
  <p:tag name="KSO_WM_SLIDE_ITEM_CNT" val="1"/>
  <p:tag name="KSO_WM_SLIDE_INDEX" val="24"/>
  <p:tag name="KSO_WM_SLIDE_SIZE" val="854*482"/>
  <p:tag name="KSO_WM_SLIDE_POSITION" val="52*0"/>
  <p:tag name="KSO_WM_TAG_VERSION" val="1.0"/>
  <p:tag name="KSO_WM_BEAUTIFY_FLAG" val="#wm#"/>
  <p:tag name="KSO_WM_TEMPLATE_CATEGORY" val="custom"/>
  <p:tag name="KSO_WM_TEMPLATE_INDEX" val="20187140"/>
  <p:tag name="KSO_WM_SLIDE_LAYOUT" val="a_f"/>
  <p:tag name="KSO_WM_SLIDE_LAYOUT_CNT" val="1_1"/>
</p:tagLst>
</file>

<file path=ppt/tags/tag93.xml><?xml version="1.0" encoding="utf-8"?>
<p:tagLst xmlns:p="http://schemas.openxmlformats.org/presentationml/2006/main">
  <p:tag name="KSO_WM_UNIT_ISCONTENTSTITLE" val="0"/>
  <p:tag name="KSO_WM_UNIT_VALUE" val="40"/>
  <p:tag name="KSO_WM_UNIT_HIGHLIGHT" val="0"/>
  <p:tag name="KSO_WM_UNIT_COMPATIBLE" val="0"/>
  <p:tag name="KSO_WM_UNIT_TYPE" val="a"/>
  <p:tag name="KSO_WM_UNIT_INDEX" val="1"/>
  <p:tag name="KSO_WM_UNIT_ID" val="custom20187140_5*a*1"/>
  <p:tag name="KSO_WM_TEMPLATE_CATEGORY" val="custom"/>
  <p:tag name="KSO_WM_TEMPLATE_INDEX" val="20187140"/>
  <p:tag name="KSO_WM_UNIT_LAYERLEVEL" val="1"/>
  <p:tag name="KSO_WM_TAG_VERSION" val="1.0"/>
  <p:tag name="KSO_WM_BEAUTIFY_FLAG" val="#wm#"/>
  <p:tag name="KSO_WM_UNIT_PRESET_TEXT" val="Section Header Here"/>
</p:tagLst>
</file>

<file path=ppt/tags/tag94.xml><?xml version="1.0" encoding="utf-8"?>
<p:tagLst xmlns:p="http://schemas.openxmlformats.org/presentationml/2006/main">
  <p:tag name="KSO_WM_UNIT_ISCONTENTSTITLE" val="0"/>
  <p:tag name="KSO_WM_UNIT_HIGHLIGHT" val="0"/>
  <p:tag name="KSO_WM_UNIT_COMPATIBLE" val="0"/>
  <p:tag name="KSO_WM_UNIT_TYPE" val="b"/>
  <p:tag name="KSO_WM_UNIT_INDEX" val="1"/>
  <p:tag name="KSO_WM_UNIT_ID" val="custom20187140_5*b*1"/>
  <p:tag name="KSO_WM_TEMPLATE_CATEGORY" val="custom"/>
  <p:tag name="KSO_WM_TEMPLATE_INDEX" val="20187140"/>
  <p:tag name="KSO_WM_UNIT_LAYERLEVEL" val="1"/>
  <p:tag name="KSO_WM_TAG_VERSION" val="1.0"/>
  <p:tag name="KSO_WM_BEAUTIFY_FLAG" val="#wm#"/>
  <p:tag name="KSO_WM_UNIT_PRESET_TEXT" val="Supporting text here.&#13;When you copy &amp; paste, choose &quot;keep text only&quot; option."/>
</p:tagLst>
</file>

<file path=ppt/tags/tag95.xml><?xml version="1.0" encoding="utf-8"?>
<p:tagLst xmlns:p="http://schemas.openxmlformats.org/presentationml/2006/main">
  <p:tag name="KSO_WM_UNIT_VALUE" val="8"/>
  <p:tag name="KSO_WM_UNIT_HIGHLIGHT" val="0"/>
  <p:tag name="KSO_WM_UNIT_COMPATIBLE" val="1"/>
  <p:tag name="KSO_WM_UNIT_TYPE" val="e"/>
  <p:tag name="KSO_WM_UNIT_INDEX" val="1"/>
  <p:tag name="KSO_WM_UNIT_ID" val="custom20187140_5*e*1"/>
  <p:tag name="KSO_WM_TEMPLATE_CATEGORY" val="custom"/>
  <p:tag name="KSO_WM_TEMPLATE_INDEX" val="20187140"/>
  <p:tag name="KSO_WM_UNIT_LAYERLEVEL" val="1"/>
  <p:tag name="KSO_WM_TAG_VERSION" val="1.0"/>
  <p:tag name="KSO_WM_BEAUTIFY_FLAG" val="#wm#"/>
  <p:tag name="KSO_WM_UNIT_PRESET_TEXT" val="01"/>
</p:tagLst>
</file>

<file path=ppt/tags/tag96.xml><?xml version="1.0" encoding="utf-8"?>
<p:tagLst xmlns:p="http://schemas.openxmlformats.org/presentationml/2006/main">
  <p:tag name="KSO_WM_SLIDE_ID" val="custom20187140_5"/>
  <p:tag name="KSO_WM_SLIDE_TYPE" val="sectionTitle"/>
  <p:tag name="KSO_WM_SLIDE_SUBTYPE" val="pureTxt"/>
  <p:tag name="KSO_WM_SLIDE_ITEM_CNT" val="2"/>
  <p:tag name="KSO_WM_SLIDE_INDEX" val="5"/>
  <p:tag name="KSO_WM_TAG_VERSION" val="1.0"/>
  <p:tag name="KSO_WM_BEAUTIFY_FLAG" val="#wm#"/>
  <p:tag name="KSO_WM_TEMPLATE_CATEGORY" val="custom"/>
  <p:tag name="KSO_WM_TEMPLATE_INDEX" val="20187140"/>
  <p:tag name="KSO_WM_SLIDE_LAYOUT" val="a_b_e"/>
  <p:tag name="KSO_WM_SLIDE_LAYOUT_CNT" val="1_1_1"/>
</p:tagLst>
</file>

<file path=ppt/tags/tag97.xml><?xml version="1.0" encoding="utf-8"?>
<p:tagLst xmlns:p="http://schemas.openxmlformats.org/presentationml/2006/main">
  <p:tag name="KSO_WM_UNIT_ISCONTENTSTITLE" val="0"/>
  <p:tag name="KSO_WM_UNIT_VALUE" val="7"/>
  <p:tag name="KSO_WM_UNIT_HIGHLIGHT" val="0"/>
  <p:tag name="KSO_WM_UNIT_COMPATIBLE" val="0"/>
  <p:tag name="KSO_WM_UNIT_TYPE" val="a"/>
  <p:tag name="KSO_WM_UNIT_INDEX" val="1"/>
  <p:tag name="KSO_WM_UNIT_ID" val="custom20187140_25*a*1"/>
  <p:tag name="KSO_WM_TEMPLATE_CATEGORY" val="custom"/>
  <p:tag name="KSO_WM_TEMPLATE_INDEX" val="20187140"/>
  <p:tag name="KSO_WM_UNIT_LAYERLEVEL" val="1"/>
  <p:tag name="KSO_WM_TAG_VERSION" val="1.0"/>
  <p:tag name="KSO_WM_BEAUTIFY_FLAG" val="#wm#"/>
  <p:tag name="KSO_WM_UNIT_PRESET_TEXT" val="THANKS"/>
</p:tagLst>
</file>

<file path=ppt/tags/tag98.xml><?xml version="1.0" encoding="utf-8"?>
<p:tagLst xmlns:p="http://schemas.openxmlformats.org/presentationml/2006/main">
  <p:tag name="KSO_WM_UNIT_ISCONTENTSTITLE" val="0"/>
  <p:tag name="KSO_WM_UNIT_HIGHLIGHT" val="0"/>
  <p:tag name="KSO_WM_UNIT_COMPATIBLE" val="0"/>
  <p:tag name="KSO_WM_UNIT_TYPE" val="b"/>
  <p:tag name="KSO_WM_UNIT_INDEX" val="1"/>
  <p:tag name="KSO_WM_UNIT_ID" val="custom20187140_25*b*1"/>
  <p:tag name="KSO_WM_TEMPLATE_CATEGORY" val="custom"/>
  <p:tag name="KSO_WM_TEMPLATE_INDEX" val="20187140"/>
  <p:tag name="KSO_WM_UNIT_LAYERLEVEL" val="1"/>
  <p:tag name="KSO_WM_TAG_VERSION" val="1.0"/>
  <p:tag name="KSO_WM_BEAUTIFY_FLAG" val="#wm#"/>
  <p:tag name="KSO_WM_UNIT_PRESET_TEXT" val="And Your Slogan Here."/>
</p:tagLst>
</file>

<file path=ppt/tags/tag99.xml><?xml version="1.0" encoding="utf-8"?>
<p:tagLst xmlns:p="http://schemas.openxmlformats.org/presentationml/2006/main">
  <p:tag name="KSO_WM_SLIDE_ID" val="custom20187140_25"/>
  <p:tag name="KSO_WM_SLIDE_TYPE" val="endPage"/>
  <p:tag name="KSO_WM_SLIDE_SUBTYPE" val="pureTxt"/>
  <p:tag name="KSO_WM_SLIDE_ITEM_CNT" val="2"/>
  <p:tag name="KSO_WM_SLIDE_INDEX" val="25"/>
  <p:tag name="KSO_WM_TAG_VERSION" val="1.0"/>
  <p:tag name="KSO_WM_BEAUTIFY_FLAG" val="#wm#"/>
  <p:tag name="KSO_WM_TEMPLATE_CATEGORY" val="custom"/>
  <p:tag name="KSO_WM_TEMPLATE_INDEX" val="20187140"/>
  <p:tag name="KSO_WM_SLIDE_LAYOUT" val="a_b"/>
  <p:tag name="KSO_WM_SLIDE_LAYOUT_CNT" val="1_1"/>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92EAC1"/>
      </a:accent1>
      <a:accent2>
        <a:srgbClr val="B9A7F1"/>
      </a:accent2>
      <a:accent3>
        <a:srgbClr val="FF93AF"/>
      </a:accent3>
      <a:accent4>
        <a:srgbClr val="76CCFF"/>
      </a:accent4>
      <a:accent5>
        <a:srgbClr val="CCCCCC"/>
      </a:accent5>
      <a:accent6>
        <a:srgbClr val="2B2B2B"/>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92EAC1"/>
    </a:accent1>
    <a:accent2>
      <a:srgbClr val="B9A7F1"/>
    </a:accent2>
    <a:accent3>
      <a:srgbClr val="FF93AF"/>
    </a:accent3>
    <a:accent4>
      <a:srgbClr val="76CCFF"/>
    </a:accent4>
    <a:accent5>
      <a:srgbClr val="CCCCCC"/>
    </a:accent5>
    <a:accent6>
      <a:srgbClr val="2B2B2B"/>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92EAC1"/>
    </a:accent1>
    <a:accent2>
      <a:srgbClr val="B9A7F1"/>
    </a:accent2>
    <a:accent3>
      <a:srgbClr val="FF93AF"/>
    </a:accent3>
    <a:accent4>
      <a:srgbClr val="76CCFF"/>
    </a:accent4>
    <a:accent5>
      <a:srgbClr val="CCCCCC"/>
    </a:accent5>
    <a:accent6>
      <a:srgbClr val="2B2B2B"/>
    </a:accent6>
    <a:hlink>
      <a:srgbClr val="4276AA"/>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92EAC1"/>
    </a:accent1>
    <a:accent2>
      <a:srgbClr val="B9A7F1"/>
    </a:accent2>
    <a:accent3>
      <a:srgbClr val="FF93AF"/>
    </a:accent3>
    <a:accent4>
      <a:srgbClr val="76CCFF"/>
    </a:accent4>
    <a:accent5>
      <a:srgbClr val="CCCCCC"/>
    </a:accent5>
    <a:accent6>
      <a:srgbClr val="2B2B2B"/>
    </a:accent6>
    <a:hlink>
      <a:srgbClr val="4276AA"/>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92EAC1"/>
    </a:accent1>
    <a:accent2>
      <a:srgbClr val="B9A7F1"/>
    </a:accent2>
    <a:accent3>
      <a:srgbClr val="FF93AF"/>
    </a:accent3>
    <a:accent4>
      <a:srgbClr val="76CCFF"/>
    </a:accent4>
    <a:accent5>
      <a:srgbClr val="CCCCCC"/>
    </a:accent5>
    <a:accent6>
      <a:srgbClr val="2B2B2B"/>
    </a:accent6>
    <a:hlink>
      <a:srgbClr val="4276AA"/>
    </a:hlink>
    <a:folHlink>
      <a:srgbClr val="BFBFBF"/>
    </a:folHlink>
  </a:clrScheme>
</a:themeOverride>
</file>

<file path=ppt/theme/themeOverride5.xml><?xml version="1.0" encoding="utf-8"?>
<a:themeOverride xmlns:a="http://schemas.openxmlformats.org/drawingml/2006/main">
  <a:clrScheme name="房利美">
    <a:dk1>
      <a:srgbClr val="000000"/>
    </a:dk1>
    <a:lt1>
      <a:srgbClr val="FFFFFF"/>
    </a:lt1>
    <a:dk2>
      <a:srgbClr val="768394"/>
    </a:dk2>
    <a:lt2>
      <a:srgbClr val="F0F0F0"/>
    </a:lt2>
    <a:accent1>
      <a:srgbClr val="92EAC1"/>
    </a:accent1>
    <a:accent2>
      <a:srgbClr val="B9A7F1"/>
    </a:accent2>
    <a:accent3>
      <a:srgbClr val="FF93AF"/>
    </a:accent3>
    <a:accent4>
      <a:srgbClr val="76CCFF"/>
    </a:accent4>
    <a:accent5>
      <a:srgbClr val="CCCCCC"/>
    </a:accent5>
    <a:accent6>
      <a:srgbClr val="2B2B2B"/>
    </a:accent6>
    <a:hlink>
      <a:srgbClr val="4276AA"/>
    </a:hlink>
    <a:folHlink>
      <a:srgbClr val="BFBFBF"/>
    </a:folHlink>
  </a:clrScheme>
</a:themeOverride>
</file>

<file path=ppt/theme/themeOverride6.xml><?xml version="1.0" encoding="utf-8"?>
<a:themeOverride xmlns:a="http://schemas.openxmlformats.org/drawingml/2006/main">
  <a:clrScheme name="房利美">
    <a:dk1>
      <a:srgbClr val="000000"/>
    </a:dk1>
    <a:lt1>
      <a:srgbClr val="FFFFFF"/>
    </a:lt1>
    <a:dk2>
      <a:srgbClr val="768394"/>
    </a:dk2>
    <a:lt2>
      <a:srgbClr val="F0F0F0"/>
    </a:lt2>
    <a:accent1>
      <a:srgbClr val="92EAC1"/>
    </a:accent1>
    <a:accent2>
      <a:srgbClr val="B9A7F1"/>
    </a:accent2>
    <a:accent3>
      <a:srgbClr val="FF93AF"/>
    </a:accent3>
    <a:accent4>
      <a:srgbClr val="76CCFF"/>
    </a:accent4>
    <a:accent5>
      <a:srgbClr val="CCCCCC"/>
    </a:accent5>
    <a:accent6>
      <a:srgbClr val="2B2B2B"/>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1041</Words>
  <Application>WPS 演示</Application>
  <PresentationFormat>宽屏</PresentationFormat>
  <Paragraphs>119</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宋体</vt:lpstr>
      <vt:lpstr>Wingdings</vt:lpstr>
      <vt:lpstr>微软雅黑</vt:lpstr>
      <vt:lpstr>黑体</vt:lpstr>
      <vt:lpstr>Impact</vt:lpstr>
      <vt:lpstr>华文细黑</vt:lpstr>
      <vt:lpstr>等线</vt:lpstr>
      <vt:lpstr>Arial Unicode MS</vt:lpstr>
      <vt:lpstr>Calibri</vt:lpstr>
      <vt:lpstr>主题5</vt:lpstr>
      <vt:lpstr>毕业论文开题报告</vt:lpstr>
      <vt:lpstr>PowerPoint 演示文稿</vt:lpstr>
      <vt:lpstr>       选题意义</vt:lpstr>
      <vt:lpstr>  </vt:lpstr>
      <vt:lpstr>实现的功能</vt:lpstr>
      <vt:lpstr>PowerPoint 演示文稿</vt:lpstr>
      <vt:lpstr>文献综述</vt:lpstr>
      <vt:lpstr>PowerPoint 演示文稿</vt:lpstr>
      <vt:lpstr>论文结构</vt:lpstr>
      <vt:lpstr>  </vt:lpstr>
      <vt:lpstr>致谢</vt:lpstr>
      <vt:lpstr>请老师批评指导</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Simple〆</cp:lastModifiedBy>
  <cp:revision>6</cp:revision>
  <dcterms:created xsi:type="dcterms:W3CDTF">2018-10-12T06:47:00Z</dcterms:created>
  <dcterms:modified xsi:type="dcterms:W3CDTF">2018-10-13T11:55:29Z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y fmtid="{D5CDD505-2E9C-101B-9397-08002B2CF9AE}" pid="3" name="KSORubyTemplateID">
    <vt:lpwstr>8</vt:lpwstr>
  </property>
</Properties>
</file>