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2F2E3C6-CD17-4891-BB8B-1F884388CE0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FD3AF24-9948-4775-A08F-26EF76EFB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毕业设计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开题报告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文本情感的“输入输出”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450912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姓名：李晓琛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号：</a:t>
            </a:r>
            <a:r>
              <a:rPr lang="en-US" altLang="zh-CN" dirty="0" smtClean="0"/>
              <a:t>20151104807</a:t>
            </a:r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老师：高宾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24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近年来</a:t>
            </a:r>
            <a:r>
              <a:rPr lang="zh-CN" altLang="zh-CN" dirty="0"/>
              <a:t>广大视频网站的火爆，文字倾诉相对较少，并且大篇幅文字很多人“难以下咽”，众口难调，故设置此项目进行文本分析，反馈成大众较为接受的类型供大家阅读。</a:t>
            </a:r>
          </a:p>
          <a:p>
            <a:r>
              <a:rPr lang="zh-CN" altLang="zh-CN" dirty="0" smtClean="0"/>
              <a:t>众多</a:t>
            </a:r>
            <a:r>
              <a:rPr lang="zh-CN" altLang="zh-CN" dirty="0"/>
              <a:t>倾诉输入，如果可以按地区分类，可以比较出地区相对感情类型，比较地区相对幸福度，从而进一步了解国民需求。</a:t>
            </a:r>
          </a:p>
          <a:p>
            <a:r>
              <a:rPr lang="zh-CN" altLang="zh-CN" dirty="0" smtClean="0"/>
              <a:t>了解</a:t>
            </a:r>
            <a:r>
              <a:rPr lang="zh-CN" altLang="zh-CN" dirty="0"/>
              <a:t>倾诉对象感情并分析，扩充后台库的数据，解读更多情感类型，实现更多情感投入与反馈。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4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5007" y="620688"/>
            <a:ext cx="364715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itchFamily="2" charset="2"/>
              <a:buChar char="p"/>
            </a:pPr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hlinkClick r:id="rId2" action="ppaction://hlinksldjump"/>
              </a:rPr>
              <a:t>前台页面</a:t>
            </a:r>
            <a:endParaRPr lang="en-US" altLang="zh-CN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marL="685800" indent="-685800">
              <a:buFont typeface="Wingdings" pitchFamily="2" charset="2"/>
              <a:buChar char="p"/>
            </a:pP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marL="685800" indent="-685800">
              <a:buFont typeface="Wingdings" pitchFamily="2" charset="2"/>
              <a:buChar char="p"/>
            </a:pPr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hlinkClick r:id="rId3" action="ppaction://hlinksldjump"/>
              </a:rPr>
              <a:t>后台库</a:t>
            </a:r>
            <a:endParaRPr lang="en-US" altLang="zh-CN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marL="685800" indent="-685800">
              <a:buFont typeface="Wingdings" pitchFamily="2" charset="2"/>
              <a:buChar char="p"/>
            </a:pPr>
            <a:endParaRPr lang="en-US" altLang="zh-CN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marL="685800" indent="-685800">
              <a:buFont typeface="Wingdings" pitchFamily="2" charset="2"/>
              <a:buChar char="p"/>
            </a:pPr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hlinkClick r:id="rId4" action="ppaction://hlinksldjump"/>
              </a:rPr>
              <a:t>后台管理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606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前台管理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简单</a:t>
            </a:r>
            <a:r>
              <a:rPr lang="zh-CN" altLang="zh-CN" dirty="0"/>
              <a:t>的网页制作，输入框，提交按钮，输入框语言文字设置（正则），并可以复制粘贴大量文字，可输入感情词汇，粘贴文章，规范输入内容（例如：不可以全篇符号数字，汉字字节大于符号数字字节</a:t>
            </a:r>
            <a:r>
              <a:rPr lang="en-US" altLang="zh-CN" dirty="0"/>
              <a:t>……</a:t>
            </a:r>
            <a:r>
              <a:rPr lang="zh-CN" altLang="zh-CN" dirty="0"/>
              <a:t>）。导入文章功能，单个文章和多个文章，多个文章进行结果列表反馈。导出文件发方法的实现。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98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用于</a:t>
            </a:r>
            <a:r>
              <a:rPr lang="zh-CN" altLang="zh-CN" dirty="0"/>
              <a:t>与前台页面输入框的输入内容进行比较，首先建库分类：基础（喜怒哀乐），接着匹配输入文字，相对库查询输入内容了，例如：库中“高兴”一词，寻找文章内容与高兴相同或相近的词语进行次数记录，接下来根据次数多少进行程度分类，例如：小高兴，正常高兴，特别高兴，超级高兴。同时自学习文章内容进行库的添加与存储。后台库的数据会根据使用次数的增加而变得跟为全面。最后库根据分析内容得出结论：多数为文本情感信息检索和归纳。还可以实行感情预测的方法进行结论的反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07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后台</a:t>
            </a:r>
            <a:r>
              <a:rPr lang="zh-CN" altLang="zh-CN" dirty="0"/>
              <a:t>管理主要是分析之后的反馈输出与连接。可以在创建一个页面，按照地区分类统一地区类型，按照性别分类统一性别趋势，按照性格分类统筹幸福度。这些都是在进行了大批量数据后的结果。应及时的保存和规划。同时后台管理库的查询，添加新生词语与删除淘汰的词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09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参考文献：</a:t>
            </a:r>
          </a:p>
          <a:p>
            <a:pPr marL="0" indent="0">
              <a:buNone/>
            </a:pPr>
            <a:r>
              <a:rPr lang="en-US" altLang="zh-CN" dirty="0"/>
              <a:t>[1] </a:t>
            </a:r>
            <a:r>
              <a:rPr lang="zh-CN" altLang="zh-CN" dirty="0"/>
              <a:t>秦兵，刘挺</a:t>
            </a:r>
            <a:r>
              <a:rPr lang="en-US" altLang="zh-CN" dirty="0"/>
              <a:t>.</a:t>
            </a:r>
            <a:r>
              <a:rPr lang="zh-CN" altLang="zh-CN" dirty="0"/>
              <a:t>文本感情分析</a:t>
            </a:r>
            <a:r>
              <a:rPr lang="en-US" altLang="zh-CN" dirty="0"/>
              <a:t>.www.jos.org.cn.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[2] </a:t>
            </a:r>
            <a:r>
              <a:rPr lang="zh-CN" altLang="zh-CN" dirty="0"/>
              <a:t>曾焱</a:t>
            </a:r>
            <a:r>
              <a:rPr lang="en-US" altLang="zh-CN" dirty="0"/>
              <a:t>.22</a:t>
            </a:r>
            <a:r>
              <a:rPr lang="zh-CN" altLang="zh-CN" dirty="0"/>
              <a:t>种情感文本地图</a:t>
            </a:r>
            <a:r>
              <a:rPr lang="en-US" altLang="zh-CN" dirty="0"/>
              <a:t>.</a:t>
            </a:r>
            <a:r>
              <a:rPr lang="zh-CN" altLang="zh-CN" dirty="0"/>
              <a:t>三联生活周刊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zh-CN" altLang="zh-CN" dirty="0"/>
              <a:t>张杰</a:t>
            </a:r>
            <a:r>
              <a:rPr lang="en-US" altLang="zh-CN" dirty="0"/>
              <a:t>,</a:t>
            </a:r>
            <a:r>
              <a:rPr lang="zh-CN" altLang="zh-CN" dirty="0"/>
              <a:t>刘伟</a:t>
            </a:r>
            <a:r>
              <a:rPr lang="en-US" altLang="zh-CN" dirty="0"/>
              <a:t>.</a:t>
            </a:r>
            <a:r>
              <a:rPr lang="zh-CN" altLang="zh-CN" dirty="0"/>
              <a:t>文本感情分析综诉</a:t>
            </a:r>
            <a:r>
              <a:rPr lang="en-US" altLang="zh-CN" dirty="0"/>
              <a:t>.</a:t>
            </a:r>
            <a:r>
              <a:rPr lang="zh-CN" altLang="zh-CN" dirty="0"/>
              <a:t>人机与认知实验室</a:t>
            </a:r>
          </a:p>
          <a:p>
            <a:pPr marL="0" indent="0">
              <a:buNone/>
            </a:pPr>
            <a:r>
              <a:rPr lang="en-US" altLang="zh-CN" dirty="0"/>
              <a:t>[4] </a:t>
            </a:r>
            <a:r>
              <a:rPr lang="zh-CN" altLang="zh-CN" dirty="0"/>
              <a:t>刘挺</a:t>
            </a:r>
            <a:r>
              <a:rPr lang="en-US" altLang="zh-CN" dirty="0"/>
              <a:t>.</a:t>
            </a:r>
            <a:r>
              <a:rPr lang="zh-CN" altLang="zh-CN" dirty="0"/>
              <a:t>文本感情分析攻克机器人情商难题</a:t>
            </a:r>
            <a:r>
              <a:rPr lang="en-US" altLang="zh-CN" dirty="0"/>
              <a:t>.</a:t>
            </a:r>
            <a:r>
              <a:rPr lang="zh-CN" altLang="zh-CN" dirty="0"/>
              <a:t>新华网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[5] </a:t>
            </a:r>
            <a:r>
              <a:rPr lang="zh-CN" altLang="zh-CN" dirty="0"/>
              <a:t>李青萌</a:t>
            </a:r>
            <a:r>
              <a:rPr lang="en-US" altLang="zh-CN" dirty="0"/>
              <a:t>.</a:t>
            </a:r>
            <a:r>
              <a:rPr lang="zh-CN" altLang="zh-CN" dirty="0"/>
              <a:t>《语言学知识》文本情感分析</a:t>
            </a:r>
            <a:r>
              <a:rPr lang="en-US" altLang="zh-CN" dirty="0"/>
              <a:t>.</a:t>
            </a:r>
            <a:r>
              <a:rPr lang="zh-CN" altLang="zh-CN" dirty="0"/>
              <a:t>汉语学习沙龙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8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5776" y="692696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计划与安排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988840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于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17</a:t>
            </a:r>
            <a:r>
              <a:rPr lang="zh-CN" altLang="zh-CN" dirty="0"/>
              <a:t>日前发给指导教师，在与指导教师充分沟通的基础上确定论文题目。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 smtClean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月底之前将论文初稿发送指导教师，</a:t>
            </a:r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15</a:t>
            </a:r>
            <a:r>
              <a:rPr lang="zh-CN" altLang="zh-CN" dirty="0"/>
              <a:t>日之前完成论文。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于</a:t>
            </a:r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月中下旬进行毕业论文</a:t>
            </a:r>
            <a:r>
              <a:rPr lang="zh-CN" altLang="zh-CN" dirty="0" smtClean="0"/>
              <a:t>答辩。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6180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感谢收看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2018.10.14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9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</TotalTime>
  <Words>577</Words>
  <Application>Microsoft Office PowerPoint</Application>
  <PresentationFormat>全屏显示(4:3)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视点</vt:lpstr>
      <vt:lpstr>毕业设计——开题报告</vt:lpstr>
      <vt:lpstr>选题意义</vt:lpstr>
      <vt:lpstr>论文结构</vt:lpstr>
      <vt:lpstr>前台管理</vt:lpstr>
      <vt:lpstr>后台库</vt:lpstr>
      <vt:lpstr>后台管理</vt:lpstr>
      <vt:lpstr>文献综述</vt:lpstr>
      <vt:lpstr>PowerPoint 演示文稿</vt:lpstr>
      <vt:lpstr>感谢收看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毕业设计——开题报告</dc:title>
  <dc:creator>lxc</dc:creator>
  <cp:lastModifiedBy>lxc</cp:lastModifiedBy>
  <cp:revision>3</cp:revision>
  <dcterms:created xsi:type="dcterms:W3CDTF">2018-10-13T15:26:18Z</dcterms:created>
  <dcterms:modified xsi:type="dcterms:W3CDTF">2018-10-13T15:55:48Z</dcterms:modified>
</cp:coreProperties>
</file>