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4" r:id="rId5"/>
    <p:sldId id="269" r:id="rId6"/>
    <p:sldId id="270" r:id="rId7"/>
    <p:sldId id="271" r:id="rId8"/>
    <p:sldId id="268" r:id="rId9"/>
    <p:sldId id="272" r:id="rId10"/>
    <p:sldId id="277" r:id="rId11"/>
    <p:sldId id="279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-7"/>
            <a:ext cx="12191999" cy="6858007"/>
            <a:chOff x="1" y="-8"/>
            <a:chExt cx="12191999" cy="6592185"/>
          </a:xfrm>
        </p:grpSpPr>
        <p:sp>
          <p:nvSpPr>
            <p:cNvPr id="9" name="等腰三角形 8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10800000">
            <a:off x="1" y="-7"/>
            <a:ext cx="12191999" cy="6858007"/>
            <a:chOff x="1" y="-8"/>
            <a:chExt cx="12191999" cy="6592185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>
            <a:off x="-1049" y="-8"/>
            <a:ext cx="6858008" cy="6858007"/>
            <a:chOff x="1" y="-8"/>
            <a:chExt cx="12191999" cy="6592185"/>
          </a:xfrm>
        </p:grpSpPr>
        <p:sp>
          <p:nvSpPr>
            <p:cNvPr id="21" name="等腰三角形 20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5400000">
            <a:off x="5337001" y="-7"/>
            <a:ext cx="6858008" cy="6858007"/>
            <a:chOff x="1" y="-8"/>
            <a:chExt cx="12191999" cy="6592185"/>
          </a:xfrm>
        </p:grpSpPr>
        <p:sp>
          <p:nvSpPr>
            <p:cNvPr id="27" name="等腰三角形 26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16200000">
            <a:off x="-1988291" y="1988288"/>
            <a:ext cx="6858008" cy="2881425"/>
            <a:chOff x="1" y="-8"/>
            <a:chExt cx="12191999" cy="6592185"/>
          </a:xfrm>
        </p:grpSpPr>
        <p:sp>
          <p:nvSpPr>
            <p:cNvPr id="33" name="等腰三角形 32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>
            <a:off x="7322283" y="1988288"/>
            <a:ext cx="6858008" cy="2881425"/>
            <a:chOff x="1" y="-8"/>
            <a:chExt cx="12191999" cy="6592185"/>
          </a:xfrm>
        </p:grpSpPr>
        <p:sp>
          <p:nvSpPr>
            <p:cNvPr id="39" name="等腰三角形 38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" y="-13940"/>
            <a:ext cx="12191999" cy="2700000"/>
            <a:chOff x="1" y="-8"/>
            <a:chExt cx="12191999" cy="6592185"/>
          </a:xfrm>
        </p:grpSpPr>
        <p:sp>
          <p:nvSpPr>
            <p:cNvPr id="45" name="等腰三角形 44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rot="10800000">
            <a:off x="0" y="4157049"/>
            <a:ext cx="12191999" cy="2700949"/>
            <a:chOff x="1" y="-8"/>
            <a:chExt cx="12191999" cy="6592185"/>
          </a:xfrm>
        </p:grpSpPr>
        <p:sp>
          <p:nvSpPr>
            <p:cNvPr id="51" name="等腰三角形 50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98400" y="2804400"/>
            <a:ext cx="8992800" cy="13248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2332172" y="4136287"/>
            <a:ext cx="7527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32172" y="2778393"/>
            <a:ext cx="7527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885320" y="4881548"/>
            <a:ext cx="540000" cy="540000"/>
            <a:chOff x="3203848" y="5589240"/>
            <a:chExt cx="888776" cy="8887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圆角矩形 59"/>
            <p:cNvSpPr/>
            <p:nvPr/>
          </p:nvSpPr>
          <p:spPr>
            <a:xfrm>
              <a:off x="3203848" y="5589240"/>
              <a:ext cx="888776" cy="8887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441913" y="5678036"/>
              <a:ext cx="414702" cy="702807"/>
              <a:chOff x="8239568" y="134404"/>
              <a:chExt cx="576000" cy="1180593"/>
            </a:xfrm>
          </p:grpSpPr>
          <p:sp>
            <p:nvSpPr>
              <p:cNvPr id="62" name="圆角矩形 6"/>
              <p:cNvSpPr/>
              <p:nvPr/>
            </p:nvSpPr>
            <p:spPr>
              <a:xfrm>
                <a:off x="8371769" y="134404"/>
                <a:ext cx="319009" cy="73239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1205858">
                    <a:moveTo>
                      <a:pt x="0" y="651697"/>
                    </a:moveTo>
                    <a:lnTo>
                      <a:pt x="720000" y="651697"/>
                    </a:lnTo>
                    <a:lnTo>
                      <a:pt x="720000" y="845858"/>
                    </a:lnTo>
                    <a:cubicBezTo>
                      <a:pt x="720000" y="1044681"/>
                      <a:pt x="558823" y="1205858"/>
                      <a:pt x="360000" y="1205858"/>
                    </a:cubicBezTo>
                    <a:cubicBezTo>
                      <a:pt x="161177" y="1205858"/>
                      <a:pt x="0" y="1044681"/>
                      <a:pt x="0" y="845858"/>
                    </a:cubicBezTo>
                    <a:close/>
                    <a:moveTo>
                      <a:pt x="360000" y="0"/>
                    </a:moveTo>
                    <a:cubicBezTo>
                      <a:pt x="558823" y="0"/>
                      <a:pt x="720000" y="161177"/>
                      <a:pt x="720000" y="360000"/>
                    </a:cubicBezTo>
                    <a:lnTo>
                      <a:pt x="720000" y="527978"/>
                    </a:lnTo>
                    <a:lnTo>
                      <a:pt x="0" y="527978"/>
                    </a:lnTo>
                    <a:lnTo>
                      <a:pt x="0" y="360000"/>
                    </a:lnTo>
                    <a:cubicBezTo>
                      <a:pt x="0" y="161177"/>
                      <a:pt x="161177" y="0"/>
                      <a:pt x="360000" y="0"/>
                    </a:cubicBezTo>
                    <a:close/>
                  </a:path>
                </a:pathLst>
              </a:cu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同心圆 8"/>
              <p:cNvSpPr/>
              <p:nvPr/>
            </p:nvSpPr>
            <p:spPr>
              <a:xfrm>
                <a:off x="8239568" y="693211"/>
                <a:ext cx="576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717542" h="347808">
                    <a:moveTo>
                      <a:pt x="0" y="0"/>
                    </a:moveTo>
                    <a:lnTo>
                      <a:pt x="72439" y="0"/>
                    </a:lnTo>
                    <a:cubicBezTo>
                      <a:pt x="77874" y="153183"/>
                      <a:pt x="204053" y="275369"/>
                      <a:pt x="358771" y="275369"/>
                    </a:cubicBezTo>
                    <a:cubicBezTo>
                      <a:pt x="513489" y="275369"/>
                      <a:pt x="639668" y="153183"/>
                      <a:pt x="645103" y="0"/>
                    </a:cubicBezTo>
                    <a:lnTo>
                      <a:pt x="717542" y="0"/>
                    </a:lnTo>
                    <a:cubicBezTo>
                      <a:pt x="712121" y="193197"/>
                      <a:pt x="553502" y="347808"/>
                      <a:pt x="358771" y="347808"/>
                    </a:cubicBezTo>
                    <a:cubicBezTo>
                      <a:pt x="164040" y="347808"/>
                      <a:pt x="5421" y="193197"/>
                      <a:pt x="0" y="0"/>
                    </a:cubicBezTo>
                    <a:close/>
                  </a:path>
                </a:pathLst>
              </a:cu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 flipH="1">
                <a:off x="8489768" y="972210"/>
                <a:ext cx="108000" cy="287775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405071" y="1197235"/>
                <a:ext cx="294384" cy="117762"/>
              </a:xfrm>
              <a:prstGeom prst="round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8216005" y="4864095"/>
            <a:ext cx="540000" cy="540000"/>
            <a:chOff x="4883113" y="5589240"/>
            <a:chExt cx="888776" cy="8887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圆角矩形 66"/>
            <p:cNvSpPr/>
            <p:nvPr/>
          </p:nvSpPr>
          <p:spPr>
            <a:xfrm>
              <a:off x="4883113" y="5589240"/>
              <a:ext cx="888776" cy="8887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5036285" y="5711283"/>
              <a:ext cx="582433" cy="598821"/>
              <a:chOff x="7650392" y="519004"/>
              <a:chExt cx="900000" cy="925323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7884368" y="519004"/>
                <a:ext cx="432048" cy="432000"/>
              </a:xfrm>
              <a:prstGeom prst="ellipse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椭圆 14"/>
              <p:cNvSpPr/>
              <p:nvPr/>
            </p:nvSpPr>
            <p:spPr>
              <a:xfrm>
                <a:off x="7650392" y="897884"/>
                <a:ext cx="900000" cy="546443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546443">
                    <a:moveTo>
                      <a:pt x="499808" y="112604"/>
                    </a:moveTo>
                    <a:lnTo>
                      <a:pt x="451334" y="430183"/>
                    </a:lnTo>
                    <a:lnTo>
                      <a:pt x="402993" y="113473"/>
                    </a:lnTo>
                    <a:cubicBezTo>
                      <a:pt x="418076" y="117163"/>
                      <a:pt x="433831" y="118939"/>
                      <a:pt x="450000" y="118939"/>
                    </a:cubicBezTo>
                    <a:cubicBezTo>
                      <a:pt x="467188" y="118939"/>
                      <a:pt x="483907" y="116932"/>
                      <a:pt x="499808" y="112604"/>
                    </a:cubicBezTo>
                    <a:close/>
                    <a:moveTo>
                      <a:pt x="235386" y="0"/>
                    </a:moveTo>
                    <a:lnTo>
                      <a:pt x="447289" y="456689"/>
                    </a:lnTo>
                    <a:lnTo>
                      <a:pt x="441361" y="495522"/>
                    </a:lnTo>
                    <a:lnTo>
                      <a:pt x="453487" y="470047"/>
                    </a:lnTo>
                    <a:lnTo>
                      <a:pt x="459346" y="482674"/>
                    </a:lnTo>
                    <a:lnTo>
                      <a:pt x="456464" y="463792"/>
                    </a:lnTo>
                    <a:lnTo>
                      <a:pt x="674327" y="6087"/>
                    </a:lnTo>
                    <a:cubicBezTo>
                      <a:pt x="809638" y="94038"/>
                      <a:pt x="900000" y="261844"/>
                      <a:pt x="900000" y="454019"/>
                    </a:cubicBezTo>
                    <a:lnTo>
                      <a:pt x="891931" y="546443"/>
                    </a:lnTo>
                    <a:lnTo>
                      <a:pt x="8070" y="546443"/>
                    </a:lnTo>
                    <a:cubicBezTo>
                      <a:pt x="2445" y="516584"/>
                      <a:pt x="0" y="485632"/>
                      <a:pt x="0" y="454019"/>
                    </a:cubicBezTo>
                    <a:cubicBezTo>
                      <a:pt x="0" y="257268"/>
                      <a:pt x="94717" y="86059"/>
                      <a:pt x="235386" y="0"/>
                    </a:cubicBezTo>
                    <a:close/>
                  </a:path>
                </a:pathLst>
              </a:cu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4680690" y="4886347"/>
            <a:ext cx="540000" cy="540000"/>
            <a:chOff x="6516216" y="5589955"/>
            <a:chExt cx="888776" cy="8887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圆角矩形 71"/>
            <p:cNvSpPr/>
            <p:nvPr/>
          </p:nvSpPr>
          <p:spPr>
            <a:xfrm>
              <a:off x="6516216" y="5589955"/>
              <a:ext cx="888776" cy="8887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662228" y="5691619"/>
              <a:ext cx="596752" cy="638149"/>
              <a:chOff x="5724128" y="374586"/>
              <a:chExt cx="864256" cy="924210"/>
            </a:xfrm>
          </p:grpSpPr>
          <p:sp>
            <p:nvSpPr>
              <p:cNvPr id="74" name="等腰三角形 73"/>
              <p:cNvSpPr/>
              <p:nvPr/>
            </p:nvSpPr>
            <p:spPr>
              <a:xfrm>
                <a:off x="5724128" y="374586"/>
                <a:ext cx="864256" cy="245320"/>
              </a:xfrm>
              <a:prstGeom prst="triangle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888376" y="653320"/>
                <a:ext cx="144016" cy="498314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090263" y="653321"/>
                <a:ext cx="144017" cy="498314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301336" y="653320"/>
                <a:ext cx="144016" cy="498314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772896" y="1154796"/>
                <a:ext cx="792000" cy="144000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39725"/>
            <a:ext cx="10515600" cy="58277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6350" y="0"/>
            <a:ext cx="12192000" cy="6858000"/>
          </a:xfrm>
          <a:prstGeom prst="rect">
            <a:avLst/>
          </a:prstGeom>
          <a:solidFill>
            <a:srgbClr val="13314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8800" y="2617200"/>
            <a:ext cx="4327200" cy="58320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400" y="3261600"/>
            <a:ext cx="8470800" cy="13752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9821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3940"/>
            <a:ext cx="12195008" cy="6871949"/>
            <a:chOff x="0" y="-13940"/>
            <a:chExt cx="12195008" cy="6871949"/>
          </a:xfrm>
        </p:grpSpPr>
        <p:grpSp>
          <p:nvGrpSpPr>
            <p:cNvPr id="8" name="组合 7"/>
            <p:cNvGrpSpPr/>
            <p:nvPr/>
          </p:nvGrpSpPr>
          <p:grpSpPr>
            <a:xfrm>
              <a:off x="1" y="-7"/>
              <a:ext cx="12191999" cy="6858007"/>
              <a:chOff x="1" y="-8"/>
              <a:chExt cx="12191999" cy="6592185"/>
            </a:xfrm>
          </p:grpSpPr>
          <p:sp>
            <p:nvSpPr>
              <p:cNvPr id="9" name="等腰三角形 8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0800000">
              <a:off x="1" y="-7"/>
              <a:ext cx="12191999" cy="6858007"/>
              <a:chOff x="1" y="-8"/>
              <a:chExt cx="12191999" cy="6592185"/>
            </a:xfrm>
          </p:grpSpPr>
          <p:sp>
            <p:nvSpPr>
              <p:cNvPr id="15" name="等腰三角形 14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6200000">
              <a:off x="62005" y="1"/>
              <a:ext cx="6858008" cy="6858007"/>
              <a:chOff x="1" y="-8"/>
              <a:chExt cx="12191999" cy="6592185"/>
            </a:xfrm>
          </p:grpSpPr>
          <p:sp>
            <p:nvSpPr>
              <p:cNvPr id="21" name="等腰三角形 20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5400000">
              <a:off x="5337001" y="-7"/>
              <a:ext cx="6858008" cy="6858007"/>
              <a:chOff x="1" y="-8"/>
              <a:chExt cx="12191999" cy="6592185"/>
            </a:xfrm>
          </p:grpSpPr>
          <p:sp>
            <p:nvSpPr>
              <p:cNvPr id="27" name="等腰三角形 26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6200000">
              <a:off x="-1988291" y="1988288"/>
              <a:ext cx="6858008" cy="2881425"/>
              <a:chOff x="1" y="-8"/>
              <a:chExt cx="12191999" cy="6592185"/>
            </a:xfrm>
          </p:grpSpPr>
          <p:sp>
            <p:nvSpPr>
              <p:cNvPr id="33" name="等腰三角形 32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5400000">
              <a:off x="7322283" y="1988288"/>
              <a:ext cx="6858008" cy="2881425"/>
              <a:chOff x="1" y="-8"/>
              <a:chExt cx="12191999" cy="6592185"/>
            </a:xfrm>
          </p:grpSpPr>
          <p:sp>
            <p:nvSpPr>
              <p:cNvPr id="39" name="等腰三角形 38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" y="-13940"/>
              <a:ext cx="12191999" cy="2700000"/>
              <a:chOff x="1" y="-8"/>
              <a:chExt cx="12191999" cy="6592185"/>
            </a:xfrm>
          </p:grpSpPr>
          <p:sp>
            <p:nvSpPr>
              <p:cNvPr id="45" name="等腰三角形 44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rot="10800000">
              <a:off x="0" y="4157049"/>
              <a:ext cx="12191999" cy="2700949"/>
              <a:chOff x="1" y="-8"/>
              <a:chExt cx="12191999" cy="6592185"/>
            </a:xfrm>
          </p:grpSpPr>
          <p:sp>
            <p:nvSpPr>
              <p:cNvPr id="51" name="等腰三角形 50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6" name="标题 1"/>
          <p:cNvSpPr>
            <a:spLocks noGrp="1"/>
          </p:cNvSpPr>
          <p:nvPr>
            <p:ph type="title" hasCustomPrompt="1"/>
          </p:nvPr>
        </p:nvSpPr>
        <p:spPr>
          <a:xfrm>
            <a:off x="2100026" y="2843791"/>
            <a:ext cx="8200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2031207" y="2786330"/>
            <a:ext cx="8129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031207" y="4205555"/>
            <a:ext cx="8129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4073653" y="4654550"/>
            <a:ext cx="4253547" cy="53664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7"/>
            <a:ext cx="9165368" cy="5811839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8219-42E5-4773-BCBC-1C9105904A6B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97B-BE14-424C-BC40-0C6823A407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9461-26C3-43E6-9F3F-D25FA8007E0E}" type="datetimeFigureOut">
              <a:rPr lang="zh-CN" altLang="en-US" smtClean="0"/>
              <a:pPr/>
              <a:t>2018/10/16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3C2B-9A64-4F52-AE74-C735D7918D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85"/>
          <p:cNvSpPr txBox="1"/>
          <p:nvPr/>
        </p:nvSpPr>
        <p:spPr>
          <a:xfrm>
            <a:off x="2481427" y="5007632"/>
            <a:ext cx="191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答辩人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86"/>
          <p:cNvSpPr txBox="1"/>
          <p:nvPr/>
        </p:nvSpPr>
        <p:spPr>
          <a:xfrm>
            <a:off x="8766086" y="4987464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指导老师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87"/>
          <p:cNvSpPr txBox="1"/>
          <p:nvPr/>
        </p:nvSpPr>
        <p:spPr>
          <a:xfrm>
            <a:off x="5245394" y="4987606"/>
            <a:ext cx="275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专业班级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spc="300" dirty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4400" spc="3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400" dirty="0" smtClean="0">
                <a:solidFill>
                  <a:schemeClr val="tx1"/>
                </a:solidFill>
              </a:rPr>
              <a:t>基于</a:t>
            </a:r>
            <a:r>
              <a:rPr lang="en-US" altLang="zh-CN" sz="4400" dirty="0" smtClean="0">
                <a:solidFill>
                  <a:schemeClr val="tx1"/>
                </a:solidFill>
              </a:rPr>
              <a:t>SSM</a:t>
            </a:r>
            <a:r>
              <a:rPr lang="zh-CN" altLang="en-US" sz="4400" dirty="0" smtClean="0">
                <a:solidFill>
                  <a:schemeClr val="tx1"/>
                </a:solidFill>
              </a:rPr>
              <a:t>的投票管理系统的设计与实现</a:t>
            </a:r>
            <a:endParaRPr lang="zh-CN" altLang="en-US" sz="4400" b="1" spc="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smtClean="0">
                <a:solidFill>
                  <a:srgbClr val="194258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05.</a:t>
            </a:r>
            <a:r>
              <a:rPr lang="zh-CN" altLang="en-US" sz="3000" smtClean="0">
                <a:solidFill>
                  <a:srgbClr val="194258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成果形式</a:t>
            </a:r>
            <a:endParaRPr lang="zh-CN" altLang="en-US" sz="3000" b="1" smtClean="0">
              <a:solidFill>
                <a:srgbClr val="194258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custGeom>
            <a:avLst/>
            <a:gdLst>
              <a:gd name="connsiteX0" fmla="*/ 0 w 10246973"/>
              <a:gd name="connsiteY0" fmla="*/ 0 h 6858000"/>
              <a:gd name="connsiteX1" fmla="*/ 10246973 w 10246973"/>
              <a:gd name="connsiteY1" fmla="*/ 0 h 6858000"/>
              <a:gd name="connsiteX2" fmla="*/ 10246973 w 10246973"/>
              <a:gd name="connsiteY2" fmla="*/ 6858000 h 6858000"/>
              <a:gd name="connsiteX3" fmla="*/ 0 w 10246973"/>
              <a:gd name="connsiteY3" fmla="*/ 6858000 h 6858000"/>
              <a:gd name="connsiteX4" fmla="*/ 0 w 10246973"/>
              <a:gd name="connsiteY4" fmla="*/ 0 h 6858000"/>
              <a:gd name="connsiteX0-1" fmla="*/ 2733675 w 10246973"/>
              <a:gd name="connsiteY0-2" fmla="*/ 0 h 6858000"/>
              <a:gd name="connsiteX1-3" fmla="*/ 10246973 w 10246973"/>
              <a:gd name="connsiteY1-4" fmla="*/ 0 h 6858000"/>
              <a:gd name="connsiteX2-5" fmla="*/ 10246973 w 10246973"/>
              <a:gd name="connsiteY2-6" fmla="*/ 6858000 h 6858000"/>
              <a:gd name="connsiteX3-7" fmla="*/ 0 w 10246973"/>
              <a:gd name="connsiteY3-8" fmla="*/ 6858000 h 6858000"/>
              <a:gd name="connsiteX4-9" fmla="*/ 2733675 w 10246973"/>
              <a:gd name="connsiteY4-10" fmla="*/ 0 h 6858000"/>
              <a:gd name="connsiteX0-11" fmla="*/ 219075 w 7732373"/>
              <a:gd name="connsiteY0-12" fmla="*/ 0 h 6858000"/>
              <a:gd name="connsiteX1-13" fmla="*/ 7732373 w 7732373"/>
              <a:gd name="connsiteY1-14" fmla="*/ 0 h 6858000"/>
              <a:gd name="connsiteX2-15" fmla="*/ 7732373 w 7732373"/>
              <a:gd name="connsiteY2-16" fmla="*/ 6858000 h 6858000"/>
              <a:gd name="connsiteX3-17" fmla="*/ 0 w 7732373"/>
              <a:gd name="connsiteY3-18" fmla="*/ 6848475 h 6858000"/>
              <a:gd name="connsiteX4-19" fmla="*/ 219075 w 7732373"/>
              <a:gd name="connsiteY4-20" fmla="*/ 0 h 6858000"/>
              <a:gd name="connsiteX0-21" fmla="*/ 219075 w 7732373"/>
              <a:gd name="connsiteY0-22" fmla="*/ 0 h 6858000"/>
              <a:gd name="connsiteX1-23" fmla="*/ 7732373 w 7732373"/>
              <a:gd name="connsiteY1-24" fmla="*/ 0 h 6858000"/>
              <a:gd name="connsiteX2-25" fmla="*/ 7732373 w 7732373"/>
              <a:gd name="connsiteY2-26" fmla="*/ 6858000 h 6858000"/>
              <a:gd name="connsiteX3-27" fmla="*/ 0 w 7732373"/>
              <a:gd name="connsiteY3-28" fmla="*/ 6858000 h 6858000"/>
              <a:gd name="connsiteX4-29" fmla="*/ 219075 w 7732373"/>
              <a:gd name="connsiteY4-30" fmla="*/ 0 h 6858000"/>
              <a:gd name="connsiteX0-31" fmla="*/ 0 w 7513298"/>
              <a:gd name="connsiteY0-32" fmla="*/ 0 h 6858000"/>
              <a:gd name="connsiteX1-33" fmla="*/ 7513298 w 7513298"/>
              <a:gd name="connsiteY1-34" fmla="*/ 0 h 6858000"/>
              <a:gd name="connsiteX2-35" fmla="*/ 7513298 w 7513298"/>
              <a:gd name="connsiteY2-36" fmla="*/ 6858000 h 6858000"/>
              <a:gd name="connsiteX3-37" fmla="*/ 1885950 w 7513298"/>
              <a:gd name="connsiteY3-38" fmla="*/ 6858000 h 6858000"/>
              <a:gd name="connsiteX4-39" fmla="*/ 0 w 7513298"/>
              <a:gd name="connsiteY4-40" fmla="*/ 0 h 6858000"/>
              <a:gd name="connsiteX0-41" fmla="*/ 19050 w 5627348"/>
              <a:gd name="connsiteY0-42" fmla="*/ 0 h 6877050"/>
              <a:gd name="connsiteX1-43" fmla="*/ 5627348 w 5627348"/>
              <a:gd name="connsiteY1-44" fmla="*/ 19050 h 6877050"/>
              <a:gd name="connsiteX2-45" fmla="*/ 5627348 w 5627348"/>
              <a:gd name="connsiteY2-46" fmla="*/ 6877050 h 6877050"/>
              <a:gd name="connsiteX3-47" fmla="*/ 0 w 5627348"/>
              <a:gd name="connsiteY3-48" fmla="*/ 6877050 h 6877050"/>
              <a:gd name="connsiteX4-49" fmla="*/ 19050 w 5627348"/>
              <a:gd name="connsiteY4-50" fmla="*/ 0 h 6877050"/>
              <a:gd name="connsiteX0-51" fmla="*/ 0 w 5636873"/>
              <a:gd name="connsiteY0-52" fmla="*/ 0 h 6877050"/>
              <a:gd name="connsiteX1-53" fmla="*/ 5636873 w 5636873"/>
              <a:gd name="connsiteY1-54" fmla="*/ 19050 h 6877050"/>
              <a:gd name="connsiteX2-55" fmla="*/ 5636873 w 5636873"/>
              <a:gd name="connsiteY2-56" fmla="*/ 6877050 h 6877050"/>
              <a:gd name="connsiteX3-57" fmla="*/ 9525 w 5636873"/>
              <a:gd name="connsiteY3-58" fmla="*/ 6877050 h 6877050"/>
              <a:gd name="connsiteX4-59" fmla="*/ 0 w 5636873"/>
              <a:gd name="connsiteY4-60" fmla="*/ 0 h 6877050"/>
              <a:gd name="connsiteX0-61" fmla="*/ 0 w 5627348"/>
              <a:gd name="connsiteY0-62" fmla="*/ 0 h 6877050"/>
              <a:gd name="connsiteX1-63" fmla="*/ 5627348 w 5627348"/>
              <a:gd name="connsiteY1-64" fmla="*/ 19050 h 6877050"/>
              <a:gd name="connsiteX2-65" fmla="*/ 5627348 w 5627348"/>
              <a:gd name="connsiteY2-66" fmla="*/ 6877050 h 6877050"/>
              <a:gd name="connsiteX3-67" fmla="*/ 0 w 5627348"/>
              <a:gd name="connsiteY3-68" fmla="*/ 6877050 h 6877050"/>
              <a:gd name="connsiteX4-69" fmla="*/ 0 w 5627348"/>
              <a:gd name="connsiteY4-70" fmla="*/ 0 h 6877050"/>
              <a:gd name="connsiteX0-71" fmla="*/ 0 w 5636873"/>
              <a:gd name="connsiteY0-72" fmla="*/ 0 h 6867525"/>
              <a:gd name="connsiteX1-73" fmla="*/ 5636873 w 5636873"/>
              <a:gd name="connsiteY1-74" fmla="*/ 9525 h 6867525"/>
              <a:gd name="connsiteX2-75" fmla="*/ 5636873 w 5636873"/>
              <a:gd name="connsiteY2-76" fmla="*/ 6867525 h 6867525"/>
              <a:gd name="connsiteX3-77" fmla="*/ 9525 w 5636873"/>
              <a:gd name="connsiteY3-78" fmla="*/ 6867525 h 6867525"/>
              <a:gd name="connsiteX4-79" fmla="*/ 0 w 5636873"/>
              <a:gd name="connsiteY4-80" fmla="*/ 0 h 6867525"/>
              <a:gd name="connsiteX0-81" fmla="*/ 9525 w 5627348"/>
              <a:gd name="connsiteY0-82" fmla="*/ 9525 h 6858000"/>
              <a:gd name="connsiteX1-83" fmla="*/ 5627348 w 5627348"/>
              <a:gd name="connsiteY1-84" fmla="*/ 0 h 6858000"/>
              <a:gd name="connsiteX2-85" fmla="*/ 5627348 w 5627348"/>
              <a:gd name="connsiteY2-86" fmla="*/ 6858000 h 6858000"/>
              <a:gd name="connsiteX3-87" fmla="*/ 0 w 5627348"/>
              <a:gd name="connsiteY3-88" fmla="*/ 6858000 h 6858000"/>
              <a:gd name="connsiteX4-89" fmla="*/ 9525 w 5627348"/>
              <a:gd name="connsiteY4-90" fmla="*/ 9525 h 6858000"/>
              <a:gd name="connsiteX0-91" fmla="*/ 0 w 5627348"/>
              <a:gd name="connsiteY0-92" fmla="*/ 0 h 6877050"/>
              <a:gd name="connsiteX1-93" fmla="*/ 5627348 w 5627348"/>
              <a:gd name="connsiteY1-94" fmla="*/ 19050 h 6877050"/>
              <a:gd name="connsiteX2-95" fmla="*/ 5627348 w 5627348"/>
              <a:gd name="connsiteY2-96" fmla="*/ 6877050 h 6877050"/>
              <a:gd name="connsiteX3-97" fmla="*/ 0 w 5627348"/>
              <a:gd name="connsiteY3-98" fmla="*/ 6877050 h 6877050"/>
              <a:gd name="connsiteX4-99" fmla="*/ 0 w 5627348"/>
              <a:gd name="connsiteY4-100" fmla="*/ 0 h 6877050"/>
              <a:gd name="connsiteX0-101" fmla="*/ 0 w 5636873"/>
              <a:gd name="connsiteY0-102" fmla="*/ 0 h 6886575"/>
              <a:gd name="connsiteX1-103" fmla="*/ 5636873 w 5636873"/>
              <a:gd name="connsiteY1-104" fmla="*/ 28575 h 6886575"/>
              <a:gd name="connsiteX2-105" fmla="*/ 5636873 w 5636873"/>
              <a:gd name="connsiteY2-106" fmla="*/ 6886575 h 6886575"/>
              <a:gd name="connsiteX3-107" fmla="*/ 9525 w 5636873"/>
              <a:gd name="connsiteY3-108" fmla="*/ 6886575 h 6886575"/>
              <a:gd name="connsiteX4-109" fmla="*/ 0 w 5636873"/>
              <a:gd name="connsiteY4-110" fmla="*/ 0 h 6886575"/>
              <a:gd name="connsiteX0-111" fmla="*/ 0 w 5646398"/>
              <a:gd name="connsiteY0-112" fmla="*/ 0 h 6867525"/>
              <a:gd name="connsiteX1-113" fmla="*/ 5646398 w 5646398"/>
              <a:gd name="connsiteY1-114" fmla="*/ 9525 h 6867525"/>
              <a:gd name="connsiteX2-115" fmla="*/ 5646398 w 5646398"/>
              <a:gd name="connsiteY2-116" fmla="*/ 6867525 h 6867525"/>
              <a:gd name="connsiteX3-117" fmla="*/ 19050 w 5646398"/>
              <a:gd name="connsiteY3-118" fmla="*/ 6867525 h 6867525"/>
              <a:gd name="connsiteX4-119" fmla="*/ 0 w 5646398"/>
              <a:gd name="connsiteY4-120" fmla="*/ 0 h 6867525"/>
              <a:gd name="connsiteX0-121" fmla="*/ 0 w 5627348"/>
              <a:gd name="connsiteY0-122" fmla="*/ 0 h 6858000"/>
              <a:gd name="connsiteX1-123" fmla="*/ 5627348 w 5627348"/>
              <a:gd name="connsiteY1-124" fmla="*/ 0 h 6858000"/>
              <a:gd name="connsiteX2-125" fmla="*/ 5627348 w 5627348"/>
              <a:gd name="connsiteY2-126" fmla="*/ 6858000 h 6858000"/>
              <a:gd name="connsiteX3-127" fmla="*/ 0 w 5627348"/>
              <a:gd name="connsiteY3-128" fmla="*/ 6858000 h 6858000"/>
              <a:gd name="connsiteX4-129" fmla="*/ 0 w 5627348"/>
              <a:gd name="connsiteY4-1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27348" h="6858000">
                <a:moveTo>
                  <a:pt x="0" y="0"/>
                </a:moveTo>
                <a:lnTo>
                  <a:pt x="5627348" y="0"/>
                </a:lnTo>
                <a:lnTo>
                  <a:pt x="562734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-267335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365" y="-8890"/>
            <a:ext cx="6096635" cy="6866890"/>
          </a:xfrm>
          <a:prstGeom prst="rect">
            <a:avLst/>
          </a:prstGeom>
          <a:solidFill>
            <a:srgbClr val="19425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985520" y="555625"/>
            <a:ext cx="4215765" cy="6186805"/>
          </a:xfrm>
          <a:prstGeom prst="triangle">
            <a:avLst/>
          </a:prstGeom>
          <a:solidFill>
            <a:srgbClr val="194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6982460" y="654685"/>
            <a:ext cx="4215765" cy="5989955"/>
          </a:xfrm>
          <a:prstGeom prst="triangl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9750" y="3241675"/>
            <a:ext cx="22745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>
                <a:solidFill>
                  <a:schemeClr val="bg1"/>
                </a:solidFill>
                <a:latin typeface="Impact" panose="020B0806030902050204" pitchFamily="34" charset="0"/>
              </a:rPr>
              <a:t>软件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977380" y="3148965"/>
            <a:ext cx="17354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  <a:latin typeface="Impact" panose="020B0806030902050204" pitchFamily="34" charset="0"/>
              </a:rPr>
              <a:t>论文</a:t>
            </a: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7846877" y="3834036"/>
            <a:ext cx="1369108" cy="790455"/>
          </a:xfrm>
          <a:prstGeom prst="line">
            <a:avLst/>
          </a:prstGeom>
          <a:ln w="9525">
            <a:solidFill>
              <a:srgbClr val="194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3600000" flipH="1">
            <a:off x="88624" y="2648340"/>
            <a:ext cx="1369108" cy="790455"/>
          </a:xfrm>
          <a:prstGeom prst="line">
            <a:avLst/>
          </a:prstGeom>
          <a:ln w="9525">
            <a:solidFill>
              <a:srgbClr val="194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331904" y="247752"/>
            <a:ext cx="477656" cy="396587"/>
            <a:chOff x="6923209" y="3199834"/>
            <a:chExt cx="477656" cy="396587"/>
          </a:xfrm>
        </p:grpSpPr>
        <p:sp>
          <p:nvSpPr>
            <p:cNvPr id="52" name="Freeform 172"/>
            <p:cNvSpPr/>
            <p:nvPr/>
          </p:nvSpPr>
          <p:spPr bwMode="auto">
            <a:xfrm>
              <a:off x="6951693" y="3406892"/>
              <a:ext cx="47108" cy="47108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3"/>
            <p:cNvSpPr/>
            <p:nvPr/>
          </p:nvSpPr>
          <p:spPr bwMode="auto">
            <a:xfrm>
              <a:off x="7076585" y="3283096"/>
              <a:ext cx="46013" cy="46013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174"/>
            <p:cNvSpPr>
              <a:spLocks noChangeArrowheads="1"/>
            </p:cNvSpPr>
            <p:nvPr/>
          </p:nvSpPr>
          <p:spPr bwMode="auto">
            <a:xfrm>
              <a:off x="6944024" y="3513159"/>
              <a:ext cx="62446" cy="83261"/>
            </a:xfrm>
            <a:prstGeom prst="rect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175"/>
            <p:cNvSpPr>
              <a:spLocks noChangeArrowheads="1"/>
            </p:cNvSpPr>
            <p:nvPr/>
          </p:nvSpPr>
          <p:spPr bwMode="auto">
            <a:xfrm>
              <a:off x="7068916" y="3389363"/>
              <a:ext cx="62446" cy="207057"/>
            </a:xfrm>
            <a:prstGeom prst="rect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176"/>
            <p:cNvSpPr>
              <a:spLocks noChangeArrowheads="1"/>
            </p:cNvSpPr>
            <p:nvPr/>
          </p:nvSpPr>
          <p:spPr bwMode="auto">
            <a:xfrm>
              <a:off x="7192712" y="3450713"/>
              <a:ext cx="62446" cy="145707"/>
            </a:xfrm>
            <a:prstGeom prst="rect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177"/>
            <p:cNvSpPr>
              <a:spLocks noChangeArrowheads="1"/>
            </p:cNvSpPr>
            <p:nvPr/>
          </p:nvSpPr>
          <p:spPr bwMode="auto">
            <a:xfrm>
              <a:off x="7317604" y="3306102"/>
              <a:ext cx="62446" cy="290319"/>
            </a:xfrm>
            <a:prstGeom prst="rect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Line 178"/>
            <p:cNvSpPr>
              <a:spLocks noChangeShapeType="1"/>
            </p:cNvSpPr>
            <p:nvPr/>
          </p:nvSpPr>
          <p:spPr bwMode="auto">
            <a:xfrm flipH="1">
              <a:off x="6923209" y="3596421"/>
              <a:ext cx="477656" cy="0"/>
            </a:xfrm>
            <a:prstGeom prst="line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79"/>
            <p:cNvSpPr/>
            <p:nvPr/>
          </p:nvSpPr>
          <p:spPr bwMode="auto">
            <a:xfrm>
              <a:off x="7201477" y="3344446"/>
              <a:ext cx="46013" cy="47108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80"/>
            <p:cNvSpPr/>
            <p:nvPr/>
          </p:nvSpPr>
          <p:spPr bwMode="auto">
            <a:xfrm>
              <a:off x="7325273" y="3199834"/>
              <a:ext cx="47108" cy="46013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181"/>
            <p:cNvSpPr>
              <a:spLocks noChangeShapeType="1"/>
            </p:cNvSpPr>
            <p:nvPr/>
          </p:nvSpPr>
          <p:spPr bwMode="auto">
            <a:xfrm>
              <a:off x="7348279" y="3222841"/>
              <a:ext cx="0" cy="0"/>
            </a:xfrm>
            <a:prstGeom prst="line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Line 182"/>
            <p:cNvSpPr>
              <a:spLocks noChangeShapeType="1"/>
            </p:cNvSpPr>
            <p:nvPr/>
          </p:nvSpPr>
          <p:spPr bwMode="auto">
            <a:xfrm>
              <a:off x="7120406" y="3315962"/>
              <a:ext cx="83261" cy="41631"/>
            </a:xfrm>
            <a:prstGeom prst="line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183"/>
            <p:cNvSpPr>
              <a:spLocks noChangeShapeType="1"/>
            </p:cNvSpPr>
            <p:nvPr/>
          </p:nvSpPr>
          <p:spPr bwMode="auto">
            <a:xfrm>
              <a:off x="6996610" y="3410178"/>
              <a:ext cx="0" cy="0"/>
            </a:xfrm>
            <a:prstGeom prst="line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Line 184"/>
            <p:cNvSpPr>
              <a:spLocks noChangeShapeType="1"/>
            </p:cNvSpPr>
            <p:nvPr/>
          </p:nvSpPr>
          <p:spPr bwMode="auto">
            <a:xfrm flipV="1">
              <a:off x="6996610" y="3326917"/>
              <a:ext cx="82166" cy="83261"/>
            </a:xfrm>
            <a:prstGeom prst="line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Line 185"/>
            <p:cNvSpPr>
              <a:spLocks noChangeShapeType="1"/>
            </p:cNvSpPr>
            <p:nvPr/>
          </p:nvSpPr>
          <p:spPr bwMode="auto">
            <a:xfrm flipV="1">
              <a:off x="7245298" y="3243656"/>
              <a:ext cx="82166" cy="104076"/>
            </a:xfrm>
            <a:prstGeom prst="line">
              <a:avLst/>
            </a:prstGeom>
            <a:noFill/>
            <a:ln w="30163" cap="rnd">
              <a:solidFill>
                <a:srgbClr val="194258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065662" y="889100"/>
            <a:ext cx="644434" cy="644434"/>
          </a:xfrm>
          <a:prstGeom prst="roundRect">
            <a:avLst/>
          </a:prstGeom>
          <a:solidFill>
            <a:srgbClr val="194258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43896" y="935339"/>
            <a:ext cx="477656" cy="396587"/>
            <a:chOff x="331904" y="247752"/>
            <a:chExt cx="477656" cy="396587"/>
          </a:xfrm>
        </p:grpSpPr>
        <p:sp>
          <p:nvSpPr>
            <p:cNvPr id="20" name="Freeform 172"/>
            <p:cNvSpPr/>
            <p:nvPr/>
          </p:nvSpPr>
          <p:spPr bwMode="auto">
            <a:xfrm>
              <a:off x="360388" y="454810"/>
              <a:ext cx="47108" cy="47108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3"/>
            <p:cNvSpPr/>
            <p:nvPr/>
          </p:nvSpPr>
          <p:spPr bwMode="auto">
            <a:xfrm>
              <a:off x="485280" y="331014"/>
              <a:ext cx="46013" cy="46013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74"/>
            <p:cNvSpPr>
              <a:spLocks noChangeArrowheads="1"/>
            </p:cNvSpPr>
            <p:nvPr/>
          </p:nvSpPr>
          <p:spPr bwMode="auto">
            <a:xfrm>
              <a:off x="352719" y="561077"/>
              <a:ext cx="62446" cy="83261"/>
            </a:xfrm>
            <a:prstGeom prst="rect">
              <a:avLst/>
            </a:pr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75"/>
            <p:cNvSpPr>
              <a:spLocks noChangeArrowheads="1"/>
            </p:cNvSpPr>
            <p:nvPr/>
          </p:nvSpPr>
          <p:spPr bwMode="auto">
            <a:xfrm>
              <a:off x="477611" y="437281"/>
              <a:ext cx="62446" cy="207057"/>
            </a:xfrm>
            <a:prstGeom prst="rect">
              <a:avLst/>
            </a:pr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176"/>
            <p:cNvSpPr>
              <a:spLocks noChangeArrowheads="1"/>
            </p:cNvSpPr>
            <p:nvPr/>
          </p:nvSpPr>
          <p:spPr bwMode="auto">
            <a:xfrm>
              <a:off x="601407" y="498631"/>
              <a:ext cx="62446" cy="145707"/>
            </a:xfrm>
            <a:prstGeom prst="rect">
              <a:avLst/>
            </a:pr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177"/>
            <p:cNvSpPr>
              <a:spLocks noChangeArrowheads="1"/>
            </p:cNvSpPr>
            <p:nvPr/>
          </p:nvSpPr>
          <p:spPr bwMode="auto">
            <a:xfrm>
              <a:off x="726299" y="354020"/>
              <a:ext cx="62446" cy="290319"/>
            </a:xfrm>
            <a:prstGeom prst="rect">
              <a:avLst/>
            </a:pr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78"/>
            <p:cNvSpPr>
              <a:spLocks noChangeShapeType="1"/>
            </p:cNvSpPr>
            <p:nvPr/>
          </p:nvSpPr>
          <p:spPr bwMode="auto">
            <a:xfrm flipH="1">
              <a:off x="331904" y="644339"/>
              <a:ext cx="477656" cy="0"/>
            </a:xfrm>
            <a:prstGeom prst="line">
              <a:avLst/>
            </a:prstGeom>
            <a:noFill/>
            <a:ln w="30163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9"/>
            <p:cNvSpPr/>
            <p:nvPr/>
          </p:nvSpPr>
          <p:spPr bwMode="auto">
            <a:xfrm>
              <a:off x="610172" y="392364"/>
              <a:ext cx="46013" cy="47108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0"/>
            <p:cNvSpPr/>
            <p:nvPr/>
          </p:nvSpPr>
          <p:spPr bwMode="auto">
            <a:xfrm>
              <a:off x="733968" y="247752"/>
              <a:ext cx="47108" cy="46013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solidFill>
              <a:schemeClr val="bg1"/>
            </a:solidFill>
            <a:ln w="30163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181"/>
            <p:cNvSpPr>
              <a:spLocks noChangeShapeType="1"/>
            </p:cNvSpPr>
            <p:nvPr/>
          </p:nvSpPr>
          <p:spPr bwMode="auto">
            <a:xfrm>
              <a:off x="756974" y="270759"/>
              <a:ext cx="0" cy="0"/>
            </a:xfrm>
            <a:prstGeom prst="line">
              <a:avLst/>
            </a:prstGeom>
            <a:noFill/>
            <a:ln w="30163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182"/>
            <p:cNvSpPr>
              <a:spLocks noChangeShapeType="1"/>
            </p:cNvSpPr>
            <p:nvPr/>
          </p:nvSpPr>
          <p:spPr bwMode="auto">
            <a:xfrm>
              <a:off x="529101" y="363880"/>
              <a:ext cx="83261" cy="41631"/>
            </a:xfrm>
            <a:prstGeom prst="line">
              <a:avLst/>
            </a:prstGeom>
            <a:noFill/>
            <a:ln w="30163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183"/>
            <p:cNvSpPr>
              <a:spLocks noChangeShapeType="1"/>
            </p:cNvSpPr>
            <p:nvPr/>
          </p:nvSpPr>
          <p:spPr bwMode="auto">
            <a:xfrm>
              <a:off x="405305" y="458096"/>
              <a:ext cx="0" cy="0"/>
            </a:xfrm>
            <a:prstGeom prst="line">
              <a:avLst/>
            </a:prstGeom>
            <a:noFill/>
            <a:ln w="30163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184"/>
            <p:cNvSpPr>
              <a:spLocks noChangeShapeType="1"/>
            </p:cNvSpPr>
            <p:nvPr/>
          </p:nvSpPr>
          <p:spPr bwMode="auto">
            <a:xfrm flipV="1">
              <a:off x="405305" y="374835"/>
              <a:ext cx="82166" cy="83261"/>
            </a:xfrm>
            <a:prstGeom prst="line">
              <a:avLst/>
            </a:prstGeom>
            <a:noFill/>
            <a:ln w="30163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85"/>
            <p:cNvSpPr>
              <a:spLocks noChangeShapeType="1"/>
            </p:cNvSpPr>
            <p:nvPr/>
          </p:nvSpPr>
          <p:spPr bwMode="auto">
            <a:xfrm flipV="1">
              <a:off x="653993" y="291574"/>
              <a:ext cx="82166" cy="104076"/>
            </a:xfrm>
            <a:prstGeom prst="line">
              <a:avLst/>
            </a:prstGeom>
            <a:noFill/>
            <a:ln w="30163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53576" y="860118"/>
            <a:ext cx="4327200" cy="5832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06. </a:t>
            </a:r>
            <a:r>
              <a:rPr lang="zh-CN" altLang="en-US" sz="2800" b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参考文献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567765" y="1567270"/>
            <a:ext cx="8470800" cy="3860544"/>
          </a:xfrm>
        </p:spPr>
        <p:txBody>
          <a:bodyPr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[1] </a:t>
            </a:r>
            <a:r>
              <a:rPr lang="zh-CN" altLang="zh-CN" sz="1800" dirty="0" smtClean="0">
                <a:solidFill>
                  <a:schemeClr val="tx1"/>
                </a:solidFill>
              </a:rPr>
              <a:t>萨默菲尔德，白建平</a:t>
            </a:r>
            <a:r>
              <a:rPr lang="zh-CN" altLang="zh-CN" sz="1800" dirty="0" smtClean="0">
                <a:solidFill>
                  <a:schemeClr val="tx1"/>
                </a:solidFill>
              </a:rPr>
              <a:t>．</a:t>
            </a:r>
            <a:r>
              <a:rPr lang="en-US" altLang="zh-CN" sz="1800" dirty="0" smtClean="0">
                <a:solidFill>
                  <a:schemeClr val="tx1"/>
                </a:solidFill>
              </a:rPr>
              <a:t>Java</a:t>
            </a:r>
            <a:r>
              <a:rPr lang="zh-CN" altLang="zh-CN" sz="1800" dirty="0" smtClean="0">
                <a:solidFill>
                  <a:schemeClr val="tx1"/>
                </a:solidFill>
              </a:rPr>
              <a:t>高级</a:t>
            </a:r>
            <a:r>
              <a:rPr lang="zh-CN" altLang="zh-CN" sz="1800" dirty="0" smtClean="0">
                <a:solidFill>
                  <a:schemeClr val="tx1"/>
                </a:solidFill>
              </a:rPr>
              <a:t>编程</a:t>
            </a:r>
            <a:r>
              <a:rPr lang="en-US" altLang="zh-CN" sz="1800" dirty="0" smtClean="0">
                <a:solidFill>
                  <a:schemeClr val="tx1"/>
                </a:solidFill>
              </a:rPr>
              <a:t>[M]</a:t>
            </a:r>
            <a:r>
              <a:rPr lang="zh-CN" altLang="zh-CN" sz="1800" dirty="0" smtClean="0">
                <a:solidFill>
                  <a:schemeClr val="tx1"/>
                </a:solidFill>
              </a:rPr>
              <a:t>．北京：电子工业出版社，</a:t>
            </a:r>
            <a:r>
              <a:rPr lang="en-US" altLang="zh-CN" sz="1800" dirty="0" smtClean="0">
                <a:solidFill>
                  <a:schemeClr val="tx1"/>
                </a:solidFill>
              </a:rPr>
              <a:t>2014</a:t>
            </a:r>
            <a:r>
              <a:rPr lang="zh-CN" altLang="zh-CN" sz="180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</a:rPr>
              <a:t>54-55.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[2] </a:t>
            </a:r>
            <a:r>
              <a:rPr lang="zh-CN" altLang="zh-CN" sz="1800" dirty="0" smtClean="0">
                <a:solidFill>
                  <a:schemeClr val="tx1"/>
                </a:solidFill>
              </a:rPr>
              <a:t>萨默菲尔德，布兰切特，闫锋欣</a:t>
            </a:r>
            <a:r>
              <a:rPr lang="zh-CN" altLang="zh-CN" sz="1800" dirty="0" smtClean="0">
                <a:solidFill>
                  <a:schemeClr val="tx1"/>
                </a:solidFill>
              </a:rPr>
              <a:t>．</a:t>
            </a:r>
            <a:r>
              <a:rPr lang="zh-CN" altLang="en-US" sz="1800" dirty="0" smtClean="0">
                <a:solidFill>
                  <a:schemeClr val="tx1"/>
                </a:solidFill>
              </a:rPr>
              <a:t>数据库</a:t>
            </a:r>
            <a:r>
              <a:rPr lang="zh-CN" altLang="zh-CN" sz="1800" dirty="0" smtClean="0">
                <a:solidFill>
                  <a:schemeClr val="tx1"/>
                </a:solidFill>
              </a:rPr>
              <a:t>编程</a:t>
            </a:r>
            <a:r>
              <a:rPr lang="en-US" altLang="zh-CN" sz="1800" dirty="0" smtClean="0">
                <a:solidFill>
                  <a:schemeClr val="tx1"/>
                </a:solidFill>
              </a:rPr>
              <a:t>[M]</a:t>
            </a:r>
            <a:r>
              <a:rPr lang="zh-CN" altLang="zh-CN" sz="1800" dirty="0" smtClean="0">
                <a:solidFill>
                  <a:schemeClr val="tx1"/>
                </a:solidFill>
              </a:rPr>
              <a:t>．北京：电子工业出版社，</a:t>
            </a:r>
            <a:r>
              <a:rPr lang="en-US" altLang="zh-CN" sz="1800" dirty="0" smtClean="0">
                <a:solidFill>
                  <a:schemeClr val="tx1"/>
                </a:solidFill>
              </a:rPr>
              <a:t>2014</a:t>
            </a:r>
            <a:r>
              <a:rPr lang="zh-CN" altLang="zh-CN" sz="180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</a:rPr>
              <a:t>98-100.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[3] </a:t>
            </a:r>
            <a:r>
              <a:rPr lang="zh-CN" altLang="zh-CN" sz="1800" dirty="0" smtClean="0">
                <a:solidFill>
                  <a:schemeClr val="tx1"/>
                </a:solidFill>
              </a:rPr>
              <a:t>蔡志明．</a:t>
            </a:r>
            <a:r>
              <a:rPr lang="zh-CN" altLang="zh-CN" sz="1800" dirty="0" smtClean="0">
                <a:solidFill>
                  <a:schemeClr val="tx1"/>
                </a:solidFill>
              </a:rPr>
              <a:t>精通</a:t>
            </a:r>
            <a:r>
              <a:rPr lang="en-US" altLang="zh-CN" sz="1800" dirty="0" smtClean="0">
                <a:solidFill>
                  <a:schemeClr val="tx1"/>
                </a:solidFill>
              </a:rPr>
              <a:t>Java</a:t>
            </a:r>
            <a:r>
              <a:rPr lang="zh-CN" altLang="zh-CN" sz="1800" dirty="0" smtClean="0">
                <a:solidFill>
                  <a:schemeClr val="tx1"/>
                </a:solidFill>
              </a:rPr>
              <a:t>编程</a:t>
            </a:r>
            <a:r>
              <a:rPr lang="en-US" altLang="zh-CN" sz="1800" dirty="0" smtClean="0">
                <a:solidFill>
                  <a:schemeClr val="tx1"/>
                </a:solidFill>
              </a:rPr>
              <a:t>[M]</a:t>
            </a:r>
            <a:r>
              <a:rPr lang="zh-CN" altLang="zh-CN" sz="1800" dirty="0" smtClean="0">
                <a:solidFill>
                  <a:schemeClr val="tx1"/>
                </a:solidFill>
              </a:rPr>
              <a:t>．北京：电子工业出版社，</a:t>
            </a:r>
            <a:r>
              <a:rPr lang="en-US" altLang="zh-CN" sz="1800" dirty="0" smtClean="0">
                <a:solidFill>
                  <a:schemeClr val="tx1"/>
                </a:solidFill>
              </a:rPr>
              <a:t>2015:117-119.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[4] </a:t>
            </a:r>
            <a:r>
              <a:rPr lang="zh-CN" altLang="zh-CN" sz="1800" dirty="0" smtClean="0">
                <a:solidFill>
                  <a:schemeClr val="tx1"/>
                </a:solidFill>
              </a:rPr>
              <a:t>陈旭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  <a:r>
              <a:rPr lang="zh-CN" altLang="zh-CN" sz="1800" dirty="0" smtClean="0">
                <a:solidFill>
                  <a:schemeClr val="tx1"/>
                </a:solidFill>
              </a:rPr>
              <a:t>电子商务基础</a:t>
            </a:r>
            <a:r>
              <a:rPr lang="en-US" altLang="zh-CN" sz="1800" dirty="0" smtClean="0">
                <a:solidFill>
                  <a:schemeClr val="tx1"/>
                </a:solidFill>
              </a:rPr>
              <a:t>[M].</a:t>
            </a:r>
            <a:r>
              <a:rPr lang="zh-CN" altLang="zh-CN" sz="1800" dirty="0" smtClean="0">
                <a:solidFill>
                  <a:schemeClr val="tx1"/>
                </a:solidFill>
              </a:rPr>
              <a:t>重庆</a:t>
            </a:r>
            <a:r>
              <a:rPr lang="en-US" altLang="zh-CN" sz="1800" dirty="0" smtClean="0">
                <a:solidFill>
                  <a:schemeClr val="tx1"/>
                </a:solidFill>
              </a:rPr>
              <a:t>:</a:t>
            </a:r>
            <a:r>
              <a:rPr lang="zh-CN" altLang="zh-CN" sz="1800" dirty="0" smtClean="0">
                <a:solidFill>
                  <a:schemeClr val="tx1"/>
                </a:solidFill>
              </a:rPr>
              <a:t>重庆大学出版社，</a:t>
            </a:r>
            <a:r>
              <a:rPr lang="en-US" altLang="zh-CN" sz="1800" dirty="0" smtClean="0">
                <a:solidFill>
                  <a:schemeClr val="tx1"/>
                </a:solidFill>
              </a:rPr>
              <a:t>2012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[5] </a:t>
            </a:r>
            <a:r>
              <a:rPr lang="zh-CN" altLang="zh-CN" sz="1800" dirty="0" smtClean="0">
                <a:solidFill>
                  <a:schemeClr val="tx1"/>
                </a:solidFill>
              </a:rPr>
              <a:t>张立科</a:t>
            </a:r>
            <a:r>
              <a:rPr lang="en-US" altLang="zh-CN" sz="1800" dirty="0" smtClean="0">
                <a:solidFill>
                  <a:schemeClr val="tx1"/>
                </a:solidFill>
              </a:rPr>
              <a:t>.java</a:t>
            </a:r>
            <a:r>
              <a:rPr lang="zh-CN" altLang="zh-CN" sz="1800" dirty="0" smtClean="0">
                <a:solidFill>
                  <a:schemeClr val="tx1"/>
                </a:solidFill>
              </a:rPr>
              <a:t>信息系统管理开发</a:t>
            </a:r>
            <a:r>
              <a:rPr lang="en-US" altLang="zh-CN" sz="1800" dirty="0" smtClean="0">
                <a:solidFill>
                  <a:schemeClr val="tx1"/>
                </a:solidFill>
              </a:rPr>
              <a:t>[M].</a:t>
            </a:r>
            <a:r>
              <a:rPr lang="zh-CN" altLang="zh-CN" sz="1800" dirty="0" smtClean="0">
                <a:solidFill>
                  <a:schemeClr val="tx1"/>
                </a:solidFill>
              </a:rPr>
              <a:t>北京：人民邮电出版社</a:t>
            </a:r>
            <a:r>
              <a:rPr lang="en-US" altLang="zh-CN" sz="1800" dirty="0" smtClean="0">
                <a:solidFill>
                  <a:schemeClr val="tx1"/>
                </a:solidFill>
              </a:rPr>
              <a:t>.2014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[6] </a:t>
            </a:r>
            <a:r>
              <a:rPr lang="zh-CN" altLang="zh-CN" sz="1800" dirty="0" smtClean="0">
                <a:solidFill>
                  <a:schemeClr val="tx1"/>
                </a:solidFill>
              </a:rPr>
              <a:t>魏善沛编著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  <a:r>
              <a:rPr lang="zh-CN" altLang="zh-CN" sz="1800" dirty="0" smtClean="0">
                <a:solidFill>
                  <a:schemeClr val="tx1"/>
                </a:solidFill>
              </a:rPr>
              <a:t>《</a:t>
            </a:r>
            <a:r>
              <a:rPr lang="en-US" altLang="zh-CN" sz="1800" dirty="0" smtClean="0">
                <a:solidFill>
                  <a:schemeClr val="tx1"/>
                </a:solidFill>
              </a:rPr>
              <a:t>Web </a:t>
            </a:r>
            <a:r>
              <a:rPr lang="zh-CN" altLang="zh-CN" sz="1800" dirty="0" smtClean="0">
                <a:solidFill>
                  <a:schemeClr val="tx1"/>
                </a:solidFill>
              </a:rPr>
              <a:t>数据库技术实用教程》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  <a:r>
              <a:rPr lang="zh-CN" altLang="zh-CN" sz="1800" dirty="0" smtClean="0">
                <a:solidFill>
                  <a:schemeClr val="tx1"/>
                </a:solidFill>
              </a:rPr>
              <a:t>北京</a:t>
            </a:r>
            <a:r>
              <a:rPr lang="en-US" altLang="zh-CN" sz="1800" dirty="0" smtClean="0">
                <a:solidFill>
                  <a:schemeClr val="tx1"/>
                </a:solidFill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</a:rPr>
              <a:t>清华大学出版社</a:t>
            </a:r>
            <a:r>
              <a:rPr lang="en-US" altLang="zh-CN" sz="1800" dirty="0" smtClean="0">
                <a:solidFill>
                  <a:schemeClr val="tx1"/>
                </a:solidFill>
              </a:rPr>
              <a:t>,2013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[7] </a:t>
            </a:r>
            <a:r>
              <a:rPr lang="zh-CN" altLang="zh-CN" sz="1800" dirty="0" smtClean="0">
                <a:solidFill>
                  <a:schemeClr val="tx1"/>
                </a:solidFill>
              </a:rPr>
              <a:t>陈文兰</a:t>
            </a:r>
            <a:r>
              <a:rPr lang="en-US" altLang="zh-CN" sz="1800" dirty="0" smtClean="0">
                <a:solidFill>
                  <a:schemeClr val="tx1"/>
                </a:solidFill>
              </a:rPr>
              <a:t>. </a:t>
            </a:r>
            <a:r>
              <a:rPr lang="zh-CN" altLang="zh-CN" sz="1800" dirty="0" smtClean="0">
                <a:solidFill>
                  <a:schemeClr val="tx1"/>
                </a:solidFill>
              </a:rPr>
              <a:t>基于</a:t>
            </a:r>
            <a:r>
              <a:rPr lang="en-US" altLang="zh-CN" sz="1800" dirty="0" smtClean="0">
                <a:solidFill>
                  <a:schemeClr val="tx1"/>
                </a:solidFill>
              </a:rPr>
              <a:t>SSH </a:t>
            </a:r>
            <a:r>
              <a:rPr lang="zh-CN" altLang="zh-CN" sz="1800" dirty="0" smtClean="0">
                <a:solidFill>
                  <a:schemeClr val="tx1"/>
                </a:solidFill>
              </a:rPr>
              <a:t>集成架构的进销存管理系统的设计</a:t>
            </a:r>
            <a:r>
              <a:rPr lang="en-US" altLang="zh-CN" sz="1800" dirty="0" smtClean="0">
                <a:solidFill>
                  <a:schemeClr val="tx1"/>
                </a:solidFill>
              </a:rPr>
              <a:t>[J]. </a:t>
            </a:r>
            <a:r>
              <a:rPr lang="zh-CN" altLang="zh-CN" sz="1800" dirty="0" smtClean="0">
                <a:solidFill>
                  <a:schemeClr val="tx1"/>
                </a:solidFill>
              </a:rPr>
              <a:t>农业网络信息</a:t>
            </a:r>
            <a:r>
              <a:rPr lang="en-US" altLang="zh-CN" sz="1800" dirty="0" smtClean="0">
                <a:solidFill>
                  <a:schemeClr val="tx1"/>
                </a:solidFill>
              </a:rPr>
              <a:t>.2012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[8] </a:t>
            </a:r>
            <a:r>
              <a:rPr lang="zh-CN" altLang="zh-CN" sz="1800" dirty="0" smtClean="0">
                <a:solidFill>
                  <a:schemeClr val="tx1"/>
                </a:solidFill>
              </a:rPr>
              <a:t>邓子云</a:t>
            </a:r>
            <a:r>
              <a:rPr lang="en-US" altLang="zh-CN" sz="1800" dirty="0" smtClean="0">
                <a:solidFill>
                  <a:schemeClr val="tx1"/>
                </a:solidFill>
              </a:rPr>
              <a:t>.JSP</a:t>
            </a:r>
            <a:r>
              <a:rPr lang="zh-CN" altLang="zh-CN" sz="1800" dirty="0" smtClean="0">
                <a:solidFill>
                  <a:schemeClr val="tx1"/>
                </a:solidFill>
              </a:rPr>
              <a:t>网络编程从基础到实践</a:t>
            </a:r>
            <a:r>
              <a:rPr lang="en-US" altLang="zh-CN" sz="1800" dirty="0" smtClean="0">
                <a:solidFill>
                  <a:schemeClr val="tx1"/>
                </a:solidFill>
              </a:rPr>
              <a:t>[M].</a:t>
            </a:r>
            <a:r>
              <a:rPr lang="zh-CN" altLang="zh-CN" sz="1800" dirty="0" smtClean="0">
                <a:solidFill>
                  <a:schemeClr val="tx1"/>
                </a:solidFill>
              </a:rPr>
              <a:t>北京：电子工业出版社</a:t>
            </a:r>
            <a:r>
              <a:rPr lang="en-US" altLang="zh-CN" sz="1800" dirty="0" smtClean="0">
                <a:solidFill>
                  <a:schemeClr val="tx1"/>
                </a:solidFill>
              </a:rPr>
              <a:t>.2015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[9] </a:t>
            </a:r>
            <a:r>
              <a:rPr lang="zh-CN" altLang="zh-CN" sz="1800" dirty="0" smtClean="0">
                <a:solidFill>
                  <a:schemeClr val="tx1"/>
                </a:solidFill>
              </a:rPr>
              <a:t>杨晓云译</a:t>
            </a:r>
            <a:r>
              <a:rPr lang="en-US" altLang="zh-CN" sz="1800" dirty="0" smtClean="0">
                <a:solidFill>
                  <a:schemeClr val="tx1"/>
                </a:solidFill>
              </a:rPr>
              <a:t>.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MySQL</a:t>
            </a:r>
            <a:r>
              <a:rPr lang="en-US" altLang="zh-CN" sz="1800" dirty="0" smtClean="0">
                <a:solidFill>
                  <a:schemeClr val="tx1"/>
                </a:solidFill>
              </a:rPr>
              <a:t> 5 </a:t>
            </a:r>
            <a:r>
              <a:rPr lang="zh-CN" altLang="zh-CN" sz="1800" dirty="0" smtClean="0">
                <a:solidFill>
                  <a:schemeClr val="tx1"/>
                </a:solidFill>
              </a:rPr>
              <a:t>权威指南</a:t>
            </a:r>
            <a:r>
              <a:rPr lang="en-US" altLang="zh-CN" sz="1800" dirty="0" smtClean="0">
                <a:solidFill>
                  <a:schemeClr val="tx1"/>
                </a:solidFill>
              </a:rPr>
              <a:t>[M]. </a:t>
            </a:r>
            <a:r>
              <a:rPr lang="zh-CN" altLang="zh-CN" sz="1800" dirty="0" smtClean="0">
                <a:solidFill>
                  <a:schemeClr val="tx1"/>
                </a:solidFill>
              </a:rPr>
              <a:t>北京：人民邮电出版社</a:t>
            </a:r>
            <a:r>
              <a:rPr lang="en-US" altLang="zh-CN" sz="1800" dirty="0" smtClean="0">
                <a:solidFill>
                  <a:schemeClr val="tx1"/>
                </a:solidFill>
              </a:rPr>
              <a:t>.2016.</a:t>
            </a:r>
            <a:endParaRPr lang="zh-CN" altLang="zh-CN" sz="18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2031207" y="2786330"/>
            <a:ext cx="8129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请各位老师批评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2018/10/12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5325" y="1"/>
            <a:ext cx="7686674" cy="6858000"/>
          </a:xfrm>
          <a:prstGeom prst="rect">
            <a:avLst/>
          </a:prstGeom>
          <a:solidFill>
            <a:srgbClr val="194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39848" y="3009958"/>
            <a:ext cx="3073254" cy="583565"/>
            <a:chOff x="5156346" y="1268127"/>
            <a:chExt cx="3073254" cy="583565"/>
          </a:xfrm>
        </p:grpSpPr>
        <p:sp>
          <p:nvSpPr>
            <p:cNvPr id="8" name="Freeform 53"/>
            <p:cNvSpPr>
              <a:spLocks noEditPoints="1"/>
            </p:cNvSpPr>
            <p:nvPr/>
          </p:nvSpPr>
          <p:spPr bwMode="auto">
            <a:xfrm>
              <a:off x="5156346" y="1320286"/>
              <a:ext cx="409281" cy="480459"/>
            </a:xfrm>
            <a:custGeom>
              <a:avLst/>
              <a:gdLst>
                <a:gd name="T0" fmla="*/ 6 w 23"/>
                <a:gd name="T1" fmla="*/ 0 h 27"/>
                <a:gd name="T2" fmla="*/ 7 w 23"/>
                <a:gd name="T3" fmla="*/ 26 h 27"/>
                <a:gd name="T4" fmla="*/ 1 w 23"/>
                <a:gd name="T5" fmla="*/ 27 h 27"/>
                <a:gd name="T6" fmla="*/ 0 w 23"/>
                <a:gd name="T7" fmla="*/ 1 h 27"/>
                <a:gd name="T8" fmla="*/ 17 w 23"/>
                <a:gd name="T9" fmla="*/ 0 h 27"/>
                <a:gd name="T10" fmla="*/ 23 w 23"/>
                <a:gd name="T11" fmla="*/ 1 h 27"/>
                <a:gd name="T12" fmla="*/ 22 w 23"/>
                <a:gd name="T13" fmla="*/ 27 h 27"/>
                <a:gd name="T14" fmla="*/ 16 w 23"/>
                <a:gd name="T15" fmla="*/ 26 h 27"/>
                <a:gd name="T16" fmla="*/ 17 w 23"/>
                <a:gd name="T17" fmla="*/ 0 h 27"/>
                <a:gd name="T18" fmla="*/ 22 w 23"/>
                <a:gd name="T19" fmla="*/ 4 h 27"/>
                <a:gd name="T20" fmla="*/ 17 w 23"/>
                <a:gd name="T21" fmla="*/ 11 h 27"/>
                <a:gd name="T22" fmla="*/ 20 w 23"/>
                <a:gd name="T23" fmla="*/ 20 h 27"/>
                <a:gd name="T24" fmla="*/ 20 w 23"/>
                <a:gd name="T25" fmla="*/ 24 h 27"/>
                <a:gd name="T26" fmla="*/ 20 w 23"/>
                <a:gd name="T27" fmla="*/ 20 h 27"/>
                <a:gd name="T28" fmla="*/ 22 w 23"/>
                <a:gd name="T29" fmla="*/ 14 h 27"/>
                <a:gd name="T30" fmla="*/ 17 w 23"/>
                <a:gd name="T31" fmla="*/ 12 h 27"/>
                <a:gd name="T32" fmla="*/ 9 w 23"/>
                <a:gd name="T33" fmla="*/ 0 h 27"/>
                <a:gd name="T34" fmla="*/ 15 w 23"/>
                <a:gd name="T35" fmla="*/ 1 h 27"/>
                <a:gd name="T36" fmla="*/ 14 w 23"/>
                <a:gd name="T37" fmla="*/ 27 h 27"/>
                <a:gd name="T38" fmla="*/ 8 w 23"/>
                <a:gd name="T39" fmla="*/ 26 h 27"/>
                <a:gd name="T40" fmla="*/ 9 w 23"/>
                <a:gd name="T41" fmla="*/ 0 h 27"/>
                <a:gd name="T42" fmla="*/ 14 w 23"/>
                <a:gd name="T43" fmla="*/ 4 h 27"/>
                <a:gd name="T44" fmla="*/ 9 w 23"/>
                <a:gd name="T45" fmla="*/ 11 h 27"/>
                <a:gd name="T46" fmla="*/ 11 w 23"/>
                <a:gd name="T47" fmla="*/ 20 h 27"/>
                <a:gd name="T48" fmla="*/ 11 w 23"/>
                <a:gd name="T49" fmla="*/ 24 h 27"/>
                <a:gd name="T50" fmla="*/ 11 w 23"/>
                <a:gd name="T51" fmla="*/ 20 h 27"/>
                <a:gd name="T52" fmla="*/ 14 w 23"/>
                <a:gd name="T53" fmla="*/ 14 h 27"/>
                <a:gd name="T54" fmla="*/ 9 w 23"/>
                <a:gd name="T55" fmla="*/ 12 h 27"/>
                <a:gd name="T56" fmla="*/ 1 w 23"/>
                <a:gd name="T57" fmla="*/ 4 h 27"/>
                <a:gd name="T58" fmla="*/ 6 w 23"/>
                <a:gd name="T59" fmla="*/ 11 h 27"/>
                <a:gd name="T60" fmla="*/ 1 w 23"/>
                <a:gd name="T61" fmla="*/ 4 h 27"/>
                <a:gd name="T62" fmla="*/ 5 w 23"/>
                <a:gd name="T63" fmla="*/ 22 h 27"/>
                <a:gd name="T64" fmla="*/ 1 w 23"/>
                <a:gd name="T65" fmla="*/ 22 h 27"/>
                <a:gd name="T66" fmla="*/ 1 w 23"/>
                <a:gd name="T67" fmla="*/ 14 h 27"/>
                <a:gd name="T68" fmla="*/ 6 w 23"/>
                <a:gd name="T69" fmla="*/ 12 h 27"/>
                <a:gd name="T70" fmla="*/ 1 w 23"/>
                <a:gd name="T7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6" y="27"/>
                    <a:pt x="6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2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6" y="27"/>
                    <a:pt x="16" y="2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7" y="0"/>
                    <a:pt x="17" y="0"/>
                  </a:cubicBezTo>
                  <a:close/>
                  <a:moveTo>
                    <a:pt x="17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4"/>
                    <a:pt x="17" y="4"/>
                    <a:pt x="17" y="4"/>
                  </a:cubicBezTo>
                  <a:close/>
                  <a:moveTo>
                    <a:pt x="20" y="20"/>
                  </a:moveTo>
                  <a:cubicBezTo>
                    <a:pt x="21" y="20"/>
                    <a:pt x="22" y="21"/>
                    <a:pt x="22" y="22"/>
                  </a:cubicBezTo>
                  <a:cubicBezTo>
                    <a:pt x="22" y="23"/>
                    <a:pt x="21" y="24"/>
                    <a:pt x="20" y="24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8" y="21"/>
                    <a:pt x="19" y="20"/>
                    <a:pt x="20" y="20"/>
                  </a:cubicBezTo>
                  <a:close/>
                  <a:moveTo>
                    <a:pt x="17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4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9" y="0"/>
                  </a:cubicBezTo>
                  <a:close/>
                  <a:moveTo>
                    <a:pt x="9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4"/>
                    <a:pt x="9" y="4"/>
                    <a:pt x="9" y="4"/>
                  </a:cubicBezTo>
                  <a:close/>
                  <a:moveTo>
                    <a:pt x="11" y="20"/>
                  </a:moveTo>
                  <a:cubicBezTo>
                    <a:pt x="13" y="20"/>
                    <a:pt x="14" y="21"/>
                    <a:pt x="14" y="22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0" y="24"/>
                    <a:pt x="9" y="23"/>
                    <a:pt x="9" y="22"/>
                  </a:cubicBezTo>
                  <a:cubicBezTo>
                    <a:pt x="9" y="21"/>
                    <a:pt x="10" y="20"/>
                    <a:pt x="11" y="20"/>
                  </a:cubicBezTo>
                  <a:close/>
                  <a:moveTo>
                    <a:pt x="9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4"/>
                    <a:pt x="9" y="14"/>
                    <a:pt x="9" y="14"/>
                  </a:cubicBezTo>
                  <a:close/>
                  <a:moveTo>
                    <a:pt x="1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3" y="20"/>
                  </a:moveTo>
                  <a:cubicBezTo>
                    <a:pt x="4" y="20"/>
                    <a:pt x="5" y="21"/>
                    <a:pt x="5" y="22"/>
                  </a:cubicBez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1" y="23"/>
                    <a:pt x="1" y="22"/>
                  </a:cubicBezTo>
                  <a:cubicBezTo>
                    <a:pt x="1" y="21"/>
                    <a:pt x="2" y="20"/>
                    <a:pt x="3" y="20"/>
                  </a:cubicBezTo>
                  <a:close/>
                  <a:moveTo>
                    <a:pt x="1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65628" y="1268127"/>
              <a:ext cx="266397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mtClean="0">
                  <a:solidFill>
                    <a:srgbClr val="194258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 </a:t>
              </a:r>
              <a:r>
                <a:rPr lang="en-US" altLang="zh-CN" smtClean="0">
                  <a:solidFill>
                    <a:srgbClr val="194258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</a:t>
              </a:r>
              <a:endParaRPr lang="zh-CN" altLang="en-US">
                <a:solidFill>
                  <a:srgbClr val="19425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534150" y="1372902"/>
              <a:ext cx="0" cy="408273"/>
            </a:xfrm>
            <a:prstGeom prst="line">
              <a:avLst/>
            </a:prstGeom>
            <a:ln w="19050">
              <a:solidFill>
                <a:srgbClr val="1942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5603802" y="1731410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01. 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研究内容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03802" y="2519064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02.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研究依据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03802" y="3282666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03. 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可行性分析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03802" y="3985613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04. 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工作进度和计划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03802" y="4742460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05. 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成果形式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03802" y="5499307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06. 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1025" y="2923579"/>
            <a:ext cx="2952750" cy="0"/>
          </a:xfrm>
          <a:prstGeom prst="line">
            <a:avLst/>
          </a:prstGeom>
          <a:ln w="12700">
            <a:solidFill>
              <a:srgbClr val="194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81025" y="3696110"/>
            <a:ext cx="2952750" cy="0"/>
          </a:xfrm>
          <a:prstGeom prst="line">
            <a:avLst/>
          </a:prstGeom>
          <a:ln w="12700">
            <a:solidFill>
              <a:srgbClr val="194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84636" y="465670"/>
            <a:ext cx="4327200" cy="5832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ea"/>
              </a:rPr>
              <a:t>01</a:t>
            </a:r>
            <a:r>
              <a:rPr lang="en-US" altLang="zh-CN" sz="2800" b="1" dirty="0" smtClean="0">
                <a:solidFill>
                  <a:schemeClr val="tx1"/>
                </a:solidFill>
                <a:latin typeface="+mj-ea"/>
              </a:rPr>
              <a:t>.</a:t>
            </a:r>
            <a:r>
              <a:rPr lang="zh-CN" altLang="en-US" sz="2800" b="1" dirty="0" smtClean="0">
                <a:solidFill>
                  <a:schemeClr val="tx1"/>
                </a:solidFill>
                <a:latin typeface="+mj-ea"/>
              </a:rPr>
              <a:t>研究内容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98188" y="1280400"/>
            <a:ext cx="8470800" cy="2350387"/>
          </a:xfrm>
        </p:spPr>
        <p:txBody>
          <a:bodyPr>
            <a:spAutoFit/>
          </a:bodyPr>
          <a:lstStyle/>
          <a:p>
            <a:r>
              <a:rPr lang="en-US" altLang="zh-CN" sz="1800" dirty="0" smtClean="0"/>
              <a:t>        </a:t>
            </a:r>
            <a:r>
              <a:rPr lang="zh-CN" altLang="zh-CN" sz="1800" dirty="0" smtClean="0">
                <a:solidFill>
                  <a:schemeClr val="tx1"/>
                </a:solidFill>
              </a:rPr>
              <a:t>本</a:t>
            </a:r>
            <a:r>
              <a:rPr lang="zh-CN" altLang="zh-CN" sz="1800" dirty="0" smtClean="0">
                <a:solidFill>
                  <a:schemeClr val="tx1"/>
                </a:solidFill>
              </a:rPr>
              <a:t>论文的主要目标是通过需求分析将系统主要功能进行挖掘和完善，结合现阶段较为成熟的</a:t>
            </a:r>
            <a:r>
              <a:rPr lang="en-US" altLang="zh-CN" sz="1800" dirty="0" smtClean="0">
                <a:solidFill>
                  <a:schemeClr val="tx1"/>
                </a:solidFill>
              </a:rPr>
              <a:t>SSM</a:t>
            </a:r>
            <a:r>
              <a:rPr lang="zh-CN" altLang="zh-CN" sz="1800" dirty="0" smtClean="0">
                <a:solidFill>
                  <a:schemeClr val="tx1"/>
                </a:solidFill>
              </a:rPr>
              <a:t>（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Spring+SpringMVC+Mybits</a:t>
            </a:r>
            <a:r>
              <a:rPr lang="zh-CN" altLang="zh-CN" sz="1800" dirty="0" smtClean="0">
                <a:solidFill>
                  <a:schemeClr val="tx1"/>
                </a:solidFill>
              </a:rPr>
              <a:t>）框架和</a:t>
            </a:r>
            <a:r>
              <a:rPr lang="en-US" altLang="zh-CN" sz="1800" dirty="0" smtClean="0">
                <a:solidFill>
                  <a:schemeClr val="tx1"/>
                </a:solidFill>
              </a:rPr>
              <a:t>HTML\CSS\JAVASCRPIT</a:t>
            </a:r>
            <a:r>
              <a:rPr lang="zh-CN" altLang="zh-CN" sz="1800" dirty="0" smtClean="0">
                <a:solidFill>
                  <a:schemeClr val="tx1"/>
                </a:solidFill>
              </a:rPr>
              <a:t>知识打造成一个完整的</a:t>
            </a:r>
            <a:r>
              <a:rPr lang="en-US" altLang="zh-CN" sz="1800" dirty="0" smtClean="0">
                <a:solidFill>
                  <a:schemeClr val="tx1"/>
                </a:solidFill>
              </a:rPr>
              <a:t>B\S</a:t>
            </a:r>
            <a:r>
              <a:rPr lang="zh-CN" altLang="zh-CN" sz="1800" dirty="0" smtClean="0">
                <a:solidFill>
                  <a:schemeClr val="tx1"/>
                </a:solidFill>
              </a:rPr>
              <a:t>结构系统。</a:t>
            </a:r>
          </a:p>
          <a:p>
            <a:r>
              <a:rPr lang="zh-CN" altLang="zh-CN" sz="1800" dirty="0" smtClean="0">
                <a:solidFill>
                  <a:schemeClr val="tx1"/>
                </a:solidFill>
              </a:rPr>
              <a:t>系统主要为管理员和用户，目前系统主要划分两大模块：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(1)</a:t>
            </a:r>
            <a:r>
              <a:rPr lang="zh-CN" altLang="zh-CN" sz="1800" dirty="0" smtClean="0">
                <a:solidFill>
                  <a:schemeClr val="tx1"/>
                </a:solidFill>
              </a:rPr>
              <a:t>用户投票模块：用户对发起的投票项投票；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(2)</a:t>
            </a:r>
            <a:r>
              <a:rPr lang="zh-CN" altLang="zh-CN" sz="1800" dirty="0" smtClean="0">
                <a:solidFill>
                  <a:schemeClr val="tx1"/>
                </a:solidFill>
              </a:rPr>
              <a:t>用户可查看投票结果；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(3)</a:t>
            </a:r>
            <a:r>
              <a:rPr lang="zh-CN" altLang="zh-CN" sz="1800" dirty="0" smtClean="0">
                <a:solidFill>
                  <a:schemeClr val="tx1"/>
                </a:solidFill>
              </a:rPr>
              <a:t>管理员可对投票项和投票进行设置。</a:t>
            </a:r>
            <a:endParaRPr lang="zh-CN" altLang="en-US" sz="2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7756" y="413971"/>
            <a:ext cx="644434" cy="644434"/>
          </a:xfrm>
          <a:prstGeom prst="roundRect">
            <a:avLst/>
          </a:prstGeom>
          <a:solidFill>
            <a:srgbClr val="194258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2"/>
          <p:cNvSpPr>
            <a:spLocks noEditPoints="1"/>
          </p:cNvSpPr>
          <p:nvPr/>
        </p:nvSpPr>
        <p:spPr bwMode="auto">
          <a:xfrm>
            <a:off x="966359" y="442842"/>
            <a:ext cx="376876" cy="489277"/>
          </a:xfrm>
          <a:custGeom>
            <a:avLst/>
            <a:gdLst>
              <a:gd name="T0" fmla="*/ 12 w 24"/>
              <a:gd name="T1" fmla="*/ 5 h 31"/>
              <a:gd name="T2" fmla="*/ 21 w 24"/>
              <a:gd name="T3" fmla="*/ 5 h 31"/>
              <a:gd name="T4" fmla="*/ 16 w 24"/>
              <a:gd name="T5" fmla="*/ 16 h 31"/>
              <a:gd name="T6" fmla="*/ 13 w 24"/>
              <a:gd name="T7" fmla="*/ 11 h 31"/>
              <a:gd name="T8" fmla="*/ 9 w 24"/>
              <a:gd name="T9" fmla="*/ 11 h 31"/>
              <a:gd name="T10" fmla="*/ 9 w 24"/>
              <a:gd name="T11" fmla="*/ 16 h 31"/>
              <a:gd name="T12" fmla="*/ 11 w 24"/>
              <a:gd name="T13" fmla="*/ 18 h 31"/>
              <a:gd name="T14" fmla="*/ 15 w 24"/>
              <a:gd name="T15" fmla="*/ 17 h 31"/>
              <a:gd name="T16" fmla="*/ 21 w 24"/>
              <a:gd name="T17" fmla="*/ 11 h 31"/>
              <a:gd name="T18" fmla="*/ 19 w 24"/>
              <a:gd name="T19" fmla="*/ 15 h 31"/>
              <a:gd name="T20" fmla="*/ 24 w 24"/>
              <a:gd name="T21" fmla="*/ 15 h 31"/>
              <a:gd name="T22" fmla="*/ 23 w 24"/>
              <a:gd name="T23" fmla="*/ 11 h 31"/>
              <a:gd name="T24" fmla="*/ 21 w 24"/>
              <a:gd name="T25" fmla="*/ 11 h 31"/>
              <a:gd name="T26" fmla="*/ 4 w 24"/>
              <a:gd name="T27" fmla="*/ 11 h 31"/>
              <a:gd name="T28" fmla="*/ 7 w 24"/>
              <a:gd name="T29" fmla="*/ 15 h 31"/>
              <a:gd name="T30" fmla="*/ 8 w 24"/>
              <a:gd name="T31" fmla="*/ 13 h 31"/>
              <a:gd name="T32" fmla="*/ 1 w 24"/>
              <a:gd name="T33" fmla="*/ 10 h 31"/>
              <a:gd name="T34" fmla="*/ 5 w 24"/>
              <a:gd name="T35" fmla="*/ 14 h 31"/>
              <a:gd name="T36" fmla="*/ 1 w 24"/>
              <a:gd name="T37" fmla="*/ 17 h 31"/>
              <a:gd name="T38" fmla="*/ 0 w 24"/>
              <a:gd name="T39" fmla="*/ 11 h 31"/>
              <a:gd name="T40" fmla="*/ 1 w 24"/>
              <a:gd name="T41" fmla="*/ 10 h 31"/>
              <a:gd name="T42" fmla="*/ 0 w 24"/>
              <a:gd name="T43" fmla="*/ 23 h 31"/>
              <a:gd name="T44" fmla="*/ 7 w 24"/>
              <a:gd name="T45" fmla="*/ 21 h 31"/>
              <a:gd name="T46" fmla="*/ 8 w 24"/>
              <a:gd name="T47" fmla="*/ 17 h 31"/>
              <a:gd name="T48" fmla="*/ 7 w 24"/>
              <a:gd name="T49" fmla="*/ 16 h 31"/>
              <a:gd name="T50" fmla="*/ 1 w 24"/>
              <a:gd name="T51" fmla="*/ 18 h 31"/>
              <a:gd name="T52" fmla="*/ 0 w 24"/>
              <a:gd name="T53" fmla="*/ 27 h 31"/>
              <a:gd name="T54" fmla="*/ 7 w 24"/>
              <a:gd name="T55" fmla="*/ 24 h 31"/>
              <a:gd name="T56" fmla="*/ 8 w 24"/>
              <a:gd name="T57" fmla="*/ 28 h 31"/>
              <a:gd name="T58" fmla="*/ 1 w 24"/>
              <a:gd name="T59" fmla="*/ 29 h 31"/>
              <a:gd name="T60" fmla="*/ 0 w 24"/>
              <a:gd name="T61" fmla="*/ 27 h 31"/>
              <a:gd name="T62" fmla="*/ 7 w 24"/>
              <a:gd name="T63" fmla="*/ 31 h 31"/>
              <a:gd name="T64" fmla="*/ 8 w 24"/>
              <a:gd name="T65" fmla="*/ 30 h 31"/>
              <a:gd name="T66" fmla="*/ 2 w 24"/>
              <a:gd name="T67" fmla="*/ 29 h 31"/>
              <a:gd name="T68" fmla="*/ 17 w 24"/>
              <a:gd name="T69" fmla="*/ 18 h 31"/>
              <a:gd name="T70" fmla="*/ 18 w 24"/>
              <a:gd name="T71" fmla="*/ 24 h 31"/>
              <a:gd name="T72" fmla="*/ 24 w 24"/>
              <a:gd name="T73" fmla="*/ 23 h 31"/>
              <a:gd name="T74" fmla="*/ 20 w 24"/>
              <a:gd name="T75" fmla="*/ 18 h 31"/>
              <a:gd name="T76" fmla="*/ 18 w 24"/>
              <a:gd name="T77" fmla="*/ 18 h 31"/>
              <a:gd name="T78" fmla="*/ 17 w 24"/>
              <a:gd name="T79" fmla="*/ 26 h 31"/>
              <a:gd name="T80" fmla="*/ 18 w 24"/>
              <a:gd name="T81" fmla="*/ 30 h 31"/>
              <a:gd name="T82" fmla="*/ 24 w 24"/>
              <a:gd name="T83" fmla="*/ 30 h 31"/>
              <a:gd name="T84" fmla="*/ 24 w 24"/>
              <a:gd name="T85" fmla="*/ 24 h 31"/>
              <a:gd name="T86" fmla="*/ 17 w 24"/>
              <a:gd name="T87" fmla="*/ 26 h 31"/>
              <a:gd name="T88" fmla="*/ 24 w 24"/>
              <a:gd name="T89" fmla="*/ 21 h 31"/>
              <a:gd name="T90" fmla="*/ 21 w 24"/>
              <a:gd name="T91" fmla="*/ 18 h 31"/>
              <a:gd name="T92" fmla="*/ 24 w 24"/>
              <a:gd name="T93" fmla="*/ 18 h 31"/>
              <a:gd name="T94" fmla="*/ 9 w 24"/>
              <a:gd name="T95" fmla="*/ 18 h 31"/>
              <a:gd name="T96" fmla="*/ 10 w 24"/>
              <a:gd name="T97" fmla="*/ 19 h 31"/>
              <a:gd name="T98" fmla="*/ 9 w 24"/>
              <a:gd name="T99" fmla="*/ 20 h 31"/>
              <a:gd name="T100" fmla="*/ 9 w 24"/>
              <a:gd name="T101" fmla="*/ 18 h 31"/>
              <a:gd name="T102" fmla="*/ 9 w 24"/>
              <a:gd name="T103" fmla="*/ 22 h 31"/>
              <a:gd name="T104" fmla="*/ 16 w 24"/>
              <a:gd name="T105" fmla="*/ 19 h 31"/>
              <a:gd name="T106" fmla="*/ 15 w 24"/>
              <a:gd name="T107" fmla="*/ 25 h 31"/>
              <a:gd name="T108" fmla="*/ 9 w 24"/>
              <a:gd name="T109" fmla="*/ 28 h 31"/>
              <a:gd name="T110" fmla="*/ 9 w 24"/>
              <a:gd name="T111" fmla="*/ 30 h 31"/>
              <a:gd name="T112" fmla="*/ 9 w 24"/>
              <a:gd name="T113" fmla="*/ 31 h 31"/>
              <a:gd name="T114" fmla="*/ 16 w 24"/>
              <a:gd name="T115" fmla="*/ 28 h 31"/>
              <a:gd name="T116" fmla="*/ 15 w 24"/>
              <a:gd name="T117" fmla="*/ 26 h 31"/>
              <a:gd name="T118" fmla="*/ 9 w 24"/>
              <a:gd name="T119" fmla="*/ 30 h 31"/>
              <a:gd name="T120" fmla="*/ 13 w 24"/>
              <a:gd name="T121" fmla="*/ 5 h 31"/>
              <a:gd name="T122" fmla="*/ 20 w 24"/>
              <a:gd name="T123" fmla="*/ 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" h="31">
                <a:moveTo>
                  <a:pt x="16" y="16"/>
                </a:moveTo>
                <a:cubicBezTo>
                  <a:pt x="15" y="13"/>
                  <a:pt x="12" y="8"/>
                  <a:pt x="12" y="5"/>
                </a:cubicBezTo>
                <a:cubicBezTo>
                  <a:pt x="12" y="2"/>
                  <a:pt x="14" y="0"/>
                  <a:pt x="17" y="0"/>
                </a:cubicBezTo>
                <a:cubicBezTo>
                  <a:pt x="19" y="0"/>
                  <a:pt x="21" y="2"/>
                  <a:pt x="21" y="5"/>
                </a:cubicBezTo>
                <a:cubicBezTo>
                  <a:pt x="21" y="8"/>
                  <a:pt x="18" y="13"/>
                  <a:pt x="17" y="16"/>
                </a:cubicBezTo>
                <a:cubicBezTo>
                  <a:pt x="17" y="17"/>
                  <a:pt x="17" y="17"/>
                  <a:pt x="16" y="16"/>
                </a:cubicBezTo>
                <a:close/>
                <a:moveTo>
                  <a:pt x="15" y="16"/>
                </a:moveTo>
                <a:cubicBezTo>
                  <a:pt x="14" y="15"/>
                  <a:pt x="13" y="13"/>
                  <a:pt x="13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1"/>
                  <a:pt x="10" y="11"/>
                  <a:pt x="9" y="11"/>
                </a:cubicBezTo>
                <a:cubicBezTo>
                  <a:pt x="9" y="12"/>
                  <a:pt x="9" y="12"/>
                  <a:pt x="9" y="13"/>
                </a:cubicBezTo>
                <a:cubicBezTo>
                  <a:pt x="9" y="14"/>
                  <a:pt x="9" y="15"/>
                  <a:pt x="9" y="16"/>
                </a:cubicBezTo>
                <a:cubicBezTo>
                  <a:pt x="9" y="16"/>
                  <a:pt x="9" y="17"/>
                  <a:pt x="9" y="17"/>
                </a:cubicBezTo>
                <a:cubicBezTo>
                  <a:pt x="10" y="17"/>
                  <a:pt x="10" y="18"/>
                  <a:pt x="11" y="18"/>
                </a:cubicBezTo>
                <a:cubicBezTo>
                  <a:pt x="11" y="19"/>
                  <a:pt x="11" y="19"/>
                  <a:pt x="12" y="18"/>
                </a:cubicBezTo>
                <a:cubicBezTo>
                  <a:pt x="13" y="18"/>
                  <a:pt x="14" y="17"/>
                  <a:pt x="15" y="17"/>
                </a:cubicBezTo>
                <a:cubicBezTo>
                  <a:pt x="15" y="17"/>
                  <a:pt x="15" y="17"/>
                  <a:pt x="15" y="16"/>
                </a:cubicBezTo>
                <a:close/>
                <a:moveTo>
                  <a:pt x="21" y="11"/>
                </a:moveTo>
                <a:cubicBezTo>
                  <a:pt x="20" y="12"/>
                  <a:pt x="19" y="14"/>
                  <a:pt x="19" y="15"/>
                </a:cubicBezTo>
                <a:cubicBezTo>
                  <a:pt x="18" y="16"/>
                  <a:pt x="18" y="16"/>
                  <a:pt x="19" y="15"/>
                </a:cubicBezTo>
                <a:cubicBezTo>
                  <a:pt x="21" y="15"/>
                  <a:pt x="22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3"/>
                  <a:pt x="24" y="13"/>
                </a:cubicBezTo>
                <a:cubicBezTo>
                  <a:pt x="24" y="12"/>
                  <a:pt x="24" y="12"/>
                  <a:pt x="23" y="11"/>
                </a:cubicBezTo>
                <a:cubicBezTo>
                  <a:pt x="23" y="11"/>
                  <a:pt x="22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7" y="11"/>
                </a:moveTo>
                <a:cubicBezTo>
                  <a:pt x="6" y="11"/>
                  <a:pt x="5" y="11"/>
                  <a:pt x="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5" y="12"/>
                  <a:pt x="6" y="14"/>
                  <a:pt x="7" y="15"/>
                </a:cubicBezTo>
                <a:cubicBezTo>
                  <a:pt x="8" y="16"/>
                  <a:pt x="8" y="16"/>
                  <a:pt x="8" y="15"/>
                </a:cubicBezTo>
                <a:cubicBezTo>
                  <a:pt x="8" y="14"/>
                  <a:pt x="8" y="13"/>
                  <a:pt x="8" y="13"/>
                </a:cubicBezTo>
                <a:cubicBezTo>
                  <a:pt x="8" y="12"/>
                  <a:pt x="8" y="12"/>
                  <a:pt x="7" y="11"/>
                </a:cubicBezTo>
                <a:close/>
                <a:moveTo>
                  <a:pt x="1" y="10"/>
                </a:moveTo>
                <a:cubicBezTo>
                  <a:pt x="2" y="10"/>
                  <a:pt x="2" y="10"/>
                  <a:pt x="3" y="11"/>
                </a:cubicBezTo>
                <a:cubicBezTo>
                  <a:pt x="4" y="12"/>
                  <a:pt x="4" y="13"/>
                  <a:pt x="5" y="14"/>
                </a:cubicBezTo>
                <a:cubicBezTo>
                  <a:pt x="6" y="15"/>
                  <a:pt x="6" y="15"/>
                  <a:pt x="5" y="15"/>
                </a:cubicBezTo>
                <a:cubicBezTo>
                  <a:pt x="4" y="16"/>
                  <a:pt x="2" y="16"/>
                  <a:pt x="1" y="17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lose/>
                <a:moveTo>
                  <a:pt x="0" y="19"/>
                </a:moveTo>
                <a:cubicBezTo>
                  <a:pt x="0" y="20"/>
                  <a:pt x="0" y="21"/>
                  <a:pt x="0" y="23"/>
                </a:cubicBezTo>
                <a:cubicBezTo>
                  <a:pt x="0" y="24"/>
                  <a:pt x="0" y="24"/>
                  <a:pt x="1" y="23"/>
                </a:cubicBezTo>
                <a:cubicBezTo>
                  <a:pt x="3" y="23"/>
                  <a:pt x="5" y="22"/>
                  <a:pt x="7" y="21"/>
                </a:cubicBezTo>
                <a:cubicBezTo>
                  <a:pt x="8" y="21"/>
                  <a:pt x="8" y="21"/>
                  <a:pt x="8" y="20"/>
                </a:cubicBezTo>
                <a:cubicBezTo>
                  <a:pt x="8" y="19"/>
                  <a:pt x="8" y="18"/>
                  <a:pt x="8" y="17"/>
                </a:cubicBezTo>
                <a:cubicBezTo>
                  <a:pt x="8" y="17"/>
                  <a:pt x="8" y="17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6" y="16"/>
                </a:cubicBezTo>
                <a:cubicBezTo>
                  <a:pt x="4" y="16"/>
                  <a:pt x="2" y="17"/>
                  <a:pt x="1" y="18"/>
                </a:cubicBezTo>
                <a:cubicBezTo>
                  <a:pt x="0" y="18"/>
                  <a:pt x="0" y="18"/>
                  <a:pt x="0" y="19"/>
                </a:cubicBezTo>
                <a:close/>
                <a:moveTo>
                  <a:pt x="0" y="27"/>
                </a:moveTo>
                <a:cubicBezTo>
                  <a:pt x="0" y="26"/>
                  <a:pt x="0" y="26"/>
                  <a:pt x="1" y="26"/>
                </a:cubicBezTo>
                <a:cubicBezTo>
                  <a:pt x="3" y="25"/>
                  <a:pt x="5" y="24"/>
                  <a:pt x="7" y="24"/>
                </a:cubicBezTo>
                <a:cubicBezTo>
                  <a:pt x="8" y="23"/>
                  <a:pt x="8" y="23"/>
                  <a:pt x="8" y="24"/>
                </a:cubicBezTo>
                <a:cubicBezTo>
                  <a:pt x="8" y="25"/>
                  <a:pt x="8" y="27"/>
                  <a:pt x="8" y="28"/>
                </a:cubicBezTo>
                <a:cubicBezTo>
                  <a:pt x="8" y="29"/>
                  <a:pt x="8" y="29"/>
                  <a:pt x="7" y="29"/>
                </a:cubicBezTo>
                <a:cubicBezTo>
                  <a:pt x="5" y="29"/>
                  <a:pt x="3" y="29"/>
                  <a:pt x="1" y="29"/>
                </a:cubicBezTo>
                <a:cubicBezTo>
                  <a:pt x="0" y="29"/>
                  <a:pt x="0" y="28"/>
                  <a:pt x="0" y="28"/>
                </a:cubicBezTo>
                <a:cubicBezTo>
                  <a:pt x="0" y="27"/>
                  <a:pt x="0" y="27"/>
                  <a:pt x="0" y="27"/>
                </a:cubicBezTo>
                <a:close/>
                <a:moveTo>
                  <a:pt x="1" y="30"/>
                </a:moveTo>
                <a:cubicBezTo>
                  <a:pt x="3" y="30"/>
                  <a:pt x="5" y="31"/>
                  <a:pt x="7" y="31"/>
                </a:cubicBezTo>
                <a:cubicBezTo>
                  <a:pt x="7" y="31"/>
                  <a:pt x="8" y="31"/>
                  <a:pt x="8" y="31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7" y="30"/>
                </a:cubicBezTo>
                <a:cubicBezTo>
                  <a:pt x="5" y="30"/>
                  <a:pt x="3" y="30"/>
                  <a:pt x="2" y="29"/>
                </a:cubicBezTo>
                <a:cubicBezTo>
                  <a:pt x="0" y="29"/>
                  <a:pt x="0" y="29"/>
                  <a:pt x="1" y="30"/>
                </a:cubicBezTo>
                <a:close/>
                <a:moveTo>
                  <a:pt x="17" y="18"/>
                </a:moveTo>
                <a:cubicBezTo>
                  <a:pt x="17" y="20"/>
                  <a:pt x="17" y="22"/>
                  <a:pt x="17" y="23"/>
                </a:cubicBezTo>
                <a:cubicBezTo>
                  <a:pt x="17" y="24"/>
                  <a:pt x="17" y="24"/>
                  <a:pt x="18" y="24"/>
                </a:cubicBezTo>
                <a:cubicBezTo>
                  <a:pt x="20" y="24"/>
                  <a:pt x="22" y="24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1"/>
                  <a:pt x="21" y="19"/>
                  <a:pt x="20" y="18"/>
                </a:cubicBezTo>
                <a:cubicBezTo>
                  <a:pt x="19" y="18"/>
                  <a:pt x="19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8"/>
                  <a:pt x="17" y="18"/>
                  <a:pt x="17" y="18"/>
                </a:cubicBezTo>
                <a:close/>
                <a:moveTo>
                  <a:pt x="17" y="26"/>
                </a:moveTo>
                <a:cubicBezTo>
                  <a:pt x="17" y="27"/>
                  <a:pt x="17" y="28"/>
                  <a:pt x="17" y="28"/>
                </a:cubicBezTo>
                <a:cubicBezTo>
                  <a:pt x="17" y="29"/>
                  <a:pt x="17" y="29"/>
                  <a:pt x="18" y="30"/>
                </a:cubicBezTo>
                <a:cubicBezTo>
                  <a:pt x="20" y="30"/>
                  <a:pt x="22" y="31"/>
                  <a:pt x="24" y="31"/>
                </a:cubicBezTo>
                <a:cubicBezTo>
                  <a:pt x="24" y="31"/>
                  <a:pt x="24" y="31"/>
                  <a:pt x="24" y="30"/>
                </a:cubicBezTo>
                <a:cubicBezTo>
                  <a:pt x="24" y="29"/>
                  <a:pt x="24" y="27"/>
                  <a:pt x="24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5"/>
                  <a:pt x="20" y="25"/>
                  <a:pt x="18" y="25"/>
                </a:cubicBezTo>
                <a:cubicBezTo>
                  <a:pt x="17" y="25"/>
                  <a:pt x="17" y="25"/>
                  <a:pt x="17" y="26"/>
                </a:cubicBezTo>
                <a:close/>
                <a:moveTo>
                  <a:pt x="24" y="20"/>
                </a:moveTo>
                <a:cubicBezTo>
                  <a:pt x="24" y="21"/>
                  <a:pt x="24" y="21"/>
                  <a:pt x="24" y="21"/>
                </a:cubicBezTo>
                <a:cubicBezTo>
                  <a:pt x="23" y="20"/>
                  <a:pt x="22" y="19"/>
                  <a:pt x="21" y="18"/>
                </a:cubicBezTo>
                <a:cubicBezTo>
                  <a:pt x="20" y="18"/>
                  <a:pt x="20" y="18"/>
                  <a:pt x="21" y="18"/>
                </a:cubicBezTo>
                <a:cubicBezTo>
                  <a:pt x="22" y="17"/>
                  <a:pt x="23" y="17"/>
                  <a:pt x="24" y="17"/>
                </a:cubicBezTo>
                <a:cubicBezTo>
                  <a:pt x="24" y="17"/>
                  <a:pt x="24" y="17"/>
                  <a:pt x="24" y="18"/>
                </a:cubicBezTo>
                <a:cubicBezTo>
                  <a:pt x="24" y="19"/>
                  <a:pt x="24" y="20"/>
                  <a:pt x="24" y="20"/>
                </a:cubicBezTo>
                <a:close/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10" y="19"/>
                  <a:pt x="10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9" y="20"/>
                  <a:pt x="9" y="20"/>
                </a:cubicBezTo>
                <a:cubicBezTo>
                  <a:pt x="9" y="21"/>
                  <a:pt x="9" y="21"/>
                  <a:pt x="9" y="20"/>
                </a:cubicBezTo>
                <a:cubicBezTo>
                  <a:pt x="9" y="19"/>
                  <a:pt x="9" y="19"/>
                  <a:pt x="9" y="18"/>
                </a:cubicBezTo>
                <a:close/>
                <a:moveTo>
                  <a:pt x="9" y="24"/>
                </a:moveTo>
                <a:cubicBezTo>
                  <a:pt x="9" y="23"/>
                  <a:pt x="9" y="23"/>
                  <a:pt x="9" y="22"/>
                </a:cubicBezTo>
                <a:cubicBezTo>
                  <a:pt x="11" y="21"/>
                  <a:pt x="13" y="20"/>
                  <a:pt x="15" y="19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21"/>
                  <a:pt x="16" y="22"/>
                  <a:pt x="16" y="24"/>
                </a:cubicBezTo>
                <a:cubicBezTo>
                  <a:pt x="16" y="24"/>
                  <a:pt x="16" y="24"/>
                  <a:pt x="15" y="25"/>
                </a:cubicBezTo>
                <a:cubicBezTo>
                  <a:pt x="13" y="26"/>
                  <a:pt x="11" y="27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6"/>
                  <a:pt x="9" y="25"/>
                  <a:pt x="9" y="24"/>
                </a:cubicBezTo>
                <a:close/>
                <a:moveTo>
                  <a:pt x="9" y="30"/>
                </a:moveTo>
                <a:cubicBezTo>
                  <a:pt x="9" y="30"/>
                  <a:pt x="9" y="30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11" y="31"/>
                  <a:pt x="13" y="30"/>
                  <a:pt x="15" y="30"/>
                </a:cubicBezTo>
                <a:cubicBezTo>
                  <a:pt x="16" y="29"/>
                  <a:pt x="16" y="29"/>
                  <a:pt x="16" y="28"/>
                </a:cubicBezTo>
                <a:cubicBezTo>
                  <a:pt x="16" y="28"/>
                  <a:pt x="16" y="27"/>
                  <a:pt x="16" y="26"/>
                </a:cubicBezTo>
                <a:cubicBezTo>
                  <a:pt x="16" y="25"/>
                  <a:pt x="16" y="25"/>
                  <a:pt x="15" y="26"/>
                </a:cubicBezTo>
                <a:cubicBezTo>
                  <a:pt x="13" y="27"/>
                  <a:pt x="11" y="28"/>
                  <a:pt x="9" y="29"/>
                </a:cubicBezTo>
                <a:cubicBezTo>
                  <a:pt x="9" y="29"/>
                  <a:pt x="9" y="29"/>
                  <a:pt x="9" y="30"/>
                </a:cubicBezTo>
                <a:close/>
                <a:moveTo>
                  <a:pt x="17" y="2"/>
                </a:moveTo>
                <a:cubicBezTo>
                  <a:pt x="15" y="2"/>
                  <a:pt x="13" y="3"/>
                  <a:pt x="13" y="5"/>
                </a:cubicBezTo>
                <a:cubicBezTo>
                  <a:pt x="13" y="7"/>
                  <a:pt x="15" y="8"/>
                  <a:pt x="17" y="8"/>
                </a:cubicBezTo>
                <a:cubicBezTo>
                  <a:pt x="18" y="8"/>
                  <a:pt x="20" y="7"/>
                  <a:pt x="20" y="5"/>
                </a:cubicBezTo>
                <a:cubicBezTo>
                  <a:pt x="20" y="3"/>
                  <a:pt x="18" y="2"/>
                  <a:pt x="17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1130" y="493918"/>
            <a:ext cx="4326890" cy="61849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02. </a:t>
            </a:r>
            <a:r>
              <a:rPr lang="zh-CN" altLang="en-US" sz="2800" b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研究依据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10870" y="2142490"/>
            <a:ext cx="8470900" cy="32321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选举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系统（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online vote system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）是针对信息采集调查开发的管理软件，它的调查结果对于决策者和管理者来说都至关重要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它能够为用户提供充足的信息和快捷的查询手段。能有效的帮助决策者掌握具体的情况，在传统模式下利用人工进行信息调查采集，存在着较多的缺点，如：效率低，保密性差，时间一长将产生大量的文件和数据，更不便于查找，更新，维护等。诸如这些情况，令管理者对信息管理带来了很大困难，严重影响了工作效率。随着科学技术的不断提高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计算机科学日渐成熟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使用日趋成熟的计算机技术来代替传统的人工模式，来实现信息采集的现代化管理，其强大的功能已为人们深刻认识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它已进入人类社会的各个领域并发挥着越来越重要的作用。作为计算机应用的一部分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使用计算机对信息进行管理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具有手工管理所无法比拟的优点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检索迅速、查找方便、易修改、可靠性高、存储量大、数据处理快捷、保密性好、寿命长、成本低、便于打印等。这些优点能够极大地提高信息采集的效率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也是学校的科学化、正规化管理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与世界接轨的重要条件。因此班干部选举系统是现在互联网上做信息采集调查的重要手段，可以让人们足不出户的进行信息的采集。</a:t>
            </a:r>
          </a:p>
          <a:p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本文研究方法：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文献法：利用工具书、参考书和网络资源查阅相关信息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jsp</a:t>
            </a:r>
            <a:r>
              <a:rPr lang="zh-CN" altLang="zh-CN" sz="1800" dirty="0" smtClean="0">
                <a:solidFill>
                  <a:schemeClr val="tx1"/>
                </a:solidFill>
              </a:rPr>
              <a:t>技术</a:t>
            </a:r>
            <a:r>
              <a:rPr lang="zh-CN" altLang="zh-CN" sz="1800" dirty="0" smtClean="0">
                <a:solidFill>
                  <a:schemeClr val="tx1"/>
                </a:solidFill>
              </a:rPr>
              <a:t>开发</a:t>
            </a:r>
            <a:r>
              <a:rPr lang="zh-CN" altLang="zh-CN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Java</a:t>
            </a:r>
            <a:r>
              <a:rPr lang="zh-CN" altLang="zh-CN" sz="1800" dirty="0" smtClean="0">
                <a:solidFill>
                  <a:schemeClr val="tx1"/>
                </a:solidFill>
              </a:rPr>
              <a:t>编程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软件开发技术；</a:t>
            </a:r>
          </a:p>
          <a:p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调研法：针对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SSM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的投票系统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调研和需求分析；</a:t>
            </a:r>
          </a:p>
          <a:p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对比分析法：对比分析采用软件工程的思想和方法进行系统分析和设计，采用专业界面设计工具进行界面设计；</a:t>
            </a:r>
          </a:p>
          <a:p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实验法：进行系统代码的编写，编写测试用例，运行、调试并测试系统。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89406" y="502908"/>
            <a:ext cx="644434" cy="644434"/>
          </a:xfrm>
          <a:prstGeom prst="roundRect">
            <a:avLst/>
          </a:prstGeom>
          <a:solidFill>
            <a:srgbClr val="194258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9"/>
          <p:cNvSpPr>
            <a:spLocks noEditPoints="1"/>
          </p:cNvSpPr>
          <p:nvPr/>
        </p:nvSpPr>
        <p:spPr bwMode="auto">
          <a:xfrm>
            <a:off x="720939" y="651676"/>
            <a:ext cx="576962" cy="347491"/>
          </a:xfrm>
          <a:custGeom>
            <a:avLst/>
            <a:gdLst>
              <a:gd name="T0" fmla="*/ 8 w 37"/>
              <a:gd name="T1" fmla="*/ 3 h 22"/>
              <a:gd name="T2" fmla="*/ 9 w 37"/>
              <a:gd name="T3" fmla="*/ 7 h 22"/>
              <a:gd name="T4" fmla="*/ 6 w 37"/>
              <a:gd name="T5" fmla="*/ 11 h 22"/>
              <a:gd name="T6" fmla="*/ 12 w 37"/>
              <a:gd name="T7" fmla="*/ 16 h 22"/>
              <a:gd name="T8" fmla="*/ 10 w 37"/>
              <a:gd name="T9" fmla="*/ 22 h 22"/>
              <a:gd name="T10" fmla="*/ 6 w 37"/>
              <a:gd name="T11" fmla="*/ 12 h 22"/>
              <a:gd name="T12" fmla="*/ 0 w 37"/>
              <a:gd name="T13" fmla="*/ 5 h 22"/>
              <a:gd name="T14" fmla="*/ 35 w 37"/>
              <a:gd name="T15" fmla="*/ 15 h 22"/>
              <a:gd name="T16" fmla="*/ 36 w 37"/>
              <a:gd name="T17" fmla="*/ 19 h 22"/>
              <a:gd name="T18" fmla="*/ 34 w 37"/>
              <a:gd name="T19" fmla="*/ 18 h 22"/>
              <a:gd name="T20" fmla="*/ 31 w 37"/>
              <a:gd name="T21" fmla="*/ 15 h 22"/>
              <a:gd name="T22" fmla="*/ 34 w 37"/>
              <a:gd name="T23" fmla="*/ 13 h 22"/>
              <a:gd name="T24" fmla="*/ 31 w 37"/>
              <a:gd name="T25" fmla="*/ 13 h 22"/>
              <a:gd name="T26" fmla="*/ 34 w 37"/>
              <a:gd name="T27" fmla="*/ 13 h 22"/>
              <a:gd name="T28" fmla="*/ 30 w 37"/>
              <a:gd name="T29" fmla="*/ 13 h 22"/>
              <a:gd name="T30" fmla="*/ 30 w 37"/>
              <a:gd name="T31" fmla="*/ 14 h 22"/>
              <a:gd name="T32" fmla="*/ 28 w 37"/>
              <a:gd name="T33" fmla="*/ 14 h 22"/>
              <a:gd name="T34" fmla="*/ 28 w 37"/>
              <a:gd name="T35" fmla="*/ 11 h 22"/>
              <a:gd name="T36" fmla="*/ 30 w 37"/>
              <a:gd name="T37" fmla="*/ 11 h 22"/>
              <a:gd name="T38" fmla="*/ 31 w 37"/>
              <a:gd name="T39" fmla="*/ 10 h 22"/>
              <a:gd name="T40" fmla="*/ 29 w 37"/>
              <a:gd name="T41" fmla="*/ 10 h 22"/>
              <a:gd name="T42" fmla="*/ 31 w 37"/>
              <a:gd name="T43" fmla="*/ 5 h 22"/>
              <a:gd name="T44" fmla="*/ 24 w 37"/>
              <a:gd name="T45" fmla="*/ 1 h 22"/>
              <a:gd name="T46" fmla="*/ 21 w 37"/>
              <a:gd name="T47" fmla="*/ 1 h 22"/>
              <a:gd name="T48" fmla="*/ 18 w 37"/>
              <a:gd name="T49" fmla="*/ 1 h 22"/>
              <a:gd name="T50" fmla="*/ 16 w 37"/>
              <a:gd name="T51" fmla="*/ 4 h 22"/>
              <a:gd name="T52" fmla="*/ 22 w 37"/>
              <a:gd name="T53" fmla="*/ 15 h 22"/>
              <a:gd name="T54" fmla="*/ 19 w 37"/>
              <a:gd name="T55" fmla="*/ 7 h 22"/>
              <a:gd name="T56" fmla="*/ 18 w 37"/>
              <a:gd name="T57" fmla="*/ 7 h 22"/>
              <a:gd name="T58" fmla="*/ 28 w 37"/>
              <a:gd name="T59" fmla="*/ 11 h 22"/>
              <a:gd name="T60" fmla="*/ 22 w 37"/>
              <a:gd name="T61" fmla="*/ 8 h 22"/>
              <a:gd name="T62" fmla="*/ 20 w 37"/>
              <a:gd name="T63" fmla="*/ 9 h 22"/>
              <a:gd name="T64" fmla="*/ 21 w 37"/>
              <a:gd name="T65" fmla="*/ 16 h 22"/>
              <a:gd name="T66" fmla="*/ 16 w 37"/>
              <a:gd name="T67" fmla="*/ 12 h 22"/>
              <a:gd name="T68" fmla="*/ 20 w 37"/>
              <a:gd name="T69" fmla="*/ 7 h 22"/>
              <a:gd name="T70" fmla="*/ 18 w 37"/>
              <a:gd name="T71" fmla="*/ 6 h 22"/>
              <a:gd name="T72" fmla="*/ 18 w 37"/>
              <a:gd name="T73" fmla="*/ 7 h 22"/>
              <a:gd name="T74" fmla="*/ 15 w 37"/>
              <a:gd name="T75" fmla="*/ 6 h 22"/>
              <a:gd name="T76" fmla="*/ 18 w 37"/>
              <a:gd name="T77" fmla="*/ 3 h 22"/>
              <a:gd name="T78" fmla="*/ 17 w 37"/>
              <a:gd name="T79" fmla="*/ 3 h 22"/>
              <a:gd name="T80" fmla="*/ 28 w 37"/>
              <a:gd name="T81" fmla="*/ 1 h 22"/>
              <a:gd name="T82" fmla="*/ 31 w 37"/>
              <a:gd name="T83" fmla="*/ 3 h 22"/>
              <a:gd name="T84" fmla="*/ 30 w 37"/>
              <a:gd name="T85" fmla="*/ 6 h 22"/>
              <a:gd name="T86" fmla="*/ 20 w 37"/>
              <a:gd name="T87" fmla="*/ 6 h 22"/>
              <a:gd name="T88" fmla="*/ 20 w 37"/>
              <a:gd name="T89" fmla="*/ 6 h 22"/>
              <a:gd name="T90" fmla="*/ 24 w 37"/>
              <a:gd name="T91" fmla="*/ 5 h 22"/>
              <a:gd name="T92" fmla="*/ 22 w 37"/>
              <a:gd name="T93" fmla="*/ 7 h 22"/>
              <a:gd name="T94" fmla="*/ 11 w 37"/>
              <a:gd name="T95" fmla="*/ 22 h 22"/>
              <a:gd name="T96" fmla="*/ 8 w 37"/>
              <a:gd name="T97" fmla="*/ 10 h 22"/>
              <a:gd name="T98" fmla="*/ 8 w 37"/>
              <a:gd name="T99" fmla="*/ 3 h 22"/>
              <a:gd name="T100" fmla="*/ 10 w 37"/>
              <a:gd name="T101" fmla="*/ 2 h 22"/>
              <a:gd name="T102" fmla="*/ 9 w 37"/>
              <a:gd name="T103" fmla="*/ 3 h 22"/>
              <a:gd name="T104" fmla="*/ 11 w 37"/>
              <a:gd name="T105" fmla="*/ 1 h 22"/>
              <a:gd name="T106" fmla="*/ 15 w 37"/>
              <a:gd name="T107" fmla="*/ 2 h 22"/>
              <a:gd name="T108" fmla="*/ 8 w 37"/>
              <a:gd name="T109" fmla="*/ 6 h 22"/>
              <a:gd name="T110" fmla="*/ 7 w 37"/>
              <a:gd name="T111" fmla="*/ 7 h 22"/>
              <a:gd name="T112" fmla="*/ 6 w 37"/>
              <a:gd name="T1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" h="22">
                <a:moveTo>
                  <a:pt x="0" y="5"/>
                </a:moveTo>
                <a:cubicBezTo>
                  <a:pt x="0" y="5"/>
                  <a:pt x="1" y="5"/>
                  <a:pt x="1" y="5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2" y="3"/>
                  <a:pt x="3" y="3"/>
                </a:cubicBezTo>
                <a:cubicBezTo>
                  <a:pt x="3" y="2"/>
                  <a:pt x="5" y="3"/>
                  <a:pt x="5" y="3"/>
                </a:cubicBezTo>
                <a:cubicBezTo>
                  <a:pt x="5" y="3"/>
                  <a:pt x="6" y="3"/>
                  <a:pt x="6" y="3"/>
                </a:cubicBezTo>
                <a:cubicBezTo>
                  <a:pt x="6" y="3"/>
                  <a:pt x="6" y="3"/>
                  <a:pt x="7" y="3"/>
                </a:cubicBezTo>
                <a:cubicBezTo>
                  <a:pt x="7" y="3"/>
                  <a:pt x="7" y="3"/>
                  <a:pt x="8" y="3"/>
                </a:cubicBezTo>
                <a:cubicBezTo>
                  <a:pt x="9" y="3"/>
                  <a:pt x="9" y="3"/>
                  <a:pt x="8" y="4"/>
                </a:cubicBezTo>
                <a:cubicBezTo>
                  <a:pt x="8" y="4"/>
                  <a:pt x="7" y="4"/>
                  <a:pt x="8" y="4"/>
                </a:cubicBezTo>
                <a:cubicBezTo>
                  <a:pt x="8" y="5"/>
                  <a:pt x="8" y="5"/>
                  <a:pt x="9" y="4"/>
                </a:cubicBezTo>
                <a:cubicBezTo>
                  <a:pt x="9" y="4"/>
                  <a:pt x="9" y="3"/>
                  <a:pt x="10" y="4"/>
                </a:cubicBezTo>
                <a:cubicBezTo>
                  <a:pt x="10" y="4"/>
                  <a:pt x="11" y="4"/>
                  <a:pt x="11" y="5"/>
                </a:cubicBezTo>
                <a:cubicBezTo>
                  <a:pt x="11" y="5"/>
                  <a:pt x="11" y="6"/>
                  <a:pt x="10" y="6"/>
                </a:cubicBezTo>
                <a:cubicBezTo>
                  <a:pt x="10" y="5"/>
                  <a:pt x="9" y="5"/>
                  <a:pt x="10" y="6"/>
                </a:cubicBezTo>
                <a:cubicBezTo>
                  <a:pt x="10" y="6"/>
                  <a:pt x="10" y="7"/>
                  <a:pt x="9" y="7"/>
                </a:cubicBezTo>
                <a:cubicBezTo>
                  <a:pt x="9" y="6"/>
                  <a:pt x="9" y="7"/>
                  <a:pt x="8" y="7"/>
                </a:cubicBezTo>
                <a:cubicBezTo>
                  <a:pt x="8" y="8"/>
                  <a:pt x="7" y="8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5" y="9"/>
                  <a:pt x="5" y="10"/>
                </a:cubicBezTo>
                <a:cubicBezTo>
                  <a:pt x="5" y="10"/>
                  <a:pt x="5" y="11"/>
                  <a:pt x="6" y="10"/>
                </a:cubicBezTo>
                <a:cubicBezTo>
                  <a:pt x="6" y="10"/>
                  <a:pt x="6" y="9"/>
                  <a:pt x="6" y="10"/>
                </a:cubicBezTo>
                <a:cubicBezTo>
                  <a:pt x="6" y="10"/>
                  <a:pt x="6" y="11"/>
                  <a:pt x="6" y="11"/>
                </a:cubicBezTo>
                <a:cubicBezTo>
                  <a:pt x="6" y="11"/>
                  <a:pt x="7" y="11"/>
                  <a:pt x="7" y="11"/>
                </a:cubicBezTo>
                <a:cubicBezTo>
                  <a:pt x="7" y="11"/>
                  <a:pt x="7" y="12"/>
                  <a:pt x="7" y="12"/>
                </a:cubicBezTo>
                <a:cubicBezTo>
                  <a:pt x="7" y="12"/>
                  <a:pt x="8" y="12"/>
                  <a:pt x="8" y="12"/>
                </a:cubicBezTo>
                <a:cubicBezTo>
                  <a:pt x="9" y="11"/>
                  <a:pt x="9" y="12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3"/>
                  <a:pt x="10" y="13"/>
                  <a:pt x="11" y="13"/>
                </a:cubicBezTo>
                <a:cubicBezTo>
                  <a:pt x="11" y="14"/>
                  <a:pt x="11" y="13"/>
                  <a:pt x="12" y="14"/>
                </a:cubicBezTo>
                <a:cubicBezTo>
                  <a:pt x="13" y="15"/>
                  <a:pt x="12" y="15"/>
                  <a:pt x="12" y="16"/>
                </a:cubicBezTo>
                <a:cubicBezTo>
                  <a:pt x="12" y="16"/>
                  <a:pt x="12" y="16"/>
                  <a:pt x="12" y="17"/>
                </a:cubicBezTo>
                <a:cubicBezTo>
                  <a:pt x="12" y="17"/>
                  <a:pt x="11" y="17"/>
                  <a:pt x="11" y="18"/>
                </a:cubicBezTo>
                <a:cubicBezTo>
                  <a:pt x="11" y="18"/>
                  <a:pt x="11" y="19"/>
                  <a:pt x="11" y="19"/>
                </a:cubicBezTo>
                <a:cubicBezTo>
                  <a:pt x="11" y="19"/>
                  <a:pt x="10" y="19"/>
                  <a:pt x="10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1"/>
                </a:cubicBezTo>
                <a:cubicBezTo>
                  <a:pt x="10" y="21"/>
                  <a:pt x="10" y="21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1"/>
                  <a:pt x="9" y="22"/>
                  <a:pt x="9" y="21"/>
                </a:cubicBezTo>
                <a:cubicBezTo>
                  <a:pt x="9" y="19"/>
                  <a:pt x="9" y="19"/>
                  <a:pt x="8" y="17"/>
                </a:cubicBezTo>
                <a:cubicBezTo>
                  <a:pt x="8" y="17"/>
                  <a:pt x="8" y="17"/>
                  <a:pt x="8" y="16"/>
                </a:cubicBezTo>
                <a:cubicBezTo>
                  <a:pt x="8" y="16"/>
                  <a:pt x="8" y="16"/>
                  <a:pt x="7" y="15"/>
                </a:cubicBezTo>
                <a:cubicBezTo>
                  <a:pt x="7" y="14"/>
                  <a:pt x="7" y="14"/>
                  <a:pt x="7" y="13"/>
                </a:cubicBezTo>
                <a:cubicBezTo>
                  <a:pt x="7" y="13"/>
                  <a:pt x="8" y="12"/>
                  <a:pt x="7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1"/>
                  <a:pt x="6" y="11"/>
                  <a:pt x="5" y="11"/>
                </a:cubicBezTo>
                <a:cubicBezTo>
                  <a:pt x="5" y="11"/>
                  <a:pt x="4" y="11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9"/>
                  <a:pt x="3" y="9"/>
                  <a:pt x="3" y="8"/>
                </a:cubicBezTo>
                <a:cubicBezTo>
                  <a:pt x="3" y="7"/>
                  <a:pt x="3" y="7"/>
                  <a:pt x="3" y="6"/>
                </a:cubicBezTo>
                <a:cubicBezTo>
                  <a:pt x="3" y="6"/>
                  <a:pt x="4" y="5"/>
                  <a:pt x="3" y="4"/>
                </a:cubicBezTo>
                <a:cubicBezTo>
                  <a:pt x="3" y="4"/>
                  <a:pt x="2" y="4"/>
                  <a:pt x="2" y="4"/>
                </a:cubicBezTo>
                <a:cubicBezTo>
                  <a:pt x="1" y="5"/>
                  <a:pt x="1" y="5"/>
                  <a:pt x="0" y="5"/>
                </a:cubicBezTo>
                <a:close/>
                <a:moveTo>
                  <a:pt x="33" y="11"/>
                </a:move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3" y="11"/>
                </a:cubicBezTo>
                <a:close/>
                <a:moveTo>
                  <a:pt x="35" y="15"/>
                </a:moveTo>
                <a:cubicBezTo>
                  <a:pt x="35" y="14"/>
                  <a:pt x="35" y="14"/>
                  <a:pt x="35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5" y="14"/>
                  <a:pt x="35" y="14"/>
                  <a:pt x="35" y="15"/>
                </a:cubicBezTo>
                <a:cubicBezTo>
                  <a:pt x="35" y="15"/>
                  <a:pt x="36" y="15"/>
                  <a:pt x="35" y="15"/>
                </a:cubicBezTo>
                <a:close/>
                <a:moveTo>
                  <a:pt x="35" y="16"/>
                </a:moveTo>
                <a:cubicBezTo>
                  <a:pt x="35" y="16"/>
                  <a:pt x="35" y="15"/>
                  <a:pt x="36" y="16"/>
                </a:cubicBezTo>
                <a:cubicBezTo>
                  <a:pt x="36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lose/>
                <a:moveTo>
                  <a:pt x="35" y="20"/>
                </a:moveTo>
                <a:cubicBezTo>
                  <a:pt x="35" y="20"/>
                  <a:pt x="35" y="20"/>
                  <a:pt x="36" y="19"/>
                </a:cubicBezTo>
                <a:cubicBezTo>
                  <a:pt x="36" y="19"/>
                  <a:pt x="37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5" y="20"/>
                  <a:pt x="34" y="20"/>
                  <a:pt x="34" y="20"/>
                </a:cubicBezTo>
                <a:cubicBezTo>
                  <a:pt x="34" y="21"/>
                  <a:pt x="34" y="20"/>
                  <a:pt x="35" y="20"/>
                </a:cubicBezTo>
                <a:close/>
                <a:moveTo>
                  <a:pt x="32" y="19"/>
                </a:moveTo>
                <a:cubicBezTo>
                  <a:pt x="33" y="19"/>
                  <a:pt x="33" y="20"/>
                  <a:pt x="33" y="20"/>
                </a:cubicBezTo>
                <a:cubicBezTo>
                  <a:pt x="32" y="20"/>
                  <a:pt x="32" y="20"/>
                  <a:pt x="32" y="19"/>
                </a:cubicBezTo>
                <a:close/>
                <a:moveTo>
                  <a:pt x="33" y="15"/>
                </a:moveTo>
                <a:cubicBezTo>
                  <a:pt x="33" y="14"/>
                  <a:pt x="33" y="15"/>
                  <a:pt x="33" y="15"/>
                </a:cubicBezTo>
                <a:cubicBezTo>
                  <a:pt x="34" y="16"/>
                  <a:pt x="34" y="17"/>
                  <a:pt x="34" y="18"/>
                </a:cubicBezTo>
                <a:cubicBezTo>
                  <a:pt x="34" y="18"/>
                  <a:pt x="33" y="20"/>
                  <a:pt x="32" y="19"/>
                </a:cubicBezTo>
                <a:cubicBezTo>
                  <a:pt x="32" y="19"/>
                  <a:pt x="32" y="18"/>
                  <a:pt x="31" y="18"/>
                </a:cubicBezTo>
                <a:cubicBezTo>
                  <a:pt x="31" y="18"/>
                  <a:pt x="31" y="18"/>
                  <a:pt x="30" y="18"/>
                </a:cubicBezTo>
                <a:cubicBezTo>
                  <a:pt x="29" y="19"/>
                  <a:pt x="29" y="19"/>
                  <a:pt x="29" y="18"/>
                </a:cubicBezTo>
                <a:cubicBezTo>
                  <a:pt x="30" y="18"/>
                  <a:pt x="29" y="17"/>
                  <a:pt x="30" y="16"/>
                </a:cubicBezTo>
                <a:cubicBezTo>
                  <a:pt x="30" y="16"/>
                  <a:pt x="30" y="16"/>
                  <a:pt x="31" y="16"/>
                </a:cubicBezTo>
                <a:cubicBezTo>
                  <a:pt x="31" y="16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2" y="16"/>
                  <a:pt x="32" y="15"/>
                </a:cubicBezTo>
                <a:cubicBezTo>
                  <a:pt x="32" y="14"/>
                  <a:pt x="32" y="14"/>
                  <a:pt x="32" y="15"/>
                </a:cubicBezTo>
                <a:cubicBezTo>
                  <a:pt x="32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lose/>
                <a:moveTo>
                  <a:pt x="34" y="13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5" y="13"/>
                  <a:pt x="34" y="13"/>
                </a:cubicBezTo>
                <a:close/>
                <a:moveTo>
                  <a:pt x="31" y="12"/>
                </a:moveTo>
                <a:cubicBezTo>
                  <a:pt x="31" y="12"/>
                  <a:pt x="31" y="12"/>
                  <a:pt x="31" y="12"/>
                </a:cubicBezTo>
                <a:cubicBezTo>
                  <a:pt x="30" y="12"/>
                  <a:pt x="30" y="13"/>
                  <a:pt x="31" y="13"/>
                </a:cubicBezTo>
                <a:cubicBezTo>
                  <a:pt x="31" y="13"/>
                  <a:pt x="31" y="13"/>
                  <a:pt x="31" y="12"/>
                </a:cubicBezTo>
                <a:close/>
                <a:moveTo>
                  <a:pt x="31" y="13"/>
                </a:moveTo>
                <a:cubicBezTo>
                  <a:pt x="31" y="13"/>
                  <a:pt x="31" y="12"/>
                  <a:pt x="32" y="12"/>
                </a:cubicBezTo>
                <a:cubicBezTo>
                  <a:pt x="32" y="12"/>
                  <a:pt x="32" y="13"/>
                  <a:pt x="31" y="13"/>
                </a:cubicBezTo>
                <a:close/>
                <a:moveTo>
                  <a:pt x="32" y="13"/>
                </a:move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3" y="13"/>
                  <a:pt x="32" y="14"/>
                  <a:pt x="32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4" y="14"/>
                  <a:pt x="34" y="14"/>
                </a:cubicBezTo>
                <a:cubicBezTo>
                  <a:pt x="34" y="15"/>
                  <a:pt x="34" y="14"/>
                  <a:pt x="34" y="14"/>
                </a:cubicBezTo>
                <a:cubicBezTo>
                  <a:pt x="34" y="14"/>
                  <a:pt x="34" y="14"/>
                  <a:pt x="34" y="13"/>
                </a:cubicBezTo>
                <a:cubicBezTo>
                  <a:pt x="33" y="13"/>
                  <a:pt x="33" y="13"/>
                  <a:pt x="32" y="13"/>
                </a:cubicBezTo>
                <a:cubicBezTo>
                  <a:pt x="32" y="13"/>
                  <a:pt x="32" y="13"/>
                  <a:pt x="32" y="13"/>
                </a:cubicBezTo>
                <a:close/>
                <a:moveTo>
                  <a:pt x="32" y="13"/>
                </a:moveTo>
                <a:cubicBezTo>
                  <a:pt x="31" y="14"/>
                  <a:pt x="31" y="13"/>
                  <a:pt x="31" y="13"/>
                </a:cubicBezTo>
                <a:cubicBezTo>
                  <a:pt x="32" y="13"/>
                  <a:pt x="32" y="13"/>
                  <a:pt x="32" y="13"/>
                </a:cubicBezTo>
                <a:close/>
                <a:moveTo>
                  <a:pt x="30" y="13"/>
                </a:moveTo>
                <a:cubicBezTo>
                  <a:pt x="30" y="13"/>
                  <a:pt x="31" y="12"/>
                  <a:pt x="31" y="13"/>
                </a:cubicBezTo>
                <a:cubicBezTo>
                  <a:pt x="31" y="14"/>
                  <a:pt x="30" y="14"/>
                  <a:pt x="30" y="13"/>
                </a:cubicBezTo>
                <a:close/>
                <a:moveTo>
                  <a:pt x="31" y="14"/>
                </a:moveTo>
                <a:cubicBezTo>
                  <a:pt x="31" y="14"/>
                  <a:pt x="31" y="14"/>
                  <a:pt x="31" y="14"/>
                </a:cubicBezTo>
                <a:cubicBezTo>
                  <a:pt x="32" y="14"/>
                  <a:pt x="31" y="14"/>
                  <a:pt x="31" y="14"/>
                </a:cubicBezTo>
                <a:close/>
                <a:moveTo>
                  <a:pt x="31" y="14"/>
                </a:moveTo>
                <a:cubicBezTo>
                  <a:pt x="31" y="14"/>
                  <a:pt x="30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lose/>
                <a:moveTo>
                  <a:pt x="29" y="14"/>
                </a:move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0" y="14"/>
                </a:cubicBezTo>
                <a:cubicBezTo>
                  <a:pt x="30" y="14"/>
                  <a:pt x="30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lose/>
                <a:moveTo>
                  <a:pt x="28" y="12"/>
                </a:moveTo>
                <a:cubicBezTo>
                  <a:pt x="28" y="12"/>
                  <a:pt x="28" y="13"/>
                  <a:pt x="28" y="13"/>
                </a:cubicBezTo>
                <a:cubicBezTo>
                  <a:pt x="28" y="13"/>
                  <a:pt x="29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4"/>
                  <a:pt x="29" y="14"/>
                  <a:pt x="28" y="14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2"/>
                  <a:pt x="28" y="12"/>
                </a:cubicBezTo>
                <a:cubicBezTo>
                  <a:pt x="28" y="12"/>
                  <a:pt x="28" y="12"/>
                  <a:pt x="28" y="12"/>
                </a:cubicBezTo>
                <a:close/>
                <a:moveTo>
                  <a:pt x="29" y="12"/>
                </a:moveTo>
                <a:cubicBezTo>
                  <a:pt x="29" y="12"/>
                  <a:pt x="29" y="12"/>
                  <a:pt x="28" y="12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2"/>
                </a:cubicBezTo>
                <a:close/>
                <a:moveTo>
                  <a:pt x="29" y="13"/>
                </a:moveTo>
                <a:cubicBezTo>
                  <a:pt x="29" y="13"/>
                  <a:pt x="30" y="14"/>
                  <a:pt x="30" y="13"/>
                </a:cubicBezTo>
                <a:cubicBezTo>
                  <a:pt x="30" y="13"/>
                  <a:pt x="30" y="12"/>
                  <a:pt x="30" y="12"/>
                </a:cubicBezTo>
                <a:cubicBezTo>
                  <a:pt x="30" y="12"/>
                  <a:pt x="30" y="11"/>
                  <a:pt x="30" y="11"/>
                </a:cubicBezTo>
                <a:cubicBezTo>
                  <a:pt x="30" y="11"/>
                  <a:pt x="30" y="12"/>
                  <a:pt x="30" y="12"/>
                </a:cubicBezTo>
                <a:cubicBezTo>
                  <a:pt x="30" y="12"/>
                  <a:pt x="29" y="12"/>
                  <a:pt x="29" y="13"/>
                </a:cubicBezTo>
                <a:close/>
                <a:moveTo>
                  <a:pt x="31" y="11"/>
                </a:moveTo>
                <a:cubicBezTo>
                  <a:pt x="31" y="12"/>
                  <a:pt x="32" y="12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0" y="11"/>
                  <a:pt x="31" y="11"/>
                </a:cubicBezTo>
                <a:close/>
                <a:moveTo>
                  <a:pt x="30" y="10"/>
                </a:moveTo>
                <a:cubicBezTo>
                  <a:pt x="30" y="9"/>
                  <a:pt x="30" y="9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1"/>
                  <a:pt x="30" y="11"/>
                  <a:pt x="30" y="10"/>
                </a:cubicBezTo>
                <a:close/>
                <a:moveTo>
                  <a:pt x="30" y="9"/>
                </a:moveTo>
                <a:cubicBezTo>
                  <a:pt x="30" y="8"/>
                  <a:pt x="30" y="8"/>
                  <a:pt x="30" y="9"/>
                </a:cubicBezTo>
                <a:cubicBezTo>
                  <a:pt x="30" y="9"/>
                  <a:pt x="30" y="9"/>
                  <a:pt x="30" y="9"/>
                </a:cubicBezTo>
                <a:close/>
                <a:moveTo>
                  <a:pt x="29" y="10"/>
                </a:moveTo>
                <a:cubicBezTo>
                  <a:pt x="29" y="10"/>
                  <a:pt x="29" y="9"/>
                  <a:pt x="29" y="9"/>
                </a:cubicBezTo>
                <a:cubicBezTo>
                  <a:pt x="29" y="9"/>
                  <a:pt x="29" y="10"/>
                  <a:pt x="29" y="10"/>
                </a:cubicBezTo>
                <a:close/>
                <a:moveTo>
                  <a:pt x="31" y="7"/>
                </a:moveTo>
                <a:cubicBezTo>
                  <a:pt x="31" y="7"/>
                  <a:pt x="32" y="7"/>
                  <a:pt x="32" y="7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5"/>
                  <a:pt x="31" y="5"/>
                  <a:pt x="31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4"/>
                  <a:pt x="31" y="5"/>
                  <a:pt x="31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6"/>
                  <a:pt x="32" y="6"/>
                  <a:pt x="32" y="6"/>
                </a:cubicBezTo>
                <a:cubicBezTo>
                  <a:pt x="31" y="6"/>
                  <a:pt x="31" y="7"/>
                  <a:pt x="31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8"/>
                  <a:pt x="31" y="7"/>
                  <a:pt x="31" y="7"/>
                </a:cubicBezTo>
                <a:close/>
                <a:moveTo>
                  <a:pt x="27" y="0"/>
                </a:moveTo>
                <a:cubicBezTo>
                  <a:pt x="26" y="0"/>
                  <a:pt x="26" y="1"/>
                  <a:pt x="27" y="1"/>
                </a:cubicBezTo>
                <a:cubicBezTo>
                  <a:pt x="28" y="1"/>
                  <a:pt x="28" y="0"/>
                  <a:pt x="27" y="0"/>
                </a:cubicBezTo>
                <a:close/>
                <a:moveTo>
                  <a:pt x="24" y="1"/>
                </a:moveTo>
                <a:cubicBezTo>
                  <a:pt x="25" y="0"/>
                  <a:pt x="24" y="0"/>
                  <a:pt x="24" y="0"/>
                </a:cubicBezTo>
                <a:cubicBezTo>
                  <a:pt x="23" y="0"/>
                  <a:pt x="23" y="0"/>
                  <a:pt x="23" y="1"/>
                </a:cubicBezTo>
                <a:cubicBezTo>
                  <a:pt x="24" y="1"/>
                  <a:pt x="24" y="1"/>
                  <a:pt x="24" y="1"/>
                </a:cubicBezTo>
                <a:close/>
                <a:moveTo>
                  <a:pt x="21" y="1"/>
                </a:moveTo>
                <a:cubicBezTo>
                  <a:pt x="21" y="1"/>
                  <a:pt x="22" y="1"/>
                  <a:pt x="22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0" y="2"/>
                  <a:pt x="20" y="2"/>
                </a:cubicBezTo>
                <a:cubicBezTo>
                  <a:pt x="21" y="2"/>
                  <a:pt x="21" y="2"/>
                  <a:pt x="21" y="1"/>
                </a:cubicBezTo>
                <a:close/>
                <a:moveTo>
                  <a:pt x="18" y="1"/>
                </a:moveTo>
                <a:cubicBezTo>
                  <a:pt x="19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lose/>
                <a:moveTo>
                  <a:pt x="18" y="1"/>
                </a:move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1"/>
                  <a:pt x="18" y="1"/>
                  <a:pt x="18" y="1"/>
                </a:cubicBezTo>
                <a:close/>
                <a:moveTo>
                  <a:pt x="16" y="5"/>
                </a:moveTo>
                <a:cubicBezTo>
                  <a:pt x="16" y="5"/>
                  <a:pt x="16" y="4"/>
                  <a:pt x="16" y="4"/>
                </a:cubicBezTo>
                <a:cubicBezTo>
                  <a:pt x="15" y="4"/>
                  <a:pt x="15" y="4"/>
                  <a:pt x="15" y="5"/>
                </a:cubicBezTo>
                <a:cubicBezTo>
                  <a:pt x="15" y="5"/>
                  <a:pt x="16" y="5"/>
                  <a:pt x="16" y="5"/>
                </a:cubicBezTo>
                <a:close/>
                <a:moveTo>
                  <a:pt x="16" y="5"/>
                </a:moveTo>
                <a:cubicBezTo>
                  <a:pt x="16" y="5"/>
                  <a:pt x="16" y="5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lose/>
                <a:moveTo>
                  <a:pt x="26" y="11"/>
                </a:moveTo>
                <a:cubicBezTo>
                  <a:pt x="26" y="11"/>
                  <a:pt x="26" y="11"/>
                  <a:pt x="26" y="12"/>
                </a:cubicBezTo>
                <a:cubicBezTo>
                  <a:pt x="26" y="12"/>
                  <a:pt x="26" y="12"/>
                  <a:pt x="26" y="11"/>
                </a:cubicBezTo>
                <a:close/>
                <a:moveTo>
                  <a:pt x="22" y="17"/>
                </a:move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2" y="16"/>
                  <a:pt x="22" y="15"/>
                </a:cubicBezTo>
                <a:cubicBezTo>
                  <a:pt x="23" y="15"/>
                  <a:pt x="22" y="15"/>
                  <a:pt x="22" y="15"/>
                </a:cubicBezTo>
                <a:cubicBezTo>
                  <a:pt x="22" y="16"/>
                  <a:pt x="22" y="16"/>
                  <a:pt x="22" y="16"/>
                </a:cubicBezTo>
                <a:cubicBezTo>
                  <a:pt x="21" y="16"/>
                  <a:pt x="22" y="16"/>
                  <a:pt x="22" y="17"/>
                </a:cubicBezTo>
                <a:cubicBezTo>
                  <a:pt x="21" y="17"/>
                  <a:pt x="22" y="17"/>
                  <a:pt x="22" y="17"/>
                </a:cubicBezTo>
                <a:close/>
                <a:moveTo>
                  <a:pt x="17" y="7"/>
                </a:moveTo>
                <a:cubicBezTo>
                  <a:pt x="16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lose/>
                <a:moveTo>
                  <a:pt x="19" y="7"/>
                </a:move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lose/>
                <a:moveTo>
                  <a:pt x="17" y="7"/>
                </a:moveTo>
                <a:cubicBezTo>
                  <a:pt x="17" y="6"/>
                  <a:pt x="17" y="6"/>
                  <a:pt x="17" y="7"/>
                </a:cubicBezTo>
                <a:cubicBezTo>
                  <a:pt x="17" y="7"/>
                  <a:pt x="17" y="7"/>
                  <a:pt x="17" y="7"/>
                </a:cubicBezTo>
                <a:close/>
                <a:moveTo>
                  <a:pt x="18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7" y="7"/>
                  <a:pt x="18" y="7"/>
                </a:cubicBezTo>
                <a:close/>
                <a:moveTo>
                  <a:pt x="30" y="8"/>
                </a:moveTo>
                <a:cubicBezTo>
                  <a:pt x="30" y="8"/>
                  <a:pt x="30" y="8"/>
                  <a:pt x="30" y="8"/>
                </a:cubicBezTo>
                <a:cubicBezTo>
                  <a:pt x="30" y="9"/>
                  <a:pt x="30" y="9"/>
                  <a:pt x="29" y="9"/>
                </a:cubicBezTo>
                <a:cubicBezTo>
                  <a:pt x="29" y="9"/>
                  <a:pt x="29" y="9"/>
                  <a:pt x="2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0"/>
                  <a:pt x="28" y="10"/>
                </a:cubicBezTo>
                <a:cubicBezTo>
                  <a:pt x="28" y="10"/>
                  <a:pt x="27" y="10"/>
                  <a:pt x="27" y="10"/>
                </a:cubicBezTo>
                <a:cubicBezTo>
                  <a:pt x="27" y="10"/>
                  <a:pt x="27" y="8"/>
                  <a:pt x="26" y="10"/>
                </a:cubicBezTo>
                <a:cubicBezTo>
                  <a:pt x="26" y="10"/>
                  <a:pt x="26" y="10"/>
                  <a:pt x="26" y="11"/>
                </a:cubicBezTo>
                <a:cubicBezTo>
                  <a:pt x="25" y="12"/>
                  <a:pt x="25" y="12"/>
                  <a:pt x="25" y="11"/>
                </a:cubicBezTo>
                <a:cubicBezTo>
                  <a:pt x="25" y="11"/>
                  <a:pt x="25" y="10"/>
                  <a:pt x="25" y="9"/>
                </a:cubicBezTo>
                <a:cubicBezTo>
                  <a:pt x="24" y="8"/>
                  <a:pt x="24" y="9"/>
                  <a:pt x="23" y="9"/>
                </a:cubicBezTo>
                <a:cubicBezTo>
                  <a:pt x="23" y="9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9"/>
                  <a:pt x="22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10"/>
                  <a:pt x="22" y="10"/>
                  <a:pt x="22" y="11"/>
                </a:cubicBezTo>
                <a:cubicBezTo>
                  <a:pt x="21" y="11"/>
                  <a:pt x="21" y="11"/>
                  <a:pt x="21" y="10"/>
                </a:cubicBezTo>
                <a:cubicBezTo>
                  <a:pt x="21" y="10"/>
                  <a:pt x="21" y="9"/>
                  <a:pt x="21" y="9"/>
                </a:cubicBezTo>
                <a:cubicBezTo>
                  <a:pt x="20" y="8"/>
                  <a:pt x="20" y="8"/>
                  <a:pt x="20" y="9"/>
                </a:cubicBezTo>
                <a:cubicBezTo>
                  <a:pt x="20" y="9"/>
                  <a:pt x="20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1"/>
                  <a:pt x="21" y="11"/>
                </a:cubicBezTo>
                <a:cubicBezTo>
                  <a:pt x="21" y="11"/>
                  <a:pt x="22" y="11"/>
                  <a:pt x="22" y="11"/>
                </a:cubicBezTo>
                <a:cubicBezTo>
                  <a:pt x="23" y="11"/>
                  <a:pt x="22" y="12"/>
                  <a:pt x="22" y="12"/>
                </a:cubicBezTo>
                <a:cubicBezTo>
                  <a:pt x="22" y="13"/>
                  <a:pt x="21" y="13"/>
                  <a:pt x="21" y="14"/>
                </a:cubicBezTo>
                <a:cubicBezTo>
                  <a:pt x="21" y="14"/>
                  <a:pt x="21" y="15"/>
                  <a:pt x="21" y="15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0" y="17"/>
                  <a:pt x="20" y="17"/>
                </a:cubicBezTo>
                <a:cubicBezTo>
                  <a:pt x="20" y="18"/>
                  <a:pt x="20" y="18"/>
                  <a:pt x="19" y="19"/>
                </a:cubicBezTo>
                <a:cubicBezTo>
                  <a:pt x="19" y="19"/>
                  <a:pt x="18" y="18"/>
                  <a:pt x="18" y="17"/>
                </a:cubicBezTo>
                <a:cubicBezTo>
                  <a:pt x="18" y="17"/>
                  <a:pt x="18" y="17"/>
                  <a:pt x="18" y="16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4"/>
                  <a:pt x="18" y="14"/>
                  <a:pt x="18" y="13"/>
                </a:cubicBezTo>
                <a:cubicBezTo>
                  <a:pt x="17" y="13"/>
                  <a:pt x="18" y="12"/>
                  <a:pt x="16" y="12"/>
                </a:cubicBezTo>
                <a:cubicBezTo>
                  <a:pt x="16" y="12"/>
                  <a:pt x="15" y="13"/>
                  <a:pt x="15" y="12"/>
                </a:cubicBezTo>
                <a:cubicBezTo>
                  <a:pt x="14" y="12"/>
                  <a:pt x="14" y="10"/>
                  <a:pt x="14" y="9"/>
                </a:cubicBezTo>
                <a:cubicBezTo>
                  <a:pt x="15" y="9"/>
                  <a:pt x="15" y="9"/>
                  <a:pt x="15" y="8"/>
                </a:cubicBezTo>
                <a:cubicBezTo>
                  <a:pt x="15" y="8"/>
                  <a:pt x="15" y="8"/>
                  <a:pt x="16" y="7"/>
                </a:cubicBezTo>
                <a:cubicBezTo>
                  <a:pt x="16" y="7"/>
                  <a:pt x="17" y="7"/>
                  <a:pt x="17" y="7"/>
                </a:cubicBezTo>
                <a:cubicBezTo>
                  <a:pt x="18" y="7"/>
                  <a:pt x="17" y="7"/>
                  <a:pt x="18" y="8"/>
                </a:cubicBezTo>
                <a:cubicBezTo>
                  <a:pt x="18" y="8"/>
                  <a:pt x="19" y="8"/>
                  <a:pt x="19" y="8"/>
                </a:cubicBezTo>
                <a:cubicBezTo>
                  <a:pt x="19" y="8"/>
                  <a:pt x="20" y="8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20" y="6"/>
                  <a:pt x="19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8" y="7"/>
                  <a:pt x="18" y="7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8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7"/>
                  <a:pt x="16" y="6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5" y="8"/>
                  <a:pt x="15" y="7"/>
                </a:cubicBezTo>
                <a:cubicBezTo>
                  <a:pt x="15" y="7"/>
                  <a:pt x="15" y="6"/>
                  <a:pt x="1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7" y="5"/>
                  <a:pt x="17" y="5"/>
                </a:cubicBezTo>
                <a:cubicBezTo>
                  <a:pt x="17" y="4"/>
                  <a:pt x="17" y="4"/>
                  <a:pt x="18" y="4"/>
                </a:cubicBezTo>
                <a:cubicBezTo>
                  <a:pt x="18" y="4"/>
                  <a:pt x="19" y="4"/>
                  <a:pt x="19" y="4"/>
                </a:cubicBezTo>
                <a:cubicBezTo>
                  <a:pt x="19" y="3"/>
                  <a:pt x="18" y="3"/>
                  <a:pt x="18" y="3"/>
                </a:cubicBezTo>
                <a:cubicBezTo>
                  <a:pt x="18" y="3"/>
                  <a:pt x="19" y="2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4"/>
                  <a:pt x="18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4"/>
                  <a:pt x="17" y="4"/>
                </a:cubicBezTo>
                <a:cubicBezTo>
                  <a:pt x="17" y="4"/>
                  <a:pt x="17" y="3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2"/>
                  <a:pt x="18" y="2"/>
                  <a:pt x="18" y="2"/>
                </a:cubicBezTo>
                <a:cubicBezTo>
                  <a:pt x="19" y="2"/>
                  <a:pt x="19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1"/>
                  <a:pt x="23" y="1"/>
                </a:cubicBezTo>
                <a:cubicBezTo>
                  <a:pt x="23" y="1"/>
                  <a:pt x="24" y="1"/>
                  <a:pt x="24" y="1"/>
                </a:cubicBezTo>
                <a:cubicBezTo>
                  <a:pt x="25" y="0"/>
                  <a:pt x="25" y="1"/>
                  <a:pt x="26" y="1"/>
                </a:cubicBezTo>
                <a:cubicBezTo>
                  <a:pt x="27" y="1"/>
                  <a:pt x="27" y="1"/>
                  <a:pt x="28" y="1"/>
                </a:cubicBezTo>
                <a:cubicBezTo>
                  <a:pt x="28" y="1"/>
                  <a:pt x="29" y="1"/>
                  <a:pt x="30" y="1"/>
                </a:cubicBezTo>
                <a:cubicBezTo>
                  <a:pt x="31" y="1"/>
                  <a:pt x="32" y="1"/>
                  <a:pt x="33" y="2"/>
                </a:cubicBezTo>
                <a:cubicBezTo>
                  <a:pt x="33" y="2"/>
                  <a:pt x="32" y="2"/>
                  <a:pt x="32" y="2"/>
                </a:cubicBezTo>
                <a:cubicBezTo>
                  <a:pt x="32" y="2"/>
                  <a:pt x="32" y="3"/>
                  <a:pt x="32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3" y="4"/>
                  <a:pt x="32" y="4"/>
                  <a:pt x="32" y="4"/>
                </a:cubicBezTo>
                <a:cubicBezTo>
                  <a:pt x="31" y="3"/>
                  <a:pt x="31" y="3"/>
                  <a:pt x="31" y="3"/>
                </a:cubicBezTo>
                <a:cubicBezTo>
                  <a:pt x="32" y="2"/>
                  <a:pt x="31" y="2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4"/>
                  <a:pt x="30" y="4"/>
                  <a:pt x="30" y="4"/>
                </a:cubicBezTo>
                <a:cubicBezTo>
                  <a:pt x="31" y="4"/>
                  <a:pt x="31" y="4"/>
                  <a:pt x="31" y="5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6"/>
                  <a:pt x="31" y="6"/>
                  <a:pt x="31" y="7"/>
                </a:cubicBezTo>
                <a:cubicBezTo>
                  <a:pt x="31" y="7"/>
                  <a:pt x="30" y="7"/>
                  <a:pt x="30" y="7"/>
                </a:cubicBezTo>
                <a:cubicBezTo>
                  <a:pt x="30" y="7"/>
                  <a:pt x="30" y="6"/>
                  <a:pt x="30" y="6"/>
                </a:cubicBezTo>
                <a:cubicBezTo>
                  <a:pt x="30" y="6"/>
                  <a:pt x="29" y="6"/>
                  <a:pt x="29" y="6"/>
                </a:cubicBezTo>
                <a:cubicBezTo>
                  <a:pt x="29" y="6"/>
                  <a:pt x="29" y="6"/>
                  <a:pt x="29" y="6"/>
                </a:cubicBezTo>
                <a:cubicBezTo>
                  <a:pt x="30" y="6"/>
                  <a:pt x="30" y="6"/>
                  <a:pt x="30" y="7"/>
                </a:cubicBezTo>
                <a:cubicBezTo>
                  <a:pt x="29" y="7"/>
                  <a:pt x="30" y="7"/>
                  <a:pt x="30" y="8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0" y="6"/>
                </a:cubicBezTo>
                <a:cubicBezTo>
                  <a:pt x="20" y="6"/>
                  <a:pt x="20" y="6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5"/>
                  <a:pt x="20" y="5"/>
                  <a:pt x="19" y="6"/>
                </a:cubicBez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3"/>
                  <a:pt x="27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5"/>
                  <a:pt x="27" y="5"/>
                  <a:pt x="27" y="4"/>
                </a:cubicBezTo>
                <a:close/>
                <a:moveTo>
                  <a:pt x="24" y="5"/>
                </a:moveTo>
                <a:cubicBezTo>
                  <a:pt x="24" y="5"/>
                  <a:pt x="24" y="5"/>
                  <a:pt x="24" y="5"/>
                </a:cubicBezTo>
                <a:cubicBezTo>
                  <a:pt x="25" y="5"/>
                  <a:pt x="24" y="5"/>
                  <a:pt x="24" y="5"/>
                </a:cubicBezTo>
                <a:close/>
                <a:moveTo>
                  <a:pt x="22" y="5"/>
                </a:moveTo>
                <a:cubicBezTo>
                  <a:pt x="22" y="6"/>
                  <a:pt x="23" y="6"/>
                  <a:pt x="23" y="6"/>
                </a:cubicBezTo>
                <a:cubicBezTo>
                  <a:pt x="23" y="5"/>
                  <a:pt x="22" y="5"/>
                  <a:pt x="22" y="5"/>
                </a:cubicBezTo>
                <a:close/>
                <a:moveTo>
                  <a:pt x="22" y="5"/>
                </a:moveTo>
                <a:cubicBezTo>
                  <a:pt x="22" y="5"/>
                  <a:pt x="22" y="5"/>
                  <a:pt x="21" y="5"/>
                </a:cubicBezTo>
                <a:cubicBezTo>
                  <a:pt x="21" y="6"/>
                  <a:pt x="21" y="6"/>
                  <a:pt x="22" y="6"/>
                </a:cubicBezTo>
                <a:cubicBezTo>
                  <a:pt x="22" y="6"/>
                  <a:pt x="22" y="7"/>
                  <a:pt x="22" y="7"/>
                </a:cubicBezTo>
                <a:cubicBezTo>
                  <a:pt x="22" y="7"/>
                  <a:pt x="22" y="7"/>
                  <a:pt x="22" y="6"/>
                </a:cubicBezTo>
                <a:cubicBezTo>
                  <a:pt x="22" y="6"/>
                  <a:pt x="21" y="6"/>
                  <a:pt x="22" y="5"/>
                </a:cubicBezTo>
                <a:close/>
                <a:moveTo>
                  <a:pt x="7" y="10"/>
                </a:moveTo>
                <a:cubicBezTo>
                  <a:pt x="7" y="10"/>
                  <a:pt x="7" y="11"/>
                  <a:pt x="7" y="11"/>
                </a:cubicBezTo>
                <a:cubicBezTo>
                  <a:pt x="8" y="11"/>
                  <a:pt x="8" y="10"/>
                  <a:pt x="7" y="10"/>
                </a:cubicBezTo>
                <a:close/>
                <a:moveTo>
                  <a:pt x="11" y="22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lose/>
                <a:moveTo>
                  <a:pt x="7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8" y="10"/>
                  <a:pt x="8" y="10"/>
                </a:cubicBezTo>
                <a:cubicBezTo>
                  <a:pt x="8" y="10"/>
                  <a:pt x="8" y="11"/>
                  <a:pt x="8" y="11"/>
                </a:cubicBezTo>
                <a:cubicBezTo>
                  <a:pt x="8" y="11"/>
                  <a:pt x="9" y="11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lose/>
                <a:moveTo>
                  <a:pt x="8" y="1"/>
                </a:moveTo>
                <a:cubicBezTo>
                  <a:pt x="8" y="1"/>
                  <a:pt x="8" y="2"/>
                  <a:pt x="7" y="2"/>
                </a:cubicBezTo>
                <a:cubicBezTo>
                  <a:pt x="7" y="2"/>
                  <a:pt x="5" y="2"/>
                  <a:pt x="6" y="3"/>
                </a:cubicBezTo>
                <a:cubicBezTo>
                  <a:pt x="7" y="3"/>
                  <a:pt x="7" y="3"/>
                  <a:pt x="8" y="3"/>
                </a:cubicBezTo>
                <a:cubicBezTo>
                  <a:pt x="8" y="2"/>
                  <a:pt x="8" y="2"/>
                  <a:pt x="8" y="2"/>
                </a:cubicBezTo>
                <a:cubicBezTo>
                  <a:pt x="9" y="2"/>
                  <a:pt x="9" y="1"/>
                  <a:pt x="8" y="1"/>
                </a:cubicBezTo>
                <a:close/>
                <a:moveTo>
                  <a:pt x="10" y="2"/>
                </a:moveTo>
                <a:cubicBezTo>
                  <a:pt x="10" y="2"/>
                  <a:pt x="10" y="2"/>
                  <a:pt x="10" y="2"/>
                </a:cubicBezTo>
                <a:cubicBezTo>
                  <a:pt x="9" y="2"/>
                  <a:pt x="9" y="1"/>
                  <a:pt x="10" y="1"/>
                </a:cubicBezTo>
                <a:cubicBezTo>
                  <a:pt x="10" y="1"/>
                  <a:pt x="11" y="1"/>
                  <a:pt x="11" y="1"/>
                </a:cubicBezTo>
                <a:cubicBezTo>
                  <a:pt x="12" y="1"/>
                  <a:pt x="12" y="1"/>
                  <a:pt x="11" y="1"/>
                </a:cubicBezTo>
                <a:cubicBezTo>
                  <a:pt x="11" y="1"/>
                  <a:pt x="10" y="2"/>
                  <a:pt x="10" y="2"/>
                </a:cubicBezTo>
                <a:close/>
                <a:moveTo>
                  <a:pt x="10" y="3"/>
                </a:moveTo>
                <a:cubicBezTo>
                  <a:pt x="10" y="4"/>
                  <a:pt x="11" y="3"/>
                  <a:pt x="11" y="3"/>
                </a:cubicBezTo>
                <a:cubicBezTo>
                  <a:pt x="11" y="3"/>
                  <a:pt x="11" y="2"/>
                  <a:pt x="10" y="2"/>
                </a:cubicBezTo>
                <a:cubicBezTo>
                  <a:pt x="10" y="2"/>
                  <a:pt x="9" y="2"/>
                  <a:pt x="9" y="2"/>
                </a:cubicBezTo>
                <a:cubicBezTo>
                  <a:pt x="9" y="2"/>
                  <a:pt x="8" y="2"/>
                  <a:pt x="8" y="3"/>
                </a:cubicBezTo>
                <a:cubicBezTo>
                  <a:pt x="8" y="3"/>
                  <a:pt x="8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10" y="2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lose/>
                <a:moveTo>
                  <a:pt x="15" y="3"/>
                </a:move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ubicBezTo>
                  <a:pt x="14" y="3"/>
                  <a:pt x="14" y="3"/>
                  <a:pt x="15" y="3"/>
                </a:cubicBezTo>
                <a:close/>
                <a:moveTo>
                  <a:pt x="15" y="1"/>
                </a:moveTo>
                <a:cubicBezTo>
                  <a:pt x="14" y="0"/>
                  <a:pt x="12" y="1"/>
                  <a:pt x="11" y="1"/>
                </a:cubicBezTo>
                <a:cubicBezTo>
                  <a:pt x="10" y="2"/>
                  <a:pt x="11" y="2"/>
                  <a:pt x="11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3"/>
                  <a:pt x="11" y="3"/>
                  <a:pt x="12" y="4"/>
                </a:cubicBezTo>
                <a:cubicBezTo>
                  <a:pt x="12" y="4"/>
                  <a:pt x="13" y="3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14" y="3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2"/>
                  <a:pt x="15" y="2"/>
                  <a:pt x="15" y="2"/>
                </a:cubicBezTo>
                <a:cubicBezTo>
                  <a:pt x="15" y="2"/>
                  <a:pt x="15" y="2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5" y="1"/>
                  <a:pt x="15" y="1"/>
                </a:cubicBezTo>
                <a:close/>
                <a:moveTo>
                  <a:pt x="7" y="6"/>
                </a:move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7" y="6"/>
                  <a:pt x="8" y="6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7" y="7"/>
                  <a:pt x="7" y="6"/>
                </a:cubicBezTo>
                <a:close/>
                <a:moveTo>
                  <a:pt x="6" y="3"/>
                </a:moveTo>
                <a:cubicBezTo>
                  <a:pt x="6" y="3"/>
                  <a:pt x="5" y="3"/>
                  <a:pt x="5" y="3"/>
                </a:cubicBezTo>
                <a:cubicBezTo>
                  <a:pt x="6" y="3"/>
                  <a:pt x="6" y="3"/>
                  <a:pt x="6" y="3"/>
                </a:cubicBezTo>
                <a:close/>
                <a:moveTo>
                  <a:pt x="6" y="4"/>
                </a:moveTo>
                <a:cubicBezTo>
                  <a:pt x="5" y="4"/>
                  <a:pt x="6" y="4"/>
                  <a:pt x="6" y="4"/>
                </a:cubicBezTo>
                <a:cubicBezTo>
                  <a:pt x="6" y="4"/>
                  <a:pt x="7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lose/>
                <a:moveTo>
                  <a:pt x="7" y="5"/>
                </a:moveTo>
                <a:cubicBezTo>
                  <a:pt x="7" y="5"/>
                  <a:pt x="6" y="5"/>
                  <a:pt x="6" y="5"/>
                </a:cubicBezTo>
                <a:cubicBezTo>
                  <a:pt x="6" y="5"/>
                  <a:pt x="6" y="6"/>
                  <a:pt x="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>
          <a:xfrm>
            <a:off x="1803928" y="3054431"/>
            <a:ext cx="1677525" cy="1677525"/>
          </a:xfrm>
          <a:prstGeom prst="ellipse">
            <a:avLst/>
          </a:prstGeom>
          <a:solidFill>
            <a:srgbClr val="194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3806" y="2334309"/>
            <a:ext cx="3117769" cy="3117769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2223091" y="1914709"/>
            <a:ext cx="839197" cy="839197"/>
          </a:xfrm>
          <a:prstGeom prst="ellipse">
            <a:avLst/>
          </a:prstGeom>
          <a:solidFill>
            <a:srgbClr val="1942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223091" y="5032478"/>
            <a:ext cx="839197" cy="839197"/>
          </a:xfrm>
          <a:prstGeom prst="ellipse">
            <a:avLst/>
          </a:prstGeom>
          <a:solidFill>
            <a:srgbClr val="1942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 rot="2700000">
            <a:off x="3325389" y="2371296"/>
            <a:ext cx="839197" cy="839197"/>
          </a:xfrm>
          <a:prstGeom prst="ellipse">
            <a:avLst/>
          </a:prstGeom>
          <a:solidFill>
            <a:srgbClr val="1942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 rot="2700000">
            <a:off x="1120793" y="4575891"/>
            <a:ext cx="839197" cy="839197"/>
          </a:xfrm>
          <a:prstGeom prst="ellipse">
            <a:avLst/>
          </a:prstGeom>
          <a:solidFill>
            <a:srgbClr val="1942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 rot="5400000">
            <a:off x="3781975" y="3473593"/>
            <a:ext cx="839197" cy="839197"/>
          </a:xfrm>
          <a:prstGeom prst="ellipse">
            <a:avLst/>
          </a:prstGeom>
          <a:solidFill>
            <a:srgbClr val="1942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 rot="5400000">
            <a:off x="664207" y="3473593"/>
            <a:ext cx="839197" cy="839197"/>
          </a:xfrm>
          <a:prstGeom prst="ellipse">
            <a:avLst/>
          </a:prstGeom>
          <a:solidFill>
            <a:srgbClr val="1942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8100000">
            <a:off x="3325389" y="4575892"/>
            <a:ext cx="839197" cy="839197"/>
          </a:xfrm>
          <a:prstGeom prst="ellipse">
            <a:avLst/>
          </a:prstGeom>
          <a:solidFill>
            <a:srgbClr val="1942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 rot="8100000">
            <a:off x="1120793" y="2371297"/>
            <a:ext cx="839197" cy="839197"/>
          </a:xfrm>
          <a:prstGeom prst="ellipse">
            <a:avLst/>
          </a:prstGeom>
          <a:solidFill>
            <a:srgbClr val="1942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408764" y="2014929"/>
            <a:ext cx="495300" cy="546100"/>
            <a:chOff x="1917700" y="530225"/>
            <a:chExt cx="495300" cy="546100"/>
          </a:xfrm>
        </p:grpSpPr>
        <p:sp>
          <p:nvSpPr>
            <p:cNvPr id="16" name="Freeform 23"/>
            <p:cNvSpPr>
              <a:spLocks noEditPoints="1"/>
            </p:cNvSpPr>
            <p:nvPr/>
          </p:nvSpPr>
          <p:spPr bwMode="auto">
            <a:xfrm>
              <a:off x="1917700" y="530225"/>
              <a:ext cx="495300" cy="546100"/>
            </a:xfrm>
            <a:custGeom>
              <a:avLst/>
              <a:gdLst>
                <a:gd name="T0" fmla="*/ 160 w 176"/>
                <a:gd name="T1" fmla="*/ 130 h 194"/>
                <a:gd name="T2" fmla="*/ 176 w 176"/>
                <a:gd name="T3" fmla="*/ 114 h 194"/>
                <a:gd name="T4" fmla="*/ 160 w 176"/>
                <a:gd name="T5" fmla="*/ 98 h 194"/>
                <a:gd name="T6" fmla="*/ 152 w 176"/>
                <a:gd name="T7" fmla="*/ 100 h 194"/>
                <a:gd name="T8" fmla="*/ 90 w 176"/>
                <a:gd name="T9" fmla="*/ 34 h 194"/>
                <a:gd name="T10" fmla="*/ 91 w 176"/>
                <a:gd name="T11" fmla="*/ 32 h 194"/>
                <a:gd name="T12" fmla="*/ 91 w 176"/>
                <a:gd name="T13" fmla="*/ 7 h 194"/>
                <a:gd name="T14" fmla="*/ 66 w 176"/>
                <a:gd name="T15" fmla="*/ 7 h 194"/>
                <a:gd name="T16" fmla="*/ 51 w 176"/>
                <a:gd name="T17" fmla="*/ 21 h 194"/>
                <a:gd name="T18" fmla="*/ 34 w 176"/>
                <a:gd name="T19" fmla="*/ 18 h 194"/>
                <a:gd name="T20" fmla="*/ 1 w 176"/>
                <a:gd name="T21" fmla="*/ 31 h 194"/>
                <a:gd name="T22" fmla="*/ 1 w 176"/>
                <a:gd name="T23" fmla="*/ 37 h 194"/>
                <a:gd name="T24" fmla="*/ 61 w 176"/>
                <a:gd name="T25" fmla="*/ 97 h 194"/>
                <a:gd name="T26" fmla="*/ 64 w 176"/>
                <a:gd name="T27" fmla="*/ 98 h 194"/>
                <a:gd name="T28" fmla="*/ 67 w 176"/>
                <a:gd name="T29" fmla="*/ 97 h 194"/>
                <a:gd name="T30" fmla="*/ 77 w 176"/>
                <a:gd name="T31" fmla="*/ 47 h 194"/>
                <a:gd name="T32" fmla="*/ 84 w 176"/>
                <a:gd name="T33" fmla="*/ 39 h 194"/>
                <a:gd name="T34" fmla="*/ 146 w 176"/>
                <a:gd name="T35" fmla="*/ 106 h 194"/>
                <a:gd name="T36" fmla="*/ 144 w 176"/>
                <a:gd name="T37" fmla="*/ 114 h 194"/>
                <a:gd name="T38" fmla="*/ 146 w 176"/>
                <a:gd name="T39" fmla="*/ 122 h 194"/>
                <a:gd name="T40" fmla="*/ 126 w 176"/>
                <a:gd name="T41" fmla="*/ 142 h 194"/>
                <a:gd name="T42" fmla="*/ 112 w 176"/>
                <a:gd name="T43" fmla="*/ 138 h 194"/>
                <a:gd name="T44" fmla="*/ 88 w 176"/>
                <a:gd name="T45" fmla="*/ 162 h 194"/>
                <a:gd name="T46" fmla="*/ 52 w 176"/>
                <a:gd name="T47" fmla="*/ 162 h 194"/>
                <a:gd name="T48" fmla="*/ 32 w 176"/>
                <a:gd name="T49" fmla="*/ 182 h 194"/>
                <a:gd name="T50" fmla="*/ 32 w 176"/>
                <a:gd name="T51" fmla="*/ 190 h 194"/>
                <a:gd name="T52" fmla="*/ 36 w 176"/>
                <a:gd name="T53" fmla="*/ 194 h 194"/>
                <a:gd name="T54" fmla="*/ 156 w 176"/>
                <a:gd name="T55" fmla="*/ 194 h 194"/>
                <a:gd name="T56" fmla="*/ 160 w 176"/>
                <a:gd name="T57" fmla="*/ 190 h 194"/>
                <a:gd name="T58" fmla="*/ 160 w 176"/>
                <a:gd name="T59" fmla="*/ 182 h 194"/>
                <a:gd name="T60" fmla="*/ 140 w 176"/>
                <a:gd name="T61" fmla="*/ 162 h 194"/>
                <a:gd name="T62" fmla="*/ 136 w 176"/>
                <a:gd name="T63" fmla="*/ 162 h 194"/>
                <a:gd name="T64" fmla="*/ 132 w 176"/>
                <a:gd name="T65" fmla="*/ 148 h 194"/>
                <a:gd name="T66" fmla="*/ 152 w 176"/>
                <a:gd name="T67" fmla="*/ 128 h 194"/>
                <a:gd name="T68" fmla="*/ 160 w 176"/>
                <a:gd name="T69" fmla="*/ 130 h 194"/>
                <a:gd name="T70" fmla="*/ 55 w 176"/>
                <a:gd name="T71" fmla="*/ 48 h 194"/>
                <a:gd name="T72" fmla="*/ 52 w 176"/>
                <a:gd name="T73" fmla="*/ 50 h 194"/>
                <a:gd name="T74" fmla="*/ 50 w 176"/>
                <a:gd name="T75" fmla="*/ 48 h 194"/>
                <a:gd name="T76" fmla="*/ 31 w 176"/>
                <a:gd name="T77" fmla="*/ 42 h 194"/>
                <a:gd name="T78" fmla="*/ 27 w 176"/>
                <a:gd name="T79" fmla="*/ 39 h 194"/>
                <a:gd name="T80" fmla="*/ 30 w 176"/>
                <a:gd name="T81" fmla="*/ 34 h 194"/>
                <a:gd name="T82" fmla="*/ 34 w 176"/>
                <a:gd name="T83" fmla="*/ 34 h 194"/>
                <a:gd name="T84" fmla="*/ 55 w 176"/>
                <a:gd name="T85" fmla="*/ 43 h 194"/>
                <a:gd name="T86" fmla="*/ 55 w 176"/>
                <a:gd name="T87" fmla="*/ 4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194">
                  <a:moveTo>
                    <a:pt x="160" y="130"/>
                  </a:moveTo>
                  <a:cubicBezTo>
                    <a:pt x="169" y="130"/>
                    <a:pt x="176" y="123"/>
                    <a:pt x="176" y="114"/>
                  </a:cubicBezTo>
                  <a:cubicBezTo>
                    <a:pt x="176" y="105"/>
                    <a:pt x="169" y="98"/>
                    <a:pt x="160" y="98"/>
                  </a:cubicBezTo>
                  <a:cubicBezTo>
                    <a:pt x="157" y="98"/>
                    <a:pt x="155" y="99"/>
                    <a:pt x="152" y="100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8" y="25"/>
                    <a:pt x="98" y="14"/>
                    <a:pt x="91" y="7"/>
                  </a:cubicBezTo>
                  <a:cubicBezTo>
                    <a:pt x="84" y="0"/>
                    <a:pt x="73" y="0"/>
                    <a:pt x="66" y="7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9"/>
                    <a:pt x="40" y="18"/>
                    <a:pt x="34" y="18"/>
                  </a:cubicBezTo>
                  <a:cubicBezTo>
                    <a:pt x="22" y="18"/>
                    <a:pt x="10" y="23"/>
                    <a:pt x="1" y="31"/>
                  </a:cubicBezTo>
                  <a:cubicBezTo>
                    <a:pt x="0" y="33"/>
                    <a:pt x="0" y="35"/>
                    <a:pt x="1" y="3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7"/>
                    <a:pt x="63" y="98"/>
                    <a:pt x="64" y="98"/>
                  </a:cubicBezTo>
                  <a:cubicBezTo>
                    <a:pt x="65" y="98"/>
                    <a:pt x="66" y="97"/>
                    <a:pt x="67" y="97"/>
                  </a:cubicBezTo>
                  <a:cubicBezTo>
                    <a:pt x="80" y="83"/>
                    <a:pt x="84" y="63"/>
                    <a:pt x="77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8"/>
                    <a:pt x="144" y="111"/>
                    <a:pt x="144" y="114"/>
                  </a:cubicBezTo>
                  <a:cubicBezTo>
                    <a:pt x="144" y="117"/>
                    <a:pt x="145" y="120"/>
                    <a:pt x="146" y="12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2" y="140"/>
                    <a:pt x="117" y="138"/>
                    <a:pt x="112" y="138"/>
                  </a:cubicBezTo>
                  <a:cubicBezTo>
                    <a:pt x="99" y="138"/>
                    <a:pt x="88" y="149"/>
                    <a:pt x="88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41" y="162"/>
                    <a:pt x="32" y="171"/>
                    <a:pt x="32" y="182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2"/>
                    <a:pt x="34" y="194"/>
                    <a:pt x="36" y="194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58" y="194"/>
                    <a:pt x="160" y="192"/>
                    <a:pt x="160" y="190"/>
                  </a:cubicBezTo>
                  <a:cubicBezTo>
                    <a:pt x="160" y="182"/>
                    <a:pt x="160" y="182"/>
                    <a:pt x="160" y="182"/>
                  </a:cubicBezTo>
                  <a:cubicBezTo>
                    <a:pt x="160" y="171"/>
                    <a:pt x="151" y="162"/>
                    <a:pt x="140" y="162"/>
                  </a:cubicBezTo>
                  <a:cubicBezTo>
                    <a:pt x="136" y="162"/>
                    <a:pt x="136" y="162"/>
                    <a:pt x="136" y="162"/>
                  </a:cubicBezTo>
                  <a:cubicBezTo>
                    <a:pt x="136" y="157"/>
                    <a:pt x="134" y="152"/>
                    <a:pt x="132" y="14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4" y="129"/>
                    <a:pt x="157" y="130"/>
                    <a:pt x="160" y="130"/>
                  </a:cubicBezTo>
                  <a:close/>
                  <a:moveTo>
                    <a:pt x="55" y="48"/>
                  </a:moveTo>
                  <a:cubicBezTo>
                    <a:pt x="55" y="49"/>
                    <a:pt x="53" y="50"/>
                    <a:pt x="52" y="50"/>
                  </a:cubicBezTo>
                  <a:cubicBezTo>
                    <a:pt x="51" y="50"/>
                    <a:pt x="50" y="49"/>
                    <a:pt x="50" y="48"/>
                  </a:cubicBezTo>
                  <a:cubicBezTo>
                    <a:pt x="45" y="43"/>
                    <a:pt x="38" y="41"/>
                    <a:pt x="31" y="42"/>
                  </a:cubicBezTo>
                  <a:cubicBezTo>
                    <a:pt x="29" y="42"/>
                    <a:pt x="27" y="41"/>
                    <a:pt x="27" y="39"/>
                  </a:cubicBezTo>
                  <a:cubicBezTo>
                    <a:pt x="26" y="36"/>
                    <a:pt x="28" y="34"/>
                    <a:pt x="30" y="34"/>
                  </a:cubicBezTo>
                  <a:cubicBezTo>
                    <a:pt x="31" y="34"/>
                    <a:pt x="33" y="34"/>
                    <a:pt x="34" y="34"/>
                  </a:cubicBezTo>
                  <a:cubicBezTo>
                    <a:pt x="42" y="34"/>
                    <a:pt x="50" y="37"/>
                    <a:pt x="55" y="43"/>
                  </a:cubicBezTo>
                  <a:cubicBezTo>
                    <a:pt x="57" y="44"/>
                    <a:pt x="57" y="47"/>
                    <a:pt x="55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1935163" y="690563"/>
              <a:ext cx="98425" cy="93663"/>
            </a:xfrm>
            <a:custGeom>
              <a:avLst/>
              <a:gdLst>
                <a:gd name="T0" fmla="*/ 4 w 35"/>
                <a:gd name="T1" fmla="*/ 0 h 33"/>
                <a:gd name="T2" fmla="*/ 9 w 35"/>
                <a:gd name="T3" fmla="*/ 26 h 33"/>
                <a:gd name="T4" fmla="*/ 25 w 35"/>
                <a:gd name="T5" fmla="*/ 33 h 33"/>
                <a:gd name="T6" fmla="*/ 35 w 35"/>
                <a:gd name="T7" fmla="*/ 31 h 33"/>
                <a:gd name="T8" fmla="*/ 4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4" y="0"/>
                  </a:moveTo>
                  <a:cubicBezTo>
                    <a:pt x="0" y="9"/>
                    <a:pt x="2" y="19"/>
                    <a:pt x="9" y="26"/>
                  </a:cubicBezTo>
                  <a:cubicBezTo>
                    <a:pt x="13" y="31"/>
                    <a:pt x="19" y="33"/>
                    <a:pt x="25" y="33"/>
                  </a:cubicBezTo>
                  <a:cubicBezTo>
                    <a:pt x="28" y="33"/>
                    <a:pt x="32" y="32"/>
                    <a:pt x="35" y="3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68456" y="2508944"/>
            <a:ext cx="427038" cy="542925"/>
            <a:chOff x="3290888" y="533400"/>
            <a:chExt cx="427038" cy="542925"/>
          </a:xfrm>
        </p:grpSpPr>
        <p:sp>
          <p:nvSpPr>
            <p:cNvPr id="19" name="Freeform 25"/>
            <p:cNvSpPr/>
            <p:nvPr/>
          </p:nvSpPr>
          <p:spPr bwMode="auto">
            <a:xfrm>
              <a:off x="3290888" y="533400"/>
              <a:ext cx="427038" cy="542925"/>
            </a:xfrm>
            <a:custGeom>
              <a:avLst/>
              <a:gdLst>
                <a:gd name="T0" fmla="*/ 108 w 152"/>
                <a:gd name="T1" fmla="*/ 161 h 193"/>
                <a:gd name="T2" fmla="*/ 68 w 152"/>
                <a:gd name="T3" fmla="*/ 161 h 193"/>
                <a:gd name="T4" fmla="*/ 68 w 152"/>
                <a:gd name="T5" fmla="*/ 145 h 193"/>
                <a:gd name="T6" fmla="*/ 121 w 152"/>
                <a:gd name="T7" fmla="*/ 122 h 193"/>
                <a:gd name="T8" fmla="*/ 130 w 152"/>
                <a:gd name="T9" fmla="*/ 19 h 193"/>
                <a:gd name="T10" fmla="*/ 130 w 152"/>
                <a:gd name="T11" fmla="*/ 18 h 193"/>
                <a:gd name="T12" fmla="*/ 130 w 152"/>
                <a:gd name="T13" fmla="*/ 18 h 193"/>
                <a:gd name="T14" fmla="*/ 128 w 152"/>
                <a:gd name="T15" fmla="*/ 14 h 193"/>
                <a:gd name="T16" fmla="*/ 130 w 152"/>
                <a:gd name="T17" fmla="*/ 10 h 193"/>
                <a:gd name="T18" fmla="*/ 137 w 152"/>
                <a:gd name="T19" fmla="*/ 10 h 193"/>
                <a:gd name="T20" fmla="*/ 143 w 152"/>
                <a:gd name="T21" fmla="*/ 10 h 193"/>
                <a:gd name="T22" fmla="*/ 143 w 152"/>
                <a:gd name="T23" fmla="*/ 5 h 193"/>
                <a:gd name="T24" fmla="*/ 124 w 152"/>
                <a:gd name="T25" fmla="*/ 5 h 193"/>
                <a:gd name="T26" fmla="*/ 120 w 152"/>
                <a:gd name="T27" fmla="*/ 14 h 193"/>
                <a:gd name="T28" fmla="*/ 124 w 152"/>
                <a:gd name="T29" fmla="*/ 23 h 193"/>
                <a:gd name="T30" fmla="*/ 124 w 152"/>
                <a:gd name="T31" fmla="*/ 23 h 193"/>
                <a:gd name="T32" fmla="*/ 115 w 152"/>
                <a:gd name="T33" fmla="*/ 116 h 193"/>
                <a:gd name="T34" fmla="*/ 23 w 152"/>
                <a:gd name="T35" fmla="*/ 124 h 193"/>
                <a:gd name="T36" fmla="*/ 23 w 152"/>
                <a:gd name="T37" fmla="*/ 124 h 193"/>
                <a:gd name="T38" fmla="*/ 4 w 152"/>
                <a:gd name="T39" fmla="*/ 125 h 193"/>
                <a:gd name="T40" fmla="*/ 0 w 152"/>
                <a:gd name="T41" fmla="*/ 134 h 193"/>
                <a:gd name="T42" fmla="*/ 4 w 152"/>
                <a:gd name="T43" fmla="*/ 144 h 193"/>
                <a:gd name="T44" fmla="*/ 7 w 152"/>
                <a:gd name="T45" fmla="*/ 145 h 193"/>
                <a:gd name="T46" fmla="*/ 10 w 152"/>
                <a:gd name="T47" fmla="*/ 144 h 193"/>
                <a:gd name="T48" fmla="*/ 10 w 152"/>
                <a:gd name="T49" fmla="*/ 138 h 193"/>
                <a:gd name="T50" fmla="*/ 8 w 152"/>
                <a:gd name="T51" fmla="*/ 134 h 193"/>
                <a:gd name="T52" fmla="*/ 10 w 152"/>
                <a:gd name="T53" fmla="*/ 130 h 193"/>
                <a:gd name="T54" fmla="*/ 18 w 152"/>
                <a:gd name="T55" fmla="*/ 130 h 193"/>
                <a:gd name="T56" fmla="*/ 18 w 152"/>
                <a:gd name="T57" fmla="*/ 131 h 193"/>
                <a:gd name="T58" fmla="*/ 18 w 152"/>
                <a:gd name="T59" fmla="*/ 131 h 193"/>
                <a:gd name="T60" fmla="*/ 60 w 152"/>
                <a:gd name="T61" fmla="*/ 145 h 193"/>
                <a:gd name="T62" fmla="*/ 60 w 152"/>
                <a:gd name="T63" fmla="*/ 161 h 193"/>
                <a:gd name="T64" fmla="*/ 20 w 152"/>
                <a:gd name="T65" fmla="*/ 161 h 193"/>
                <a:gd name="T66" fmla="*/ 0 w 152"/>
                <a:gd name="T67" fmla="*/ 181 h 193"/>
                <a:gd name="T68" fmla="*/ 0 w 152"/>
                <a:gd name="T69" fmla="*/ 189 h 193"/>
                <a:gd name="T70" fmla="*/ 4 w 152"/>
                <a:gd name="T71" fmla="*/ 193 h 193"/>
                <a:gd name="T72" fmla="*/ 124 w 152"/>
                <a:gd name="T73" fmla="*/ 193 h 193"/>
                <a:gd name="T74" fmla="*/ 128 w 152"/>
                <a:gd name="T75" fmla="*/ 189 h 193"/>
                <a:gd name="T76" fmla="*/ 128 w 152"/>
                <a:gd name="T77" fmla="*/ 181 h 193"/>
                <a:gd name="T78" fmla="*/ 108 w 152"/>
                <a:gd name="T79" fmla="*/ 16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2" h="193">
                  <a:moveTo>
                    <a:pt x="108" y="161"/>
                  </a:moveTo>
                  <a:cubicBezTo>
                    <a:pt x="68" y="161"/>
                    <a:pt x="68" y="161"/>
                    <a:pt x="68" y="161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88" y="144"/>
                    <a:pt x="107" y="136"/>
                    <a:pt x="121" y="122"/>
                  </a:cubicBezTo>
                  <a:cubicBezTo>
                    <a:pt x="148" y="94"/>
                    <a:pt x="152" y="50"/>
                    <a:pt x="130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29" y="17"/>
                    <a:pt x="128" y="16"/>
                    <a:pt x="128" y="14"/>
                  </a:cubicBezTo>
                  <a:cubicBezTo>
                    <a:pt x="128" y="13"/>
                    <a:pt x="129" y="11"/>
                    <a:pt x="130" y="10"/>
                  </a:cubicBezTo>
                  <a:cubicBezTo>
                    <a:pt x="132" y="8"/>
                    <a:pt x="135" y="8"/>
                    <a:pt x="137" y="10"/>
                  </a:cubicBezTo>
                  <a:cubicBezTo>
                    <a:pt x="139" y="12"/>
                    <a:pt x="141" y="12"/>
                    <a:pt x="143" y="10"/>
                  </a:cubicBezTo>
                  <a:cubicBezTo>
                    <a:pt x="144" y="9"/>
                    <a:pt x="144" y="6"/>
                    <a:pt x="143" y="5"/>
                  </a:cubicBezTo>
                  <a:cubicBezTo>
                    <a:pt x="138" y="0"/>
                    <a:pt x="129" y="0"/>
                    <a:pt x="124" y="5"/>
                  </a:cubicBezTo>
                  <a:cubicBezTo>
                    <a:pt x="121" y="7"/>
                    <a:pt x="120" y="11"/>
                    <a:pt x="120" y="14"/>
                  </a:cubicBezTo>
                  <a:cubicBezTo>
                    <a:pt x="120" y="18"/>
                    <a:pt x="121" y="21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43" y="52"/>
                    <a:pt x="140" y="92"/>
                    <a:pt x="115" y="116"/>
                  </a:cubicBezTo>
                  <a:cubicBezTo>
                    <a:pt x="91" y="140"/>
                    <a:pt x="51" y="14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17" y="120"/>
                    <a:pt x="9" y="120"/>
                    <a:pt x="4" y="125"/>
                  </a:cubicBezTo>
                  <a:cubicBezTo>
                    <a:pt x="2" y="127"/>
                    <a:pt x="0" y="131"/>
                    <a:pt x="0" y="134"/>
                  </a:cubicBezTo>
                  <a:cubicBezTo>
                    <a:pt x="0" y="138"/>
                    <a:pt x="2" y="141"/>
                    <a:pt x="4" y="144"/>
                  </a:cubicBezTo>
                  <a:cubicBezTo>
                    <a:pt x="5" y="144"/>
                    <a:pt x="6" y="145"/>
                    <a:pt x="7" y="145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11" y="142"/>
                    <a:pt x="11" y="140"/>
                    <a:pt x="10" y="138"/>
                  </a:cubicBezTo>
                  <a:cubicBezTo>
                    <a:pt x="9" y="137"/>
                    <a:pt x="8" y="136"/>
                    <a:pt x="8" y="134"/>
                  </a:cubicBezTo>
                  <a:cubicBezTo>
                    <a:pt x="8" y="133"/>
                    <a:pt x="9" y="131"/>
                    <a:pt x="10" y="130"/>
                  </a:cubicBezTo>
                  <a:cubicBezTo>
                    <a:pt x="12" y="128"/>
                    <a:pt x="15" y="128"/>
                    <a:pt x="18" y="130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31" y="140"/>
                    <a:pt x="45" y="144"/>
                    <a:pt x="60" y="145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9" y="161"/>
                    <a:pt x="0" y="170"/>
                    <a:pt x="0" y="18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1"/>
                    <a:pt x="2" y="193"/>
                    <a:pt x="4" y="193"/>
                  </a:cubicBezTo>
                  <a:cubicBezTo>
                    <a:pt x="124" y="193"/>
                    <a:pt x="124" y="193"/>
                    <a:pt x="124" y="193"/>
                  </a:cubicBezTo>
                  <a:cubicBezTo>
                    <a:pt x="127" y="193"/>
                    <a:pt x="128" y="191"/>
                    <a:pt x="128" y="189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128" y="170"/>
                    <a:pt x="119" y="161"/>
                    <a:pt x="108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3290888" y="536575"/>
              <a:ext cx="358775" cy="357188"/>
            </a:xfrm>
            <a:custGeom>
              <a:avLst/>
              <a:gdLst>
                <a:gd name="T0" fmla="*/ 64 w 128"/>
                <a:gd name="T1" fmla="*/ 127 h 127"/>
                <a:gd name="T2" fmla="*/ 128 w 128"/>
                <a:gd name="T3" fmla="*/ 64 h 127"/>
                <a:gd name="T4" fmla="*/ 64 w 128"/>
                <a:gd name="T5" fmla="*/ 0 h 127"/>
                <a:gd name="T6" fmla="*/ 0 w 128"/>
                <a:gd name="T7" fmla="*/ 64 h 127"/>
                <a:gd name="T8" fmla="*/ 64 w 128"/>
                <a:gd name="T9" fmla="*/ 127 h 127"/>
                <a:gd name="T10" fmla="*/ 64 w 128"/>
                <a:gd name="T11" fmla="*/ 24 h 127"/>
                <a:gd name="T12" fmla="*/ 68 w 128"/>
                <a:gd name="T13" fmla="*/ 28 h 127"/>
                <a:gd name="T14" fmla="*/ 64 w 128"/>
                <a:gd name="T15" fmla="*/ 32 h 127"/>
                <a:gd name="T16" fmla="*/ 28 w 128"/>
                <a:gd name="T17" fmla="*/ 68 h 127"/>
                <a:gd name="T18" fmla="*/ 24 w 128"/>
                <a:gd name="T19" fmla="*/ 72 h 127"/>
                <a:gd name="T20" fmla="*/ 20 w 128"/>
                <a:gd name="T21" fmla="*/ 68 h 127"/>
                <a:gd name="T22" fmla="*/ 64 w 128"/>
                <a:gd name="T23" fmla="*/ 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7">
                  <a:moveTo>
                    <a:pt x="64" y="127"/>
                  </a:moveTo>
                  <a:cubicBezTo>
                    <a:pt x="99" y="127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7"/>
                    <a:pt x="64" y="127"/>
                  </a:cubicBezTo>
                  <a:close/>
                  <a:moveTo>
                    <a:pt x="64" y="24"/>
                  </a:moveTo>
                  <a:cubicBezTo>
                    <a:pt x="66" y="24"/>
                    <a:pt x="68" y="26"/>
                    <a:pt x="68" y="28"/>
                  </a:cubicBezTo>
                  <a:cubicBezTo>
                    <a:pt x="68" y="30"/>
                    <a:pt x="66" y="32"/>
                    <a:pt x="64" y="32"/>
                  </a:cubicBezTo>
                  <a:cubicBezTo>
                    <a:pt x="44" y="32"/>
                    <a:pt x="28" y="48"/>
                    <a:pt x="28" y="68"/>
                  </a:cubicBezTo>
                  <a:cubicBezTo>
                    <a:pt x="28" y="70"/>
                    <a:pt x="27" y="72"/>
                    <a:pt x="24" y="72"/>
                  </a:cubicBezTo>
                  <a:cubicBezTo>
                    <a:pt x="22" y="72"/>
                    <a:pt x="20" y="70"/>
                    <a:pt x="20" y="68"/>
                  </a:cubicBezTo>
                  <a:cubicBezTo>
                    <a:pt x="20" y="44"/>
                    <a:pt x="40" y="24"/>
                    <a:pt x="6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43296" y="3618449"/>
            <a:ext cx="539751" cy="539750"/>
            <a:chOff x="4549775" y="536575"/>
            <a:chExt cx="539751" cy="539750"/>
          </a:xfrm>
        </p:grpSpPr>
        <p:sp>
          <p:nvSpPr>
            <p:cNvPr id="22" name="Freeform 53"/>
            <p:cNvSpPr/>
            <p:nvPr/>
          </p:nvSpPr>
          <p:spPr bwMode="auto">
            <a:xfrm>
              <a:off x="4732338" y="536575"/>
              <a:ext cx="134938" cy="131763"/>
            </a:xfrm>
            <a:custGeom>
              <a:avLst/>
              <a:gdLst>
                <a:gd name="T0" fmla="*/ 46 w 48"/>
                <a:gd name="T1" fmla="*/ 29 h 47"/>
                <a:gd name="T2" fmla="*/ 46 w 48"/>
                <a:gd name="T3" fmla="*/ 24 h 47"/>
                <a:gd name="T4" fmla="*/ 24 w 48"/>
                <a:gd name="T5" fmla="*/ 1 h 47"/>
                <a:gd name="T6" fmla="*/ 21 w 48"/>
                <a:gd name="T7" fmla="*/ 0 h 47"/>
                <a:gd name="T8" fmla="*/ 18 w 48"/>
                <a:gd name="T9" fmla="*/ 1 h 47"/>
                <a:gd name="T10" fmla="*/ 0 w 48"/>
                <a:gd name="T11" fmla="*/ 19 h 47"/>
                <a:gd name="T12" fmla="*/ 28 w 48"/>
                <a:gd name="T13" fmla="*/ 47 h 47"/>
                <a:gd name="T14" fmla="*/ 46 w 48"/>
                <a:gd name="T1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7">
                  <a:moveTo>
                    <a:pt x="46" y="29"/>
                  </a:moveTo>
                  <a:cubicBezTo>
                    <a:pt x="48" y="28"/>
                    <a:pt x="48" y="25"/>
                    <a:pt x="46" y="2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8" y="47"/>
                    <a:pt x="28" y="47"/>
                    <a:pt x="28" y="47"/>
                  </a:cubicBezTo>
                  <a:lnTo>
                    <a:pt x="4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4"/>
            <p:cNvSpPr/>
            <p:nvPr/>
          </p:nvSpPr>
          <p:spPr bwMode="auto">
            <a:xfrm>
              <a:off x="4549775" y="606425"/>
              <a:ext cx="469900" cy="469900"/>
            </a:xfrm>
            <a:custGeom>
              <a:avLst/>
              <a:gdLst>
                <a:gd name="T0" fmla="*/ 100 w 167"/>
                <a:gd name="T1" fmla="*/ 118 h 167"/>
                <a:gd name="T2" fmla="*/ 76 w 167"/>
                <a:gd name="T3" fmla="*/ 127 h 167"/>
                <a:gd name="T4" fmla="*/ 51 w 167"/>
                <a:gd name="T5" fmla="*/ 116 h 167"/>
                <a:gd name="T6" fmla="*/ 40 w 167"/>
                <a:gd name="T7" fmla="*/ 91 h 167"/>
                <a:gd name="T8" fmla="*/ 51 w 167"/>
                <a:gd name="T9" fmla="*/ 65 h 167"/>
                <a:gd name="T10" fmla="*/ 88 w 167"/>
                <a:gd name="T11" fmla="*/ 28 h 167"/>
                <a:gd name="T12" fmla="*/ 60 w 167"/>
                <a:gd name="T13" fmla="*/ 0 h 167"/>
                <a:gd name="T14" fmla="*/ 22 w 167"/>
                <a:gd name="T15" fmla="*/ 37 h 167"/>
                <a:gd name="T16" fmla="*/ 22 w 167"/>
                <a:gd name="T17" fmla="*/ 37 h 167"/>
                <a:gd name="T18" fmla="*/ 0 w 167"/>
                <a:gd name="T19" fmla="*/ 91 h 167"/>
                <a:gd name="T20" fmla="*/ 22 w 167"/>
                <a:gd name="T21" fmla="*/ 145 h 167"/>
                <a:gd name="T22" fmla="*/ 76 w 167"/>
                <a:gd name="T23" fmla="*/ 167 h 167"/>
                <a:gd name="T24" fmla="*/ 130 w 167"/>
                <a:gd name="T25" fmla="*/ 145 h 167"/>
                <a:gd name="T26" fmla="*/ 130 w 167"/>
                <a:gd name="T27" fmla="*/ 144 h 167"/>
                <a:gd name="T28" fmla="*/ 167 w 167"/>
                <a:gd name="T29" fmla="*/ 107 h 167"/>
                <a:gd name="T30" fmla="*/ 139 w 167"/>
                <a:gd name="T31" fmla="*/ 79 h 167"/>
                <a:gd name="T32" fmla="*/ 100 w 167"/>
                <a:gd name="T33" fmla="*/ 11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67">
                  <a:moveTo>
                    <a:pt x="100" y="118"/>
                  </a:moveTo>
                  <a:cubicBezTo>
                    <a:pt x="94" y="124"/>
                    <a:pt x="85" y="127"/>
                    <a:pt x="76" y="127"/>
                  </a:cubicBezTo>
                  <a:cubicBezTo>
                    <a:pt x="67" y="127"/>
                    <a:pt x="57" y="123"/>
                    <a:pt x="51" y="116"/>
                  </a:cubicBezTo>
                  <a:cubicBezTo>
                    <a:pt x="44" y="110"/>
                    <a:pt x="40" y="100"/>
                    <a:pt x="40" y="91"/>
                  </a:cubicBezTo>
                  <a:cubicBezTo>
                    <a:pt x="40" y="81"/>
                    <a:pt x="44" y="72"/>
                    <a:pt x="51" y="6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8" y="52"/>
                    <a:pt x="0" y="71"/>
                    <a:pt x="0" y="91"/>
                  </a:cubicBezTo>
                  <a:cubicBezTo>
                    <a:pt x="0" y="111"/>
                    <a:pt x="8" y="130"/>
                    <a:pt x="22" y="145"/>
                  </a:cubicBezTo>
                  <a:cubicBezTo>
                    <a:pt x="37" y="159"/>
                    <a:pt x="56" y="167"/>
                    <a:pt x="76" y="167"/>
                  </a:cubicBezTo>
                  <a:cubicBezTo>
                    <a:pt x="96" y="167"/>
                    <a:pt x="116" y="159"/>
                    <a:pt x="130" y="145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39" y="79"/>
                    <a:pt x="139" y="79"/>
                    <a:pt x="139" y="79"/>
                  </a:cubicBezTo>
                  <a:lnTo>
                    <a:pt x="100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5"/>
            <p:cNvSpPr/>
            <p:nvPr/>
          </p:nvSpPr>
          <p:spPr bwMode="auto">
            <a:xfrm>
              <a:off x="4957763" y="758825"/>
              <a:ext cx="131763" cy="134938"/>
            </a:xfrm>
            <a:custGeom>
              <a:avLst/>
              <a:gdLst>
                <a:gd name="T0" fmla="*/ 46 w 47"/>
                <a:gd name="T1" fmla="*/ 24 h 48"/>
                <a:gd name="T2" fmla="*/ 23 w 47"/>
                <a:gd name="T3" fmla="*/ 2 h 48"/>
                <a:gd name="T4" fmla="*/ 18 w 47"/>
                <a:gd name="T5" fmla="*/ 2 h 48"/>
                <a:gd name="T6" fmla="*/ 0 w 47"/>
                <a:gd name="T7" fmla="*/ 20 h 48"/>
                <a:gd name="T8" fmla="*/ 28 w 47"/>
                <a:gd name="T9" fmla="*/ 48 h 48"/>
                <a:gd name="T10" fmla="*/ 46 w 47"/>
                <a:gd name="T11" fmla="*/ 29 h 48"/>
                <a:gd name="T12" fmla="*/ 47 w 47"/>
                <a:gd name="T13" fmla="*/ 27 h 48"/>
                <a:gd name="T14" fmla="*/ 46 w 47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8">
                  <a:moveTo>
                    <a:pt x="46" y="24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2" y="0"/>
                    <a:pt x="19" y="1"/>
                    <a:pt x="18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7" y="25"/>
                    <a:pt x="47" y="24"/>
                    <a:pt x="46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Freeform 69"/>
          <p:cNvSpPr>
            <a:spLocks noEditPoints="1"/>
          </p:cNvSpPr>
          <p:nvPr/>
        </p:nvSpPr>
        <p:spPr bwMode="auto">
          <a:xfrm>
            <a:off x="2484816" y="5191125"/>
            <a:ext cx="315913" cy="539750"/>
          </a:xfrm>
          <a:custGeom>
            <a:avLst/>
            <a:gdLst>
              <a:gd name="T0" fmla="*/ 100 w 112"/>
              <a:gd name="T1" fmla="*/ 0 h 192"/>
              <a:gd name="T2" fmla="*/ 12 w 112"/>
              <a:gd name="T3" fmla="*/ 0 h 192"/>
              <a:gd name="T4" fmla="*/ 0 w 112"/>
              <a:gd name="T5" fmla="*/ 12 h 192"/>
              <a:gd name="T6" fmla="*/ 0 w 112"/>
              <a:gd name="T7" fmla="*/ 180 h 192"/>
              <a:gd name="T8" fmla="*/ 12 w 112"/>
              <a:gd name="T9" fmla="*/ 192 h 192"/>
              <a:gd name="T10" fmla="*/ 100 w 112"/>
              <a:gd name="T11" fmla="*/ 192 h 192"/>
              <a:gd name="T12" fmla="*/ 112 w 112"/>
              <a:gd name="T13" fmla="*/ 180 h 192"/>
              <a:gd name="T14" fmla="*/ 112 w 112"/>
              <a:gd name="T15" fmla="*/ 12 h 192"/>
              <a:gd name="T16" fmla="*/ 100 w 112"/>
              <a:gd name="T17" fmla="*/ 0 h 192"/>
              <a:gd name="T18" fmla="*/ 16 w 112"/>
              <a:gd name="T19" fmla="*/ 20 h 192"/>
              <a:gd name="T20" fmla="*/ 20 w 112"/>
              <a:gd name="T21" fmla="*/ 16 h 192"/>
              <a:gd name="T22" fmla="*/ 92 w 112"/>
              <a:gd name="T23" fmla="*/ 16 h 192"/>
              <a:gd name="T24" fmla="*/ 96 w 112"/>
              <a:gd name="T25" fmla="*/ 20 h 192"/>
              <a:gd name="T26" fmla="*/ 96 w 112"/>
              <a:gd name="T27" fmla="*/ 84 h 192"/>
              <a:gd name="T28" fmla="*/ 92 w 112"/>
              <a:gd name="T29" fmla="*/ 88 h 192"/>
              <a:gd name="T30" fmla="*/ 20 w 112"/>
              <a:gd name="T31" fmla="*/ 88 h 192"/>
              <a:gd name="T32" fmla="*/ 16 w 112"/>
              <a:gd name="T33" fmla="*/ 84 h 192"/>
              <a:gd name="T34" fmla="*/ 16 w 112"/>
              <a:gd name="T35" fmla="*/ 20 h 192"/>
              <a:gd name="T36" fmla="*/ 56 w 112"/>
              <a:gd name="T37" fmla="*/ 176 h 192"/>
              <a:gd name="T38" fmla="*/ 24 w 112"/>
              <a:gd name="T39" fmla="*/ 144 h 192"/>
              <a:gd name="T40" fmla="*/ 56 w 112"/>
              <a:gd name="T41" fmla="*/ 112 h 192"/>
              <a:gd name="T42" fmla="*/ 88 w 112"/>
              <a:gd name="T43" fmla="*/ 144 h 192"/>
              <a:gd name="T44" fmla="*/ 56 w 112"/>
              <a:gd name="T45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501730" y="4733733"/>
            <a:ext cx="496888" cy="539751"/>
            <a:chOff x="5843588" y="533400"/>
            <a:chExt cx="496888" cy="539751"/>
          </a:xfrm>
        </p:grpSpPr>
        <p:sp>
          <p:nvSpPr>
            <p:cNvPr id="27" name="Freeform 70"/>
            <p:cNvSpPr>
              <a:spLocks noEditPoints="1"/>
            </p:cNvSpPr>
            <p:nvPr/>
          </p:nvSpPr>
          <p:spPr bwMode="auto">
            <a:xfrm>
              <a:off x="5843588" y="533400"/>
              <a:ext cx="384175" cy="517525"/>
            </a:xfrm>
            <a:custGeom>
              <a:avLst/>
              <a:gdLst>
                <a:gd name="T0" fmla="*/ 80 w 136"/>
                <a:gd name="T1" fmla="*/ 156 h 184"/>
                <a:gd name="T2" fmla="*/ 68 w 136"/>
                <a:gd name="T3" fmla="*/ 168 h 184"/>
                <a:gd name="T4" fmla="*/ 56 w 136"/>
                <a:gd name="T5" fmla="*/ 156 h 184"/>
                <a:gd name="T6" fmla="*/ 68 w 136"/>
                <a:gd name="T7" fmla="*/ 144 h 184"/>
                <a:gd name="T8" fmla="*/ 80 w 136"/>
                <a:gd name="T9" fmla="*/ 156 h 184"/>
                <a:gd name="T10" fmla="*/ 80 w 136"/>
                <a:gd name="T11" fmla="*/ 136 h 184"/>
                <a:gd name="T12" fmla="*/ 20 w 136"/>
                <a:gd name="T13" fmla="*/ 136 h 184"/>
                <a:gd name="T14" fmla="*/ 16 w 136"/>
                <a:gd name="T15" fmla="*/ 132 h 184"/>
                <a:gd name="T16" fmla="*/ 16 w 136"/>
                <a:gd name="T17" fmla="*/ 36 h 184"/>
                <a:gd name="T18" fmla="*/ 20 w 136"/>
                <a:gd name="T19" fmla="*/ 32 h 184"/>
                <a:gd name="T20" fmla="*/ 116 w 136"/>
                <a:gd name="T21" fmla="*/ 32 h 184"/>
                <a:gd name="T22" fmla="*/ 120 w 136"/>
                <a:gd name="T23" fmla="*/ 36 h 184"/>
                <a:gd name="T24" fmla="*/ 120 w 136"/>
                <a:gd name="T25" fmla="*/ 40 h 184"/>
                <a:gd name="T26" fmla="*/ 136 w 136"/>
                <a:gd name="T27" fmla="*/ 40 h 184"/>
                <a:gd name="T28" fmla="*/ 136 w 136"/>
                <a:gd name="T29" fmla="*/ 12 h 184"/>
                <a:gd name="T30" fmla="*/ 124 w 136"/>
                <a:gd name="T31" fmla="*/ 0 h 184"/>
                <a:gd name="T32" fmla="*/ 12 w 136"/>
                <a:gd name="T33" fmla="*/ 0 h 184"/>
                <a:gd name="T34" fmla="*/ 0 w 136"/>
                <a:gd name="T35" fmla="*/ 12 h 184"/>
                <a:gd name="T36" fmla="*/ 0 w 136"/>
                <a:gd name="T37" fmla="*/ 172 h 184"/>
                <a:gd name="T38" fmla="*/ 12 w 136"/>
                <a:gd name="T39" fmla="*/ 184 h 184"/>
                <a:gd name="T40" fmla="*/ 81 w 136"/>
                <a:gd name="T41" fmla="*/ 184 h 184"/>
                <a:gd name="T42" fmla="*/ 80 w 136"/>
                <a:gd name="T43" fmla="*/ 180 h 184"/>
                <a:gd name="T44" fmla="*/ 80 w 136"/>
                <a:gd name="T45" fmla="*/ 156 h 184"/>
                <a:gd name="T46" fmla="*/ 65 w 136"/>
                <a:gd name="T47" fmla="*/ 17 h 184"/>
                <a:gd name="T48" fmla="*/ 71 w 136"/>
                <a:gd name="T49" fmla="*/ 17 h 184"/>
                <a:gd name="T50" fmla="*/ 72 w 136"/>
                <a:gd name="T51" fmla="*/ 20 h 184"/>
                <a:gd name="T52" fmla="*/ 71 w 136"/>
                <a:gd name="T53" fmla="*/ 23 h 184"/>
                <a:gd name="T54" fmla="*/ 68 w 136"/>
                <a:gd name="T55" fmla="*/ 24 h 184"/>
                <a:gd name="T56" fmla="*/ 65 w 136"/>
                <a:gd name="T57" fmla="*/ 23 h 184"/>
                <a:gd name="T58" fmla="*/ 64 w 136"/>
                <a:gd name="T59" fmla="*/ 20 h 184"/>
                <a:gd name="T60" fmla="*/ 65 w 136"/>
                <a:gd name="T61" fmla="*/ 1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6" h="184">
                  <a:moveTo>
                    <a:pt x="80" y="156"/>
                  </a:moveTo>
                  <a:cubicBezTo>
                    <a:pt x="80" y="162"/>
                    <a:pt x="75" y="168"/>
                    <a:pt x="68" y="168"/>
                  </a:cubicBezTo>
                  <a:cubicBezTo>
                    <a:pt x="62" y="168"/>
                    <a:pt x="56" y="162"/>
                    <a:pt x="56" y="156"/>
                  </a:cubicBezTo>
                  <a:cubicBezTo>
                    <a:pt x="56" y="149"/>
                    <a:pt x="62" y="144"/>
                    <a:pt x="68" y="144"/>
                  </a:cubicBezTo>
                  <a:cubicBezTo>
                    <a:pt x="75" y="144"/>
                    <a:pt x="80" y="149"/>
                    <a:pt x="80" y="156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6" y="134"/>
                    <a:pt x="16" y="132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4"/>
                    <a:pt x="18" y="32"/>
                    <a:pt x="20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8" y="32"/>
                    <a:pt x="120" y="34"/>
                    <a:pt x="120" y="36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5"/>
                    <a:pt x="131" y="0"/>
                    <a:pt x="1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8"/>
                    <a:pt x="6" y="184"/>
                    <a:pt x="12" y="184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0" y="183"/>
                    <a:pt x="80" y="181"/>
                    <a:pt x="80" y="180"/>
                  </a:cubicBezTo>
                  <a:lnTo>
                    <a:pt x="80" y="156"/>
                  </a:lnTo>
                  <a:close/>
                  <a:moveTo>
                    <a:pt x="65" y="17"/>
                  </a:moveTo>
                  <a:cubicBezTo>
                    <a:pt x="67" y="16"/>
                    <a:pt x="70" y="16"/>
                    <a:pt x="71" y="17"/>
                  </a:cubicBezTo>
                  <a:cubicBezTo>
                    <a:pt x="72" y="18"/>
                    <a:pt x="72" y="19"/>
                    <a:pt x="72" y="20"/>
                  </a:cubicBezTo>
                  <a:cubicBezTo>
                    <a:pt x="72" y="21"/>
                    <a:pt x="72" y="22"/>
                    <a:pt x="71" y="23"/>
                  </a:cubicBezTo>
                  <a:cubicBezTo>
                    <a:pt x="70" y="23"/>
                    <a:pt x="69" y="24"/>
                    <a:pt x="68" y="24"/>
                  </a:cubicBezTo>
                  <a:cubicBezTo>
                    <a:pt x="67" y="24"/>
                    <a:pt x="66" y="23"/>
                    <a:pt x="65" y="23"/>
                  </a:cubicBezTo>
                  <a:cubicBezTo>
                    <a:pt x="65" y="22"/>
                    <a:pt x="64" y="21"/>
                    <a:pt x="64" y="20"/>
                  </a:cubicBezTo>
                  <a:cubicBezTo>
                    <a:pt x="64" y="19"/>
                    <a:pt x="65" y="18"/>
                    <a:pt x="6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1"/>
            <p:cNvSpPr>
              <a:spLocks noEditPoints="1"/>
            </p:cNvSpPr>
            <p:nvPr/>
          </p:nvSpPr>
          <p:spPr bwMode="auto">
            <a:xfrm>
              <a:off x="6091238" y="668338"/>
              <a:ext cx="249238" cy="404813"/>
            </a:xfrm>
            <a:custGeom>
              <a:avLst/>
              <a:gdLst>
                <a:gd name="T0" fmla="*/ 76 w 88"/>
                <a:gd name="T1" fmla="*/ 0 h 144"/>
                <a:gd name="T2" fmla="*/ 12 w 88"/>
                <a:gd name="T3" fmla="*/ 0 h 144"/>
                <a:gd name="T4" fmla="*/ 0 w 88"/>
                <a:gd name="T5" fmla="*/ 12 h 144"/>
                <a:gd name="T6" fmla="*/ 0 w 88"/>
                <a:gd name="T7" fmla="*/ 132 h 144"/>
                <a:gd name="T8" fmla="*/ 12 w 88"/>
                <a:gd name="T9" fmla="*/ 144 h 144"/>
                <a:gd name="T10" fmla="*/ 76 w 88"/>
                <a:gd name="T11" fmla="*/ 144 h 144"/>
                <a:gd name="T12" fmla="*/ 88 w 88"/>
                <a:gd name="T13" fmla="*/ 132 h 144"/>
                <a:gd name="T14" fmla="*/ 88 w 88"/>
                <a:gd name="T15" fmla="*/ 12 h 144"/>
                <a:gd name="T16" fmla="*/ 76 w 88"/>
                <a:gd name="T17" fmla="*/ 0 h 144"/>
                <a:gd name="T18" fmla="*/ 41 w 88"/>
                <a:gd name="T19" fmla="*/ 17 h 144"/>
                <a:gd name="T20" fmla="*/ 47 w 88"/>
                <a:gd name="T21" fmla="*/ 17 h 144"/>
                <a:gd name="T22" fmla="*/ 48 w 88"/>
                <a:gd name="T23" fmla="*/ 20 h 144"/>
                <a:gd name="T24" fmla="*/ 47 w 88"/>
                <a:gd name="T25" fmla="*/ 23 h 144"/>
                <a:gd name="T26" fmla="*/ 44 w 88"/>
                <a:gd name="T27" fmla="*/ 24 h 144"/>
                <a:gd name="T28" fmla="*/ 41 w 88"/>
                <a:gd name="T29" fmla="*/ 23 h 144"/>
                <a:gd name="T30" fmla="*/ 40 w 88"/>
                <a:gd name="T31" fmla="*/ 20 h 144"/>
                <a:gd name="T32" fmla="*/ 41 w 88"/>
                <a:gd name="T33" fmla="*/ 17 h 144"/>
                <a:gd name="T34" fmla="*/ 25 w 88"/>
                <a:gd name="T35" fmla="*/ 17 h 144"/>
                <a:gd name="T36" fmla="*/ 31 w 88"/>
                <a:gd name="T37" fmla="*/ 17 h 144"/>
                <a:gd name="T38" fmla="*/ 32 w 88"/>
                <a:gd name="T39" fmla="*/ 20 h 144"/>
                <a:gd name="T40" fmla="*/ 31 w 88"/>
                <a:gd name="T41" fmla="*/ 23 h 144"/>
                <a:gd name="T42" fmla="*/ 28 w 88"/>
                <a:gd name="T43" fmla="*/ 24 h 144"/>
                <a:gd name="T44" fmla="*/ 25 w 88"/>
                <a:gd name="T45" fmla="*/ 23 h 144"/>
                <a:gd name="T46" fmla="*/ 24 w 88"/>
                <a:gd name="T47" fmla="*/ 20 h 144"/>
                <a:gd name="T48" fmla="*/ 25 w 88"/>
                <a:gd name="T49" fmla="*/ 17 h 144"/>
                <a:gd name="T50" fmla="*/ 47 w 88"/>
                <a:gd name="T51" fmla="*/ 127 h 144"/>
                <a:gd name="T52" fmla="*/ 44 w 88"/>
                <a:gd name="T53" fmla="*/ 128 h 144"/>
                <a:gd name="T54" fmla="*/ 41 w 88"/>
                <a:gd name="T55" fmla="*/ 127 h 144"/>
                <a:gd name="T56" fmla="*/ 40 w 88"/>
                <a:gd name="T57" fmla="*/ 124 h 144"/>
                <a:gd name="T58" fmla="*/ 41 w 88"/>
                <a:gd name="T59" fmla="*/ 121 h 144"/>
                <a:gd name="T60" fmla="*/ 47 w 88"/>
                <a:gd name="T61" fmla="*/ 121 h 144"/>
                <a:gd name="T62" fmla="*/ 48 w 88"/>
                <a:gd name="T63" fmla="*/ 124 h 144"/>
                <a:gd name="T64" fmla="*/ 47 w 88"/>
                <a:gd name="T65" fmla="*/ 127 h 144"/>
                <a:gd name="T66" fmla="*/ 72 w 88"/>
                <a:gd name="T67" fmla="*/ 108 h 144"/>
                <a:gd name="T68" fmla="*/ 68 w 88"/>
                <a:gd name="T69" fmla="*/ 112 h 144"/>
                <a:gd name="T70" fmla="*/ 20 w 88"/>
                <a:gd name="T71" fmla="*/ 112 h 144"/>
                <a:gd name="T72" fmla="*/ 16 w 88"/>
                <a:gd name="T73" fmla="*/ 108 h 144"/>
                <a:gd name="T74" fmla="*/ 16 w 88"/>
                <a:gd name="T75" fmla="*/ 36 h 144"/>
                <a:gd name="T76" fmla="*/ 20 w 88"/>
                <a:gd name="T77" fmla="*/ 32 h 144"/>
                <a:gd name="T78" fmla="*/ 68 w 88"/>
                <a:gd name="T79" fmla="*/ 32 h 144"/>
                <a:gd name="T80" fmla="*/ 72 w 88"/>
                <a:gd name="T81" fmla="*/ 36 h 144"/>
                <a:gd name="T82" fmla="*/ 72 w 88"/>
                <a:gd name="T8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" h="144">
                  <a:moveTo>
                    <a:pt x="7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8"/>
                    <a:pt x="6" y="144"/>
                    <a:pt x="12" y="144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83" y="144"/>
                    <a:pt x="88" y="138"/>
                    <a:pt x="88" y="13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lose/>
                  <a:moveTo>
                    <a:pt x="41" y="17"/>
                  </a:moveTo>
                  <a:cubicBezTo>
                    <a:pt x="43" y="16"/>
                    <a:pt x="45" y="16"/>
                    <a:pt x="47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8" y="22"/>
                    <a:pt x="47" y="23"/>
                  </a:cubicBezTo>
                  <a:cubicBezTo>
                    <a:pt x="46" y="23"/>
                    <a:pt x="45" y="24"/>
                    <a:pt x="44" y="24"/>
                  </a:cubicBezTo>
                  <a:cubicBezTo>
                    <a:pt x="43" y="24"/>
                    <a:pt x="42" y="23"/>
                    <a:pt x="41" y="23"/>
                  </a:cubicBezTo>
                  <a:cubicBezTo>
                    <a:pt x="41" y="22"/>
                    <a:pt x="40" y="21"/>
                    <a:pt x="40" y="20"/>
                  </a:cubicBezTo>
                  <a:cubicBezTo>
                    <a:pt x="40" y="19"/>
                    <a:pt x="41" y="18"/>
                    <a:pt x="41" y="17"/>
                  </a:cubicBezTo>
                  <a:close/>
                  <a:moveTo>
                    <a:pt x="25" y="17"/>
                  </a:moveTo>
                  <a:cubicBezTo>
                    <a:pt x="27" y="16"/>
                    <a:pt x="30" y="16"/>
                    <a:pt x="31" y="17"/>
                  </a:cubicBezTo>
                  <a:cubicBezTo>
                    <a:pt x="32" y="18"/>
                    <a:pt x="32" y="19"/>
                    <a:pt x="32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0" y="23"/>
                    <a:pt x="29" y="24"/>
                    <a:pt x="28" y="24"/>
                  </a:cubicBezTo>
                  <a:cubicBezTo>
                    <a:pt x="27" y="24"/>
                    <a:pt x="26" y="23"/>
                    <a:pt x="25" y="23"/>
                  </a:cubicBezTo>
                  <a:cubicBezTo>
                    <a:pt x="25" y="22"/>
                    <a:pt x="24" y="21"/>
                    <a:pt x="24" y="20"/>
                  </a:cubicBezTo>
                  <a:cubicBezTo>
                    <a:pt x="24" y="19"/>
                    <a:pt x="25" y="18"/>
                    <a:pt x="25" y="17"/>
                  </a:cubicBezTo>
                  <a:close/>
                  <a:moveTo>
                    <a:pt x="47" y="127"/>
                  </a:moveTo>
                  <a:cubicBezTo>
                    <a:pt x="46" y="127"/>
                    <a:pt x="45" y="128"/>
                    <a:pt x="44" y="128"/>
                  </a:cubicBezTo>
                  <a:cubicBezTo>
                    <a:pt x="43" y="128"/>
                    <a:pt x="42" y="127"/>
                    <a:pt x="41" y="127"/>
                  </a:cubicBezTo>
                  <a:cubicBezTo>
                    <a:pt x="41" y="126"/>
                    <a:pt x="40" y="125"/>
                    <a:pt x="40" y="124"/>
                  </a:cubicBezTo>
                  <a:cubicBezTo>
                    <a:pt x="40" y="123"/>
                    <a:pt x="41" y="122"/>
                    <a:pt x="41" y="121"/>
                  </a:cubicBezTo>
                  <a:cubicBezTo>
                    <a:pt x="43" y="120"/>
                    <a:pt x="46" y="120"/>
                    <a:pt x="47" y="121"/>
                  </a:cubicBezTo>
                  <a:cubicBezTo>
                    <a:pt x="48" y="122"/>
                    <a:pt x="48" y="123"/>
                    <a:pt x="48" y="124"/>
                  </a:cubicBezTo>
                  <a:cubicBezTo>
                    <a:pt x="48" y="125"/>
                    <a:pt x="48" y="126"/>
                    <a:pt x="47" y="127"/>
                  </a:cubicBezTo>
                  <a:close/>
                  <a:moveTo>
                    <a:pt x="72" y="108"/>
                  </a:moveTo>
                  <a:cubicBezTo>
                    <a:pt x="72" y="110"/>
                    <a:pt x="70" y="112"/>
                    <a:pt x="68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18" y="112"/>
                    <a:pt x="16" y="110"/>
                    <a:pt x="16" y="108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4"/>
                    <a:pt x="18" y="32"/>
                    <a:pt x="20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70" y="32"/>
                    <a:pt x="72" y="34"/>
                    <a:pt x="72" y="36"/>
                  </a:cubicBezTo>
                  <a:lnTo>
                    <a:pt x="72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Freeform 72"/>
          <p:cNvSpPr>
            <a:spLocks noEditPoints="1"/>
          </p:cNvSpPr>
          <p:nvPr/>
        </p:nvSpPr>
        <p:spPr bwMode="auto">
          <a:xfrm>
            <a:off x="1236012" y="4813108"/>
            <a:ext cx="541338" cy="404813"/>
          </a:xfrm>
          <a:custGeom>
            <a:avLst/>
            <a:gdLst>
              <a:gd name="T0" fmla="*/ 144 w 192"/>
              <a:gd name="T1" fmla="*/ 0 h 144"/>
              <a:gd name="T2" fmla="*/ 80 w 192"/>
              <a:gd name="T3" fmla="*/ 16 h 144"/>
              <a:gd name="T4" fmla="*/ 8 w 192"/>
              <a:gd name="T5" fmla="*/ 39 h 144"/>
              <a:gd name="T6" fmla="*/ 24 w 192"/>
              <a:gd name="T7" fmla="*/ 144 h 144"/>
              <a:gd name="T8" fmla="*/ 44 w 192"/>
              <a:gd name="T9" fmla="*/ 133 h 144"/>
              <a:gd name="T10" fmla="*/ 125 w 192"/>
              <a:gd name="T11" fmla="*/ 80 h 144"/>
              <a:gd name="T12" fmla="*/ 149 w 192"/>
              <a:gd name="T13" fmla="*/ 134 h 144"/>
              <a:gd name="T14" fmla="*/ 192 w 192"/>
              <a:gd name="T15" fmla="*/ 119 h 144"/>
              <a:gd name="T16" fmla="*/ 60 w 192"/>
              <a:gd name="T17" fmla="*/ 48 h 144"/>
              <a:gd name="T18" fmla="*/ 48 w 192"/>
              <a:gd name="T19" fmla="*/ 60 h 144"/>
              <a:gd name="T20" fmla="*/ 40 w 192"/>
              <a:gd name="T21" fmla="*/ 60 h 144"/>
              <a:gd name="T22" fmla="*/ 28 w 192"/>
              <a:gd name="T23" fmla="*/ 48 h 144"/>
              <a:gd name="T24" fmla="*/ 28 w 192"/>
              <a:gd name="T25" fmla="*/ 40 h 144"/>
              <a:gd name="T26" fmla="*/ 40 w 192"/>
              <a:gd name="T27" fmla="*/ 28 h 144"/>
              <a:gd name="T28" fmla="*/ 48 w 192"/>
              <a:gd name="T29" fmla="*/ 28 h 144"/>
              <a:gd name="T30" fmla="*/ 60 w 192"/>
              <a:gd name="T31" fmla="*/ 40 h 144"/>
              <a:gd name="T32" fmla="*/ 60 w 192"/>
              <a:gd name="T33" fmla="*/ 48 h 144"/>
              <a:gd name="T34" fmla="*/ 84 w 192"/>
              <a:gd name="T35" fmla="*/ 56 h 144"/>
              <a:gd name="T36" fmla="*/ 84 w 192"/>
              <a:gd name="T37" fmla="*/ 48 h 144"/>
              <a:gd name="T38" fmla="*/ 112 w 192"/>
              <a:gd name="T39" fmla="*/ 52 h 144"/>
              <a:gd name="T40" fmla="*/ 124 w 192"/>
              <a:gd name="T41" fmla="*/ 40 h 144"/>
              <a:gd name="T42" fmla="*/ 124 w 192"/>
              <a:gd name="T43" fmla="*/ 32 h 144"/>
              <a:gd name="T44" fmla="*/ 136 w 192"/>
              <a:gd name="T45" fmla="*/ 36 h 144"/>
              <a:gd name="T46" fmla="*/ 124 w 192"/>
              <a:gd name="T47" fmla="*/ 40 h 144"/>
              <a:gd name="T48" fmla="*/ 132 w 192"/>
              <a:gd name="T49" fmla="*/ 64 h 144"/>
              <a:gd name="T50" fmla="*/ 132 w 192"/>
              <a:gd name="T51" fmla="*/ 56 h 144"/>
              <a:gd name="T52" fmla="*/ 144 w 192"/>
              <a:gd name="T53" fmla="*/ 60 h 144"/>
              <a:gd name="T54" fmla="*/ 148 w 192"/>
              <a:gd name="T55" fmla="*/ 32 h 144"/>
              <a:gd name="T56" fmla="*/ 148 w 192"/>
              <a:gd name="T57" fmla="*/ 24 h 144"/>
              <a:gd name="T58" fmla="*/ 160 w 192"/>
              <a:gd name="T59" fmla="*/ 28 h 144"/>
              <a:gd name="T60" fmla="*/ 148 w 192"/>
              <a:gd name="T61" fmla="*/ 32 h 144"/>
              <a:gd name="T62" fmla="*/ 156 w 192"/>
              <a:gd name="T63" fmla="*/ 56 h 144"/>
              <a:gd name="T64" fmla="*/ 156 w 192"/>
              <a:gd name="T65" fmla="*/ 48 h 144"/>
              <a:gd name="T66" fmla="*/ 168 w 192"/>
              <a:gd name="T67" fmla="*/ 5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2" h="144">
                <a:moveTo>
                  <a:pt x="184" y="40"/>
                </a:moveTo>
                <a:cubicBezTo>
                  <a:pt x="184" y="18"/>
                  <a:pt x="166" y="0"/>
                  <a:pt x="144" y="0"/>
                </a:cubicBezTo>
                <a:cubicBezTo>
                  <a:pt x="132" y="0"/>
                  <a:pt x="120" y="6"/>
                  <a:pt x="112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73" y="6"/>
                  <a:pt x="61" y="0"/>
                  <a:pt x="48" y="0"/>
                </a:cubicBezTo>
                <a:cubicBezTo>
                  <a:pt x="26" y="0"/>
                  <a:pt x="8" y="18"/>
                  <a:pt x="8" y="3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32" y="144"/>
                  <a:pt x="39" y="140"/>
                  <a:pt x="43" y="134"/>
                </a:cubicBezTo>
                <a:cubicBezTo>
                  <a:pt x="44" y="134"/>
                  <a:pt x="44" y="134"/>
                  <a:pt x="44" y="133"/>
                </a:cubicBezTo>
                <a:cubicBezTo>
                  <a:pt x="67" y="80"/>
                  <a:pt x="67" y="80"/>
                  <a:pt x="67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9" y="134"/>
                  <a:pt x="149" y="134"/>
                  <a:pt x="149" y="134"/>
                </a:cubicBezTo>
                <a:cubicBezTo>
                  <a:pt x="154" y="140"/>
                  <a:pt x="161" y="144"/>
                  <a:pt x="168" y="144"/>
                </a:cubicBezTo>
                <a:cubicBezTo>
                  <a:pt x="181" y="144"/>
                  <a:pt x="192" y="133"/>
                  <a:pt x="192" y="119"/>
                </a:cubicBezTo>
                <a:lnTo>
                  <a:pt x="184" y="40"/>
                </a:lnTo>
                <a:close/>
                <a:moveTo>
                  <a:pt x="60" y="48"/>
                </a:moveTo>
                <a:cubicBezTo>
                  <a:pt x="48" y="48"/>
                  <a:pt x="48" y="48"/>
                  <a:pt x="48" y="48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2"/>
                  <a:pt x="46" y="64"/>
                  <a:pt x="44" y="64"/>
                </a:cubicBezTo>
                <a:cubicBezTo>
                  <a:pt x="42" y="64"/>
                  <a:pt x="40" y="62"/>
                  <a:pt x="40" y="60"/>
                </a:cubicBezTo>
                <a:cubicBezTo>
                  <a:pt x="40" y="48"/>
                  <a:pt x="40" y="48"/>
                  <a:pt x="40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6" y="48"/>
                  <a:pt x="24" y="46"/>
                  <a:pt x="24" y="44"/>
                </a:cubicBezTo>
                <a:cubicBezTo>
                  <a:pt x="24" y="42"/>
                  <a:pt x="26" y="40"/>
                  <a:pt x="2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6"/>
                  <a:pt x="42" y="24"/>
                  <a:pt x="44" y="24"/>
                </a:cubicBezTo>
                <a:cubicBezTo>
                  <a:pt x="46" y="24"/>
                  <a:pt x="48" y="26"/>
                  <a:pt x="48" y="28"/>
                </a:cubicBezTo>
                <a:cubicBezTo>
                  <a:pt x="48" y="40"/>
                  <a:pt x="48" y="40"/>
                  <a:pt x="48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4" y="42"/>
                  <a:pt x="64" y="44"/>
                </a:cubicBezTo>
                <a:cubicBezTo>
                  <a:pt x="64" y="46"/>
                  <a:pt x="62" y="48"/>
                  <a:pt x="60" y="48"/>
                </a:cubicBezTo>
                <a:close/>
                <a:moveTo>
                  <a:pt x="108" y="56"/>
                </a:moveTo>
                <a:cubicBezTo>
                  <a:pt x="84" y="56"/>
                  <a:pt x="84" y="56"/>
                  <a:pt x="84" y="56"/>
                </a:cubicBezTo>
                <a:cubicBezTo>
                  <a:pt x="82" y="56"/>
                  <a:pt x="80" y="54"/>
                  <a:pt x="80" y="52"/>
                </a:cubicBezTo>
                <a:cubicBezTo>
                  <a:pt x="80" y="50"/>
                  <a:pt x="82" y="48"/>
                  <a:pt x="84" y="48"/>
                </a:cubicBezTo>
                <a:cubicBezTo>
                  <a:pt x="108" y="48"/>
                  <a:pt x="108" y="48"/>
                  <a:pt x="108" y="48"/>
                </a:cubicBezTo>
                <a:cubicBezTo>
                  <a:pt x="110" y="48"/>
                  <a:pt x="112" y="50"/>
                  <a:pt x="112" y="52"/>
                </a:cubicBezTo>
                <a:cubicBezTo>
                  <a:pt x="112" y="54"/>
                  <a:pt x="110" y="56"/>
                  <a:pt x="108" y="56"/>
                </a:cubicBezTo>
                <a:close/>
                <a:moveTo>
                  <a:pt x="124" y="40"/>
                </a:moveTo>
                <a:cubicBezTo>
                  <a:pt x="122" y="40"/>
                  <a:pt x="120" y="38"/>
                  <a:pt x="120" y="36"/>
                </a:cubicBezTo>
                <a:cubicBezTo>
                  <a:pt x="120" y="34"/>
                  <a:pt x="122" y="32"/>
                  <a:pt x="124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4" y="32"/>
                  <a:pt x="136" y="34"/>
                  <a:pt x="136" y="36"/>
                </a:cubicBezTo>
                <a:cubicBezTo>
                  <a:pt x="136" y="38"/>
                  <a:pt x="134" y="40"/>
                  <a:pt x="132" y="40"/>
                </a:cubicBezTo>
                <a:lnTo>
                  <a:pt x="124" y="40"/>
                </a:lnTo>
                <a:close/>
                <a:moveTo>
                  <a:pt x="140" y="64"/>
                </a:moveTo>
                <a:cubicBezTo>
                  <a:pt x="132" y="64"/>
                  <a:pt x="132" y="64"/>
                  <a:pt x="132" y="64"/>
                </a:cubicBezTo>
                <a:cubicBezTo>
                  <a:pt x="130" y="64"/>
                  <a:pt x="128" y="62"/>
                  <a:pt x="128" y="60"/>
                </a:cubicBezTo>
                <a:cubicBezTo>
                  <a:pt x="128" y="58"/>
                  <a:pt x="130" y="56"/>
                  <a:pt x="13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62"/>
                  <a:pt x="142" y="64"/>
                  <a:pt x="140" y="64"/>
                </a:cubicBezTo>
                <a:close/>
                <a:moveTo>
                  <a:pt x="148" y="32"/>
                </a:moveTo>
                <a:cubicBezTo>
                  <a:pt x="146" y="32"/>
                  <a:pt x="144" y="30"/>
                  <a:pt x="144" y="28"/>
                </a:cubicBezTo>
                <a:cubicBezTo>
                  <a:pt x="144" y="26"/>
                  <a:pt x="146" y="24"/>
                  <a:pt x="14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6"/>
                  <a:pt x="160" y="28"/>
                </a:cubicBezTo>
                <a:cubicBezTo>
                  <a:pt x="160" y="30"/>
                  <a:pt x="158" y="32"/>
                  <a:pt x="156" y="32"/>
                </a:cubicBezTo>
                <a:lnTo>
                  <a:pt x="148" y="32"/>
                </a:lnTo>
                <a:close/>
                <a:moveTo>
                  <a:pt x="164" y="56"/>
                </a:moveTo>
                <a:cubicBezTo>
                  <a:pt x="156" y="56"/>
                  <a:pt x="156" y="56"/>
                  <a:pt x="156" y="56"/>
                </a:cubicBezTo>
                <a:cubicBezTo>
                  <a:pt x="154" y="56"/>
                  <a:pt x="152" y="54"/>
                  <a:pt x="152" y="52"/>
                </a:cubicBezTo>
                <a:cubicBezTo>
                  <a:pt x="152" y="50"/>
                  <a:pt x="154" y="48"/>
                  <a:pt x="156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6" y="48"/>
                  <a:pt x="168" y="50"/>
                  <a:pt x="168" y="52"/>
                </a:cubicBezTo>
                <a:cubicBezTo>
                  <a:pt x="168" y="54"/>
                  <a:pt x="166" y="56"/>
                  <a:pt x="164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21384" y="3618448"/>
            <a:ext cx="406400" cy="539751"/>
            <a:chOff x="9875838" y="533400"/>
            <a:chExt cx="406400" cy="539751"/>
          </a:xfrm>
        </p:grpSpPr>
        <p:sp>
          <p:nvSpPr>
            <p:cNvPr id="31" name="Freeform 73"/>
            <p:cNvSpPr/>
            <p:nvPr/>
          </p:nvSpPr>
          <p:spPr bwMode="auto">
            <a:xfrm>
              <a:off x="9955213" y="989013"/>
              <a:ext cx="247650" cy="84138"/>
            </a:xfrm>
            <a:custGeom>
              <a:avLst/>
              <a:gdLst>
                <a:gd name="T0" fmla="*/ 73 w 88"/>
                <a:gd name="T1" fmla="*/ 0 h 30"/>
                <a:gd name="T2" fmla="*/ 64 w 88"/>
                <a:gd name="T3" fmla="*/ 3 h 30"/>
                <a:gd name="T4" fmla="*/ 64 w 88"/>
                <a:gd name="T5" fmla="*/ 3 h 30"/>
                <a:gd name="T6" fmla="*/ 44 w 88"/>
                <a:gd name="T7" fmla="*/ 6 h 30"/>
                <a:gd name="T8" fmla="*/ 24 w 88"/>
                <a:gd name="T9" fmla="*/ 3 h 30"/>
                <a:gd name="T10" fmla="*/ 24 w 88"/>
                <a:gd name="T11" fmla="*/ 3 h 30"/>
                <a:gd name="T12" fmla="*/ 16 w 88"/>
                <a:gd name="T13" fmla="*/ 0 h 30"/>
                <a:gd name="T14" fmla="*/ 1 w 88"/>
                <a:gd name="T15" fmla="*/ 15 h 30"/>
                <a:gd name="T16" fmla="*/ 0 w 88"/>
                <a:gd name="T17" fmla="*/ 18 h 30"/>
                <a:gd name="T18" fmla="*/ 0 w 88"/>
                <a:gd name="T19" fmla="*/ 18 h 30"/>
                <a:gd name="T20" fmla="*/ 44 w 88"/>
                <a:gd name="T21" fmla="*/ 30 h 30"/>
                <a:gd name="T22" fmla="*/ 88 w 88"/>
                <a:gd name="T23" fmla="*/ 19 h 30"/>
                <a:gd name="T24" fmla="*/ 88 w 88"/>
                <a:gd name="T25" fmla="*/ 18 h 30"/>
                <a:gd name="T26" fmla="*/ 87 w 88"/>
                <a:gd name="T27" fmla="*/ 15 h 30"/>
                <a:gd name="T28" fmla="*/ 73 w 88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30">
                  <a:moveTo>
                    <a:pt x="73" y="0"/>
                  </a:moveTo>
                  <a:cubicBezTo>
                    <a:pt x="70" y="1"/>
                    <a:pt x="67" y="2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58" y="5"/>
                    <a:pt x="51" y="6"/>
                    <a:pt x="44" y="6"/>
                  </a:cubicBezTo>
                  <a:cubicBezTo>
                    <a:pt x="37" y="6"/>
                    <a:pt x="31" y="5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19" y="1"/>
                    <a:pt x="16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34" y="30"/>
                    <a:pt x="44" y="30"/>
                  </a:cubicBezTo>
                  <a:cubicBezTo>
                    <a:pt x="54" y="30"/>
                    <a:pt x="87" y="29"/>
                    <a:pt x="88" y="19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8" y="16"/>
                    <a:pt x="87" y="15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9875838" y="533400"/>
              <a:ext cx="406400" cy="450850"/>
            </a:xfrm>
            <a:custGeom>
              <a:avLst/>
              <a:gdLst>
                <a:gd name="T0" fmla="*/ 88 w 144"/>
                <a:gd name="T1" fmla="*/ 17 h 160"/>
                <a:gd name="T2" fmla="*/ 88 w 144"/>
                <a:gd name="T3" fmla="*/ 16 h 160"/>
                <a:gd name="T4" fmla="*/ 72 w 144"/>
                <a:gd name="T5" fmla="*/ 0 h 160"/>
                <a:gd name="T6" fmla="*/ 56 w 144"/>
                <a:gd name="T7" fmla="*/ 16 h 160"/>
                <a:gd name="T8" fmla="*/ 57 w 144"/>
                <a:gd name="T9" fmla="*/ 17 h 160"/>
                <a:gd name="T10" fmla="*/ 0 w 144"/>
                <a:gd name="T11" fmla="*/ 88 h 160"/>
                <a:gd name="T12" fmla="*/ 72 w 144"/>
                <a:gd name="T13" fmla="*/ 160 h 160"/>
                <a:gd name="T14" fmla="*/ 144 w 144"/>
                <a:gd name="T15" fmla="*/ 88 h 160"/>
                <a:gd name="T16" fmla="*/ 88 w 144"/>
                <a:gd name="T17" fmla="*/ 17 h 160"/>
                <a:gd name="T18" fmla="*/ 64 w 144"/>
                <a:gd name="T19" fmla="*/ 16 h 160"/>
                <a:gd name="T20" fmla="*/ 72 w 144"/>
                <a:gd name="T21" fmla="*/ 8 h 160"/>
                <a:gd name="T22" fmla="*/ 80 w 144"/>
                <a:gd name="T23" fmla="*/ 16 h 160"/>
                <a:gd name="T24" fmla="*/ 80 w 144"/>
                <a:gd name="T25" fmla="*/ 16 h 160"/>
                <a:gd name="T26" fmla="*/ 72 w 144"/>
                <a:gd name="T27" fmla="*/ 16 h 160"/>
                <a:gd name="T28" fmla="*/ 64 w 144"/>
                <a:gd name="T29" fmla="*/ 16 h 160"/>
                <a:gd name="T30" fmla="*/ 64 w 144"/>
                <a:gd name="T31" fmla="*/ 16 h 160"/>
                <a:gd name="T32" fmla="*/ 72 w 144"/>
                <a:gd name="T33" fmla="*/ 128 h 160"/>
                <a:gd name="T34" fmla="*/ 32 w 144"/>
                <a:gd name="T35" fmla="*/ 88 h 160"/>
                <a:gd name="T36" fmla="*/ 72 w 144"/>
                <a:gd name="T37" fmla="*/ 48 h 160"/>
                <a:gd name="T38" fmla="*/ 112 w 144"/>
                <a:gd name="T39" fmla="*/ 88 h 160"/>
                <a:gd name="T40" fmla="*/ 72 w 144"/>
                <a:gd name="T41" fmla="*/ 12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60">
                  <a:moveTo>
                    <a:pt x="88" y="17"/>
                  </a:moveTo>
                  <a:cubicBezTo>
                    <a:pt x="88" y="17"/>
                    <a:pt x="88" y="16"/>
                    <a:pt x="88" y="16"/>
                  </a:cubicBezTo>
                  <a:cubicBezTo>
                    <a:pt x="88" y="7"/>
                    <a:pt x="81" y="0"/>
                    <a:pt x="72" y="0"/>
                  </a:cubicBezTo>
                  <a:cubicBezTo>
                    <a:pt x="63" y="0"/>
                    <a:pt x="56" y="7"/>
                    <a:pt x="56" y="16"/>
                  </a:cubicBezTo>
                  <a:cubicBezTo>
                    <a:pt x="56" y="16"/>
                    <a:pt x="56" y="17"/>
                    <a:pt x="57" y="17"/>
                  </a:cubicBezTo>
                  <a:cubicBezTo>
                    <a:pt x="24" y="25"/>
                    <a:pt x="0" y="53"/>
                    <a:pt x="0" y="88"/>
                  </a:cubicBezTo>
                  <a:cubicBezTo>
                    <a:pt x="0" y="127"/>
                    <a:pt x="32" y="160"/>
                    <a:pt x="72" y="160"/>
                  </a:cubicBezTo>
                  <a:cubicBezTo>
                    <a:pt x="112" y="160"/>
                    <a:pt x="144" y="127"/>
                    <a:pt x="144" y="88"/>
                  </a:cubicBezTo>
                  <a:cubicBezTo>
                    <a:pt x="144" y="53"/>
                    <a:pt x="120" y="25"/>
                    <a:pt x="88" y="17"/>
                  </a:cubicBezTo>
                  <a:close/>
                  <a:moveTo>
                    <a:pt x="64" y="16"/>
                  </a:moveTo>
                  <a:cubicBezTo>
                    <a:pt x="64" y="11"/>
                    <a:pt x="68" y="8"/>
                    <a:pt x="72" y="8"/>
                  </a:cubicBezTo>
                  <a:cubicBezTo>
                    <a:pt x="77" y="8"/>
                    <a:pt x="80" y="11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8" y="16"/>
                    <a:pt x="75" y="16"/>
                    <a:pt x="72" y="16"/>
                  </a:cubicBezTo>
                  <a:cubicBezTo>
                    <a:pt x="69" y="16"/>
                    <a:pt x="67" y="16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lose/>
                  <a:moveTo>
                    <a:pt x="72" y="128"/>
                  </a:moveTo>
                  <a:cubicBezTo>
                    <a:pt x="50" y="128"/>
                    <a:pt x="32" y="110"/>
                    <a:pt x="32" y="88"/>
                  </a:cubicBezTo>
                  <a:cubicBezTo>
                    <a:pt x="32" y="66"/>
                    <a:pt x="50" y="48"/>
                    <a:pt x="72" y="48"/>
                  </a:cubicBezTo>
                  <a:cubicBezTo>
                    <a:pt x="94" y="48"/>
                    <a:pt x="112" y="66"/>
                    <a:pt x="112" y="88"/>
                  </a:cubicBezTo>
                  <a:cubicBezTo>
                    <a:pt x="112" y="110"/>
                    <a:pt x="94" y="128"/>
                    <a:pt x="72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5"/>
            <p:cNvSpPr>
              <a:spLocks noEditPoints="1"/>
            </p:cNvSpPr>
            <p:nvPr/>
          </p:nvSpPr>
          <p:spPr bwMode="auto">
            <a:xfrm>
              <a:off x="9988551" y="690563"/>
              <a:ext cx="180975" cy="180975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24 h 64"/>
                <a:gd name="T12" fmla="*/ 24 w 64"/>
                <a:gd name="T13" fmla="*/ 32 h 64"/>
                <a:gd name="T14" fmla="*/ 20 w 64"/>
                <a:gd name="T15" fmla="*/ 36 h 64"/>
                <a:gd name="T16" fmla="*/ 16 w 64"/>
                <a:gd name="T17" fmla="*/ 32 h 64"/>
                <a:gd name="T18" fmla="*/ 32 w 64"/>
                <a:gd name="T19" fmla="*/ 16 h 64"/>
                <a:gd name="T20" fmla="*/ 36 w 64"/>
                <a:gd name="T21" fmla="*/ 20 h 64"/>
                <a:gd name="T22" fmla="*/ 32 w 64"/>
                <a:gd name="T2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24"/>
                  </a:moveTo>
                  <a:cubicBezTo>
                    <a:pt x="28" y="24"/>
                    <a:pt x="24" y="27"/>
                    <a:pt x="24" y="32"/>
                  </a:cubicBezTo>
                  <a:cubicBezTo>
                    <a:pt x="24" y="34"/>
                    <a:pt x="22" y="36"/>
                    <a:pt x="20" y="36"/>
                  </a:cubicBezTo>
                  <a:cubicBezTo>
                    <a:pt x="18" y="36"/>
                    <a:pt x="16" y="34"/>
                    <a:pt x="16" y="32"/>
                  </a:cubicBezTo>
                  <a:cubicBezTo>
                    <a:pt x="16" y="23"/>
                    <a:pt x="23" y="16"/>
                    <a:pt x="32" y="16"/>
                  </a:cubicBezTo>
                  <a:cubicBezTo>
                    <a:pt x="34" y="16"/>
                    <a:pt x="36" y="17"/>
                    <a:pt x="36" y="20"/>
                  </a:cubicBezTo>
                  <a:cubicBezTo>
                    <a:pt x="36" y="22"/>
                    <a:pt x="34" y="24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74112" y="2512119"/>
            <a:ext cx="539750" cy="539750"/>
            <a:chOff x="9809163" y="1862138"/>
            <a:chExt cx="539750" cy="539750"/>
          </a:xfrm>
        </p:grpSpPr>
        <p:sp>
          <p:nvSpPr>
            <p:cNvPr id="35" name="Oval 82"/>
            <p:cNvSpPr>
              <a:spLocks noChangeArrowheads="1"/>
            </p:cNvSpPr>
            <p:nvPr/>
          </p:nvSpPr>
          <p:spPr bwMode="auto">
            <a:xfrm>
              <a:off x="10213976" y="2289175"/>
              <a:ext cx="44450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3"/>
            <p:cNvSpPr>
              <a:spLocks noEditPoints="1"/>
            </p:cNvSpPr>
            <p:nvPr/>
          </p:nvSpPr>
          <p:spPr bwMode="auto">
            <a:xfrm>
              <a:off x="9809163" y="2222500"/>
              <a:ext cx="539750" cy="179388"/>
            </a:xfrm>
            <a:custGeom>
              <a:avLst/>
              <a:gdLst>
                <a:gd name="T0" fmla="*/ 192 w 192"/>
                <a:gd name="T1" fmla="*/ 11 h 64"/>
                <a:gd name="T2" fmla="*/ 192 w 192"/>
                <a:gd name="T3" fmla="*/ 11 h 64"/>
                <a:gd name="T4" fmla="*/ 182 w 192"/>
                <a:gd name="T5" fmla="*/ 0 h 64"/>
                <a:gd name="T6" fmla="*/ 180 w 192"/>
                <a:gd name="T7" fmla="*/ 0 h 64"/>
                <a:gd name="T8" fmla="*/ 12 w 192"/>
                <a:gd name="T9" fmla="*/ 0 h 64"/>
                <a:gd name="T10" fmla="*/ 10 w 192"/>
                <a:gd name="T11" fmla="*/ 0 h 64"/>
                <a:gd name="T12" fmla="*/ 0 w 192"/>
                <a:gd name="T13" fmla="*/ 11 h 64"/>
                <a:gd name="T14" fmla="*/ 0 w 192"/>
                <a:gd name="T15" fmla="*/ 11 h 64"/>
                <a:gd name="T16" fmla="*/ 0 w 192"/>
                <a:gd name="T17" fmla="*/ 12 h 64"/>
                <a:gd name="T18" fmla="*/ 0 w 192"/>
                <a:gd name="T19" fmla="*/ 52 h 64"/>
                <a:gd name="T20" fmla="*/ 12 w 192"/>
                <a:gd name="T21" fmla="*/ 64 h 64"/>
                <a:gd name="T22" fmla="*/ 180 w 192"/>
                <a:gd name="T23" fmla="*/ 64 h 64"/>
                <a:gd name="T24" fmla="*/ 192 w 192"/>
                <a:gd name="T25" fmla="*/ 52 h 64"/>
                <a:gd name="T26" fmla="*/ 192 w 192"/>
                <a:gd name="T27" fmla="*/ 12 h 64"/>
                <a:gd name="T28" fmla="*/ 192 w 192"/>
                <a:gd name="T29" fmla="*/ 11 h 64"/>
                <a:gd name="T30" fmla="*/ 24 w 192"/>
                <a:gd name="T31" fmla="*/ 44 h 64"/>
                <a:gd name="T32" fmla="*/ 20 w 192"/>
                <a:gd name="T33" fmla="*/ 48 h 64"/>
                <a:gd name="T34" fmla="*/ 16 w 192"/>
                <a:gd name="T35" fmla="*/ 44 h 64"/>
                <a:gd name="T36" fmla="*/ 16 w 192"/>
                <a:gd name="T37" fmla="*/ 20 h 64"/>
                <a:gd name="T38" fmla="*/ 20 w 192"/>
                <a:gd name="T39" fmla="*/ 16 h 64"/>
                <a:gd name="T40" fmla="*/ 24 w 192"/>
                <a:gd name="T41" fmla="*/ 20 h 64"/>
                <a:gd name="T42" fmla="*/ 24 w 192"/>
                <a:gd name="T43" fmla="*/ 44 h 64"/>
                <a:gd name="T44" fmla="*/ 40 w 192"/>
                <a:gd name="T45" fmla="*/ 44 h 64"/>
                <a:gd name="T46" fmla="*/ 36 w 192"/>
                <a:gd name="T47" fmla="*/ 48 h 64"/>
                <a:gd name="T48" fmla="*/ 32 w 192"/>
                <a:gd name="T49" fmla="*/ 44 h 64"/>
                <a:gd name="T50" fmla="*/ 32 w 192"/>
                <a:gd name="T51" fmla="*/ 20 h 64"/>
                <a:gd name="T52" fmla="*/ 36 w 192"/>
                <a:gd name="T53" fmla="*/ 16 h 64"/>
                <a:gd name="T54" fmla="*/ 40 w 192"/>
                <a:gd name="T55" fmla="*/ 20 h 64"/>
                <a:gd name="T56" fmla="*/ 40 w 192"/>
                <a:gd name="T57" fmla="*/ 44 h 64"/>
                <a:gd name="T58" fmla="*/ 56 w 192"/>
                <a:gd name="T59" fmla="*/ 44 h 64"/>
                <a:gd name="T60" fmla="*/ 52 w 192"/>
                <a:gd name="T61" fmla="*/ 48 h 64"/>
                <a:gd name="T62" fmla="*/ 48 w 192"/>
                <a:gd name="T63" fmla="*/ 44 h 64"/>
                <a:gd name="T64" fmla="*/ 48 w 192"/>
                <a:gd name="T65" fmla="*/ 20 h 64"/>
                <a:gd name="T66" fmla="*/ 52 w 192"/>
                <a:gd name="T67" fmla="*/ 16 h 64"/>
                <a:gd name="T68" fmla="*/ 56 w 192"/>
                <a:gd name="T69" fmla="*/ 20 h 64"/>
                <a:gd name="T70" fmla="*/ 56 w 192"/>
                <a:gd name="T71" fmla="*/ 44 h 64"/>
                <a:gd name="T72" fmla="*/ 72 w 192"/>
                <a:gd name="T73" fmla="*/ 44 h 64"/>
                <a:gd name="T74" fmla="*/ 68 w 192"/>
                <a:gd name="T75" fmla="*/ 48 h 64"/>
                <a:gd name="T76" fmla="*/ 64 w 192"/>
                <a:gd name="T77" fmla="*/ 44 h 64"/>
                <a:gd name="T78" fmla="*/ 64 w 192"/>
                <a:gd name="T79" fmla="*/ 20 h 64"/>
                <a:gd name="T80" fmla="*/ 68 w 192"/>
                <a:gd name="T81" fmla="*/ 16 h 64"/>
                <a:gd name="T82" fmla="*/ 72 w 192"/>
                <a:gd name="T83" fmla="*/ 20 h 64"/>
                <a:gd name="T84" fmla="*/ 72 w 192"/>
                <a:gd name="T85" fmla="*/ 44 h 64"/>
                <a:gd name="T86" fmla="*/ 88 w 192"/>
                <a:gd name="T87" fmla="*/ 44 h 64"/>
                <a:gd name="T88" fmla="*/ 84 w 192"/>
                <a:gd name="T89" fmla="*/ 48 h 64"/>
                <a:gd name="T90" fmla="*/ 80 w 192"/>
                <a:gd name="T91" fmla="*/ 44 h 64"/>
                <a:gd name="T92" fmla="*/ 80 w 192"/>
                <a:gd name="T93" fmla="*/ 20 h 64"/>
                <a:gd name="T94" fmla="*/ 84 w 192"/>
                <a:gd name="T95" fmla="*/ 16 h 64"/>
                <a:gd name="T96" fmla="*/ 88 w 192"/>
                <a:gd name="T97" fmla="*/ 20 h 64"/>
                <a:gd name="T98" fmla="*/ 88 w 192"/>
                <a:gd name="T99" fmla="*/ 44 h 64"/>
                <a:gd name="T100" fmla="*/ 104 w 192"/>
                <a:gd name="T101" fmla="*/ 44 h 64"/>
                <a:gd name="T102" fmla="*/ 100 w 192"/>
                <a:gd name="T103" fmla="*/ 48 h 64"/>
                <a:gd name="T104" fmla="*/ 96 w 192"/>
                <a:gd name="T105" fmla="*/ 44 h 64"/>
                <a:gd name="T106" fmla="*/ 96 w 192"/>
                <a:gd name="T107" fmla="*/ 20 h 64"/>
                <a:gd name="T108" fmla="*/ 100 w 192"/>
                <a:gd name="T109" fmla="*/ 16 h 64"/>
                <a:gd name="T110" fmla="*/ 104 w 192"/>
                <a:gd name="T111" fmla="*/ 20 h 64"/>
                <a:gd name="T112" fmla="*/ 104 w 192"/>
                <a:gd name="T113" fmla="*/ 44 h 64"/>
                <a:gd name="T114" fmla="*/ 152 w 192"/>
                <a:gd name="T115" fmla="*/ 48 h 64"/>
                <a:gd name="T116" fmla="*/ 136 w 192"/>
                <a:gd name="T117" fmla="*/ 32 h 64"/>
                <a:gd name="T118" fmla="*/ 152 w 192"/>
                <a:gd name="T119" fmla="*/ 16 h 64"/>
                <a:gd name="T120" fmla="*/ 168 w 192"/>
                <a:gd name="T121" fmla="*/ 32 h 64"/>
                <a:gd name="T122" fmla="*/ 152 w 192"/>
                <a:gd name="T123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64">
                  <a:moveTo>
                    <a:pt x="192" y="11"/>
                  </a:moveTo>
                  <a:cubicBezTo>
                    <a:pt x="192" y="11"/>
                    <a:pt x="192" y="11"/>
                    <a:pt x="192" y="11"/>
                  </a:cubicBezTo>
                  <a:cubicBezTo>
                    <a:pt x="192" y="5"/>
                    <a:pt x="188" y="1"/>
                    <a:pt x="182" y="0"/>
                  </a:cubicBezTo>
                  <a:cubicBezTo>
                    <a:pt x="182" y="0"/>
                    <a:pt x="181" y="0"/>
                    <a:pt x="18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5" y="1"/>
                    <a:pt x="1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8"/>
                    <a:pt x="6" y="64"/>
                    <a:pt x="12" y="64"/>
                  </a:cubicBezTo>
                  <a:cubicBezTo>
                    <a:pt x="180" y="64"/>
                    <a:pt x="180" y="64"/>
                    <a:pt x="180" y="64"/>
                  </a:cubicBezTo>
                  <a:cubicBezTo>
                    <a:pt x="187" y="64"/>
                    <a:pt x="192" y="58"/>
                    <a:pt x="192" y="5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1"/>
                    <a:pt x="192" y="11"/>
                    <a:pt x="192" y="11"/>
                  </a:cubicBezTo>
                  <a:close/>
                  <a:moveTo>
                    <a:pt x="24" y="44"/>
                  </a:moveTo>
                  <a:cubicBezTo>
                    <a:pt x="24" y="46"/>
                    <a:pt x="22" y="48"/>
                    <a:pt x="20" y="48"/>
                  </a:cubicBezTo>
                  <a:cubicBezTo>
                    <a:pt x="18" y="48"/>
                    <a:pt x="16" y="46"/>
                    <a:pt x="16" y="44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8" y="16"/>
                    <a:pt x="20" y="16"/>
                  </a:cubicBezTo>
                  <a:cubicBezTo>
                    <a:pt x="22" y="16"/>
                    <a:pt x="24" y="18"/>
                    <a:pt x="24" y="20"/>
                  </a:cubicBezTo>
                  <a:lnTo>
                    <a:pt x="24" y="44"/>
                  </a:lnTo>
                  <a:close/>
                  <a:moveTo>
                    <a:pt x="40" y="44"/>
                  </a:moveTo>
                  <a:cubicBezTo>
                    <a:pt x="40" y="46"/>
                    <a:pt x="38" y="48"/>
                    <a:pt x="36" y="48"/>
                  </a:cubicBezTo>
                  <a:cubicBezTo>
                    <a:pt x="34" y="48"/>
                    <a:pt x="32" y="46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8"/>
                    <a:pt x="34" y="16"/>
                    <a:pt x="36" y="16"/>
                  </a:cubicBezTo>
                  <a:cubicBezTo>
                    <a:pt x="38" y="16"/>
                    <a:pt x="40" y="18"/>
                    <a:pt x="40" y="20"/>
                  </a:cubicBezTo>
                  <a:lnTo>
                    <a:pt x="40" y="44"/>
                  </a:lnTo>
                  <a:close/>
                  <a:moveTo>
                    <a:pt x="56" y="44"/>
                  </a:moveTo>
                  <a:cubicBezTo>
                    <a:pt x="56" y="46"/>
                    <a:pt x="54" y="48"/>
                    <a:pt x="52" y="48"/>
                  </a:cubicBezTo>
                  <a:cubicBezTo>
                    <a:pt x="50" y="48"/>
                    <a:pt x="48" y="46"/>
                    <a:pt x="48" y="4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8"/>
                    <a:pt x="50" y="16"/>
                    <a:pt x="52" y="16"/>
                  </a:cubicBezTo>
                  <a:cubicBezTo>
                    <a:pt x="54" y="16"/>
                    <a:pt x="56" y="18"/>
                    <a:pt x="56" y="20"/>
                  </a:cubicBezTo>
                  <a:lnTo>
                    <a:pt x="56" y="44"/>
                  </a:lnTo>
                  <a:close/>
                  <a:moveTo>
                    <a:pt x="72" y="44"/>
                  </a:moveTo>
                  <a:cubicBezTo>
                    <a:pt x="72" y="46"/>
                    <a:pt x="70" y="48"/>
                    <a:pt x="68" y="48"/>
                  </a:cubicBezTo>
                  <a:cubicBezTo>
                    <a:pt x="66" y="48"/>
                    <a:pt x="64" y="46"/>
                    <a:pt x="64" y="4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8"/>
                    <a:pt x="66" y="16"/>
                    <a:pt x="68" y="16"/>
                  </a:cubicBezTo>
                  <a:cubicBezTo>
                    <a:pt x="70" y="16"/>
                    <a:pt x="72" y="18"/>
                    <a:pt x="72" y="20"/>
                  </a:cubicBezTo>
                  <a:lnTo>
                    <a:pt x="72" y="44"/>
                  </a:lnTo>
                  <a:close/>
                  <a:moveTo>
                    <a:pt x="88" y="44"/>
                  </a:moveTo>
                  <a:cubicBezTo>
                    <a:pt x="88" y="46"/>
                    <a:pt x="86" y="48"/>
                    <a:pt x="84" y="48"/>
                  </a:cubicBez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8"/>
                    <a:pt x="82" y="16"/>
                    <a:pt x="84" y="16"/>
                  </a:cubicBezTo>
                  <a:cubicBezTo>
                    <a:pt x="86" y="16"/>
                    <a:pt x="88" y="18"/>
                    <a:pt x="88" y="20"/>
                  </a:cubicBezTo>
                  <a:lnTo>
                    <a:pt x="88" y="44"/>
                  </a:lnTo>
                  <a:close/>
                  <a:moveTo>
                    <a:pt x="104" y="44"/>
                  </a:moveTo>
                  <a:cubicBezTo>
                    <a:pt x="104" y="46"/>
                    <a:pt x="102" y="48"/>
                    <a:pt x="100" y="48"/>
                  </a:cubicBezTo>
                  <a:cubicBezTo>
                    <a:pt x="98" y="48"/>
                    <a:pt x="96" y="46"/>
                    <a:pt x="96" y="44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8"/>
                    <a:pt x="98" y="16"/>
                    <a:pt x="100" y="16"/>
                  </a:cubicBezTo>
                  <a:cubicBezTo>
                    <a:pt x="102" y="16"/>
                    <a:pt x="104" y="18"/>
                    <a:pt x="104" y="20"/>
                  </a:cubicBezTo>
                  <a:lnTo>
                    <a:pt x="104" y="44"/>
                  </a:lnTo>
                  <a:close/>
                  <a:moveTo>
                    <a:pt x="152" y="48"/>
                  </a:moveTo>
                  <a:cubicBezTo>
                    <a:pt x="143" y="48"/>
                    <a:pt x="136" y="41"/>
                    <a:pt x="136" y="32"/>
                  </a:cubicBezTo>
                  <a:cubicBezTo>
                    <a:pt x="136" y="23"/>
                    <a:pt x="143" y="16"/>
                    <a:pt x="152" y="16"/>
                  </a:cubicBezTo>
                  <a:cubicBezTo>
                    <a:pt x="161" y="16"/>
                    <a:pt x="168" y="23"/>
                    <a:pt x="168" y="32"/>
                  </a:cubicBezTo>
                  <a:cubicBezTo>
                    <a:pt x="168" y="41"/>
                    <a:pt x="161" y="48"/>
                    <a:pt x="15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auto">
            <a:xfrm>
              <a:off x="9944101" y="1974850"/>
              <a:ext cx="269875" cy="157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5"/>
            <p:cNvSpPr>
              <a:spLocks noEditPoints="1"/>
            </p:cNvSpPr>
            <p:nvPr/>
          </p:nvSpPr>
          <p:spPr bwMode="auto">
            <a:xfrm>
              <a:off x="9817101" y="1862138"/>
              <a:ext cx="523875" cy="342900"/>
            </a:xfrm>
            <a:custGeom>
              <a:avLst/>
              <a:gdLst>
                <a:gd name="T0" fmla="*/ 8 w 186"/>
                <a:gd name="T1" fmla="*/ 120 h 122"/>
                <a:gd name="T2" fmla="*/ 178 w 186"/>
                <a:gd name="T3" fmla="*/ 120 h 122"/>
                <a:gd name="T4" fmla="*/ 181 w 186"/>
                <a:gd name="T5" fmla="*/ 120 h 122"/>
                <a:gd name="T6" fmla="*/ 186 w 186"/>
                <a:gd name="T7" fmla="*/ 122 h 122"/>
                <a:gd name="T8" fmla="*/ 167 w 186"/>
                <a:gd name="T9" fmla="*/ 11 h 122"/>
                <a:gd name="T10" fmla="*/ 153 w 186"/>
                <a:gd name="T11" fmla="*/ 0 h 122"/>
                <a:gd name="T12" fmla="*/ 33 w 186"/>
                <a:gd name="T13" fmla="*/ 0 h 122"/>
                <a:gd name="T14" fmla="*/ 20 w 186"/>
                <a:gd name="T15" fmla="*/ 11 h 122"/>
                <a:gd name="T16" fmla="*/ 0 w 186"/>
                <a:gd name="T17" fmla="*/ 122 h 122"/>
                <a:gd name="T18" fmla="*/ 5 w 186"/>
                <a:gd name="T19" fmla="*/ 120 h 122"/>
                <a:gd name="T20" fmla="*/ 8 w 186"/>
                <a:gd name="T21" fmla="*/ 120 h 122"/>
                <a:gd name="T22" fmla="*/ 93 w 186"/>
                <a:gd name="T23" fmla="*/ 32 h 122"/>
                <a:gd name="T24" fmla="*/ 149 w 186"/>
                <a:gd name="T25" fmla="*/ 68 h 122"/>
                <a:gd name="T26" fmla="*/ 93 w 186"/>
                <a:gd name="T27" fmla="*/ 104 h 122"/>
                <a:gd name="T28" fmla="*/ 37 w 186"/>
                <a:gd name="T29" fmla="*/ 68 h 122"/>
                <a:gd name="T30" fmla="*/ 93 w 186"/>
                <a:gd name="T31" fmla="*/ 3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122">
                  <a:moveTo>
                    <a:pt x="8" y="120"/>
                  </a:moveTo>
                  <a:cubicBezTo>
                    <a:pt x="178" y="120"/>
                    <a:pt x="178" y="120"/>
                    <a:pt x="178" y="120"/>
                  </a:cubicBezTo>
                  <a:cubicBezTo>
                    <a:pt x="179" y="120"/>
                    <a:pt x="180" y="120"/>
                    <a:pt x="181" y="120"/>
                  </a:cubicBezTo>
                  <a:cubicBezTo>
                    <a:pt x="183" y="121"/>
                    <a:pt x="185" y="121"/>
                    <a:pt x="186" y="122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5" y="5"/>
                    <a:pt x="159" y="0"/>
                    <a:pt x="15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1" y="5"/>
                    <a:pt x="20" y="1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1"/>
                    <a:pt x="3" y="121"/>
                    <a:pt x="5" y="120"/>
                  </a:cubicBezTo>
                  <a:cubicBezTo>
                    <a:pt x="7" y="120"/>
                    <a:pt x="8" y="120"/>
                    <a:pt x="8" y="120"/>
                  </a:cubicBezTo>
                  <a:close/>
                  <a:moveTo>
                    <a:pt x="93" y="32"/>
                  </a:moveTo>
                  <a:cubicBezTo>
                    <a:pt x="125" y="32"/>
                    <a:pt x="149" y="48"/>
                    <a:pt x="149" y="68"/>
                  </a:cubicBezTo>
                  <a:cubicBezTo>
                    <a:pt x="149" y="88"/>
                    <a:pt x="125" y="104"/>
                    <a:pt x="93" y="104"/>
                  </a:cubicBezTo>
                  <a:cubicBezTo>
                    <a:pt x="62" y="104"/>
                    <a:pt x="37" y="88"/>
                    <a:pt x="37" y="68"/>
                  </a:cubicBezTo>
                  <a:cubicBezTo>
                    <a:pt x="37" y="48"/>
                    <a:pt x="62" y="32"/>
                    <a:pt x="93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5228891" y="2534827"/>
            <a:ext cx="3057525" cy="1284184"/>
          </a:xfrm>
          <a:prstGeom prst="rect">
            <a:avLst/>
          </a:prstGeom>
          <a:solidFill>
            <a:srgbClr val="194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510254" y="2534827"/>
            <a:ext cx="3057525" cy="1284184"/>
          </a:xfrm>
          <a:prstGeom prst="rect">
            <a:avLst/>
          </a:prstGeom>
          <a:solidFill>
            <a:srgbClr val="194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28891" y="4542334"/>
            <a:ext cx="3057525" cy="1284184"/>
          </a:xfrm>
          <a:prstGeom prst="rect">
            <a:avLst/>
          </a:prstGeom>
          <a:solidFill>
            <a:srgbClr val="194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5147484" y="2021227"/>
            <a:ext cx="3432954" cy="1667507"/>
            <a:chOff x="5232028" y="2826479"/>
            <a:chExt cx="6410474" cy="883278"/>
          </a:xfrm>
        </p:grpSpPr>
        <p:sp>
          <p:nvSpPr>
            <p:cNvPr id="52" name="TextBox 50"/>
            <p:cNvSpPr txBox="1"/>
            <p:nvPr/>
          </p:nvSpPr>
          <p:spPr>
            <a:xfrm>
              <a:off x="5232028" y="2826479"/>
              <a:ext cx="6410474" cy="21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94258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01. </a:t>
              </a:r>
              <a:r>
                <a:rPr lang="zh-CN" altLang="en-US" sz="2000" b="1" smtClean="0">
                  <a:solidFill>
                    <a:srgbClr val="194258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在软件方便</a:t>
              </a:r>
              <a:endParaRPr lang="zh-CN" altLang="en-US" sz="2000" b="1" dirty="0" smtClean="0">
                <a:solidFill>
                  <a:srgbClr val="194258"/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  <p:sp>
          <p:nvSpPr>
            <p:cNvPr id="53" name="TextBox 51"/>
            <p:cNvSpPr txBox="1"/>
            <p:nvPr/>
          </p:nvSpPr>
          <p:spPr>
            <a:xfrm>
              <a:off x="5366256" y="3171761"/>
              <a:ext cx="5727209" cy="53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学院提供了可供学生查阅的图书和免费参考文献的知网，个人电脑具备CPU1.8G 处理器、内存2G以上硬件条件，安装了Windows 7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Myeclipse</a:t>
              </a:r>
              <a:r>
                <a:rPr lang="zh-CN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开发</a:t>
              </a:r>
              <a:r>
                <a:rPr lang="zh-CN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</a:t>
              </a: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等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软件。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486140" y="2023110"/>
            <a:ext cx="3432810" cy="1537648"/>
            <a:chOff x="5366024" y="2870343"/>
            <a:chExt cx="6410474" cy="621140"/>
          </a:xfrm>
        </p:grpSpPr>
        <p:sp>
          <p:nvSpPr>
            <p:cNvPr id="55" name="TextBox 50"/>
            <p:cNvSpPr txBox="1"/>
            <p:nvPr/>
          </p:nvSpPr>
          <p:spPr>
            <a:xfrm>
              <a:off x="5366024" y="2870343"/>
              <a:ext cx="6410474" cy="16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94258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02. </a:t>
              </a:r>
              <a:r>
                <a:rPr lang="zh-CN" altLang="en-US" sz="2000" b="1" smtClean="0">
                  <a:solidFill>
                    <a:srgbClr val="194258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在指导老师方面</a:t>
              </a:r>
              <a:endParaRPr lang="zh-CN" altLang="en-US" sz="2000" b="1" dirty="0" smtClean="0">
                <a:solidFill>
                  <a:srgbClr val="194258"/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  <p:sp>
          <p:nvSpPr>
            <p:cNvPr id="56" name="TextBox 51"/>
            <p:cNvSpPr txBox="1"/>
            <p:nvPr/>
          </p:nvSpPr>
          <p:spPr>
            <a:xfrm>
              <a:off x="5394577" y="3155798"/>
              <a:ext cx="5727208" cy="335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老师带领过好几届学生做毕业设计，有丰富的指导经验和过硬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编程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方面的知识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，能够对我在数据库设计方面提供巨大的帮助。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47484" y="4035739"/>
            <a:ext cx="3432954" cy="1423904"/>
            <a:chOff x="5232028" y="2826479"/>
            <a:chExt cx="6410474" cy="754241"/>
          </a:xfrm>
        </p:grpSpPr>
        <p:sp>
          <p:nvSpPr>
            <p:cNvPr id="58" name="TextBox 50"/>
            <p:cNvSpPr txBox="1"/>
            <p:nvPr/>
          </p:nvSpPr>
          <p:spPr>
            <a:xfrm>
              <a:off x="5232028" y="2826479"/>
              <a:ext cx="6410474" cy="21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94258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03. </a:t>
              </a:r>
              <a:r>
                <a:rPr lang="zh-CN" altLang="en-US" sz="2000" b="1" smtClean="0">
                  <a:solidFill>
                    <a:srgbClr val="194258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在自身方面</a:t>
              </a:r>
              <a:endParaRPr lang="zh-CN" altLang="en-US" sz="2000" b="1" dirty="0" smtClean="0">
                <a:solidFill>
                  <a:srgbClr val="194258"/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  <p:sp>
          <p:nvSpPr>
            <p:cNvPr id="59" name="TextBox 51"/>
            <p:cNvSpPr txBox="1"/>
            <p:nvPr/>
          </p:nvSpPr>
          <p:spPr>
            <a:xfrm>
              <a:off x="5384042" y="3238359"/>
              <a:ext cx="5727209" cy="34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学习过相关的知识，并且在实习过程中有接触过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有关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JSP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</a:t>
              </a:r>
              <a:r>
                <a:rPr lang="zh-CN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等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，有一定的经验。</a:t>
              </a: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862406" y="3723502"/>
            <a:ext cx="15743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具备条件</a:t>
            </a:r>
          </a:p>
        </p:txBody>
      </p:sp>
      <p:sp>
        <p:nvSpPr>
          <p:cNvPr id="64" name="矩形 63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smtClean="0">
                <a:solidFill>
                  <a:srgbClr val="194258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01. </a:t>
            </a:r>
            <a:r>
              <a:rPr lang="zh-CN" altLang="en-US" sz="3000" smtClean="0">
                <a:solidFill>
                  <a:srgbClr val="194258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可行性分析</a:t>
            </a:r>
            <a:endParaRPr lang="zh-CN" altLang="en-US" sz="3000" b="1" smtClean="0">
              <a:solidFill>
                <a:srgbClr val="194258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0710" y="226149"/>
            <a:ext cx="395713" cy="553998"/>
            <a:chOff x="7208711" y="299392"/>
            <a:chExt cx="446475" cy="625065"/>
          </a:xfrm>
        </p:grpSpPr>
        <p:sp>
          <p:nvSpPr>
            <p:cNvPr id="66" name="Freeform 378"/>
            <p:cNvSpPr>
              <a:spLocks noEditPoints="1"/>
            </p:cNvSpPr>
            <p:nvPr/>
          </p:nvSpPr>
          <p:spPr bwMode="auto">
            <a:xfrm>
              <a:off x="7422027" y="299392"/>
              <a:ext cx="233159" cy="625065"/>
            </a:xfrm>
            <a:custGeom>
              <a:avLst/>
              <a:gdLst>
                <a:gd name="T0" fmla="*/ 0 w 20"/>
                <a:gd name="T1" fmla="*/ 1 h 53"/>
                <a:gd name="T2" fmla="*/ 0 w 20"/>
                <a:gd name="T3" fmla="*/ 1 h 53"/>
                <a:gd name="T4" fmla="*/ 1 w 20"/>
                <a:gd name="T5" fmla="*/ 0 h 53"/>
                <a:gd name="T6" fmla="*/ 2 w 20"/>
                <a:gd name="T7" fmla="*/ 1 h 53"/>
                <a:gd name="T8" fmla="*/ 3 w 20"/>
                <a:gd name="T9" fmla="*/ 2 h 53"/>
                <a:gd name="T10" fmla="*/ 2 w 20"/>
                <a:gd name="T11" fmla="*/ 3 h 53"/>
                <a:gd name="T12" fmla="*/ 2 w 20"/>
                <a:gd name="T13" fmla="*/ 3 h 53"/>
                <a:gd name="T14" fmla="*/ 1 w 20"/>
                <a:gd name="T15" fmla="*/ 4 h 53"/>
                <a:gd name="T16" fmla="*/ 11 w 20"/>
                <a:gd name="T17" fmla="*/ 28 h 53"/>
                <a:gd name="T18" fmla="*/ 11 w 20"/>
                <a:gd name="T19" fmla="*/ 28 h 53"/>
                <a:gd name="T20" fmla="*/ 11 w 20"/>
                <a:gd name="T21" fmla="*/ 28 h 53"/>
                <a:gd name="T22" fmla="*/ 10 w 20"/>
                <a:gd name="T23" fmla="*/ 29 h 53"/>
                <a:gd name="T24" fmla="*/ 11 w 20"/>
                <a:gd name="T25" fmla="*/ 30 h 53"/>
                <a:gd name="T26" fmla="*/ 10 w 20"/>
                <a:gd name="T27" fmla="*/ 32 h 53"/>
                <a:gd name="T28" fmla="*/ 8 w 20"/>
                <a:gd name="T29" fmla="*/ 32 h 53"/>
                <a:gd name="T30" fmla="*/ 6 w 20"/>
                <a:gd name="T31" fmla="*/ 32 h 53"/>
                <a:gd name="T32" fmla="*/ 6 w 20"/>
                <a:gd name="T33" fmla="*/ 31 h 53"/>
                <a:gd name="T34" fmla="*/ 5 w 20"/>
                <a:gd name="T35" fmla="*/ 31 h 53"/>
                <a:gd name="T36" fmla="*/ 5 w 20"/>
                <a:gd name="T37" fmla="*/ 31 h 53"/>
                <a:gd name="T38" fmla="*/ 5 w 20"/>
                <a:gd name="T39" fmla="*/ 30 h 53"/>
                <a:gd name="T40" fmla="*/ 0 w 20"/>
                <a:gd name="T41" fmla="*/ 19 h 53"/>
                <a:gd name="T42" fmla="*/ 0 w 20"/>
                <a:gd name="T43" fmla="*/ 19 h 53"/>
                <a:gd name="T44" fmla="*/ 0 w 20"/>
                <a:gd name="T45" fmla="*/ 1 h 53"/>
                <a:gd name="T46" fmla="*/ 0 w 20"/>
                <a:gd name="T47" fmla="*/ 46 h 53"/>
                <a:gd name="T48" fmla="*/ 17 w 20"/>
                <a:gd name="T49" fmla="*/ 46 h 53"/>
                <a:gd name="T50" fmla="*/ 19 w 20"/>
                <a:gd name="T51" fmla="*/ 49 h 53"/>
                <a:gd name="T52" fmla="*/ 19 w 20"/>
                <a:gd name="T53" fmla="*/ 50 h 53"/>
                <a:gd name="T54" fmla="*/ 17 w 20"/>
                <a:gd name="T55" fmla="*/ 53 h 53"/>
                <a:gd name="T56" fmla="*/ 0 w 20"/>
                <a:gd name="T57" fmla="*/ 53 h 53"/>
                <a:gd name="T58" fmla="*/ 0 w 20"/>
                <a:gd name="T59" fmla="*/ 46 h 53"/>
                <a:gd name="T60" fmla="*/ 2 w 20"/>
                <a:gd name="T61" fmla="*/ 37 h 53"/>
                <a:gd name="T62" fmla="*/ 17 w 20"/>
                <a:gd name="T63" fmla="*/ 31 h 53"/>
                <a:gd name="T64" fmla="*/ 19 w 20"/>
                <a:gd name="T65" fmla="*/ 31 h 53"/>
                <a:gd name="T66" fmla="*/ 19 w 20"/>
                <a:gd name="T67" fmla="*/ 33 h 53"/>
                <a:gd name="T68" fmla="*/ 19 w 20"/>
                <a:gd name="T69" fmla="*/ 34 h 53"/>
                <a:gd name="T70" fmla="*/ 3 w 20"/>
                <a:gd name="T71" fmla="*/ 40 h 53"/>
                <a:gd name="T72" fmla="*/ 2 w 20"/>
                <a:gd name="T73" fmla="*/ 40 h 53"/>
                <a:gd name="T74" fmla="*/ 1 w 20"/>
                <a:gd name="T75" fmla="*/ 38 h 53"/>
                <a:gd name="T76" fmla="*/ 2 w 20"/>
                <a:gd name="T77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5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0" y="31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3"/>
                    <a:pt x="7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"/>
                  </a:lnTo>
                  <a:close/>
                  <a:moveTo>
                    <a:pt x="0" y="46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9" y="47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2"/>
                    <a:pt x="18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0" y="46"/>
                  </a:lnTo>
                  <a:close/>
                  <a:moveTo>
                    <a:pt x="2" y="37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8" y="30"/>
                    <a:pt x="19" y="31"/>
                    <a:pt x="19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2" y="40"/>
                    <a:pt x="2" y="4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2" y="3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79"/>
            <p:cNvSpPr>
              <a:spLocks noEditPoints="1"/>
            </p:cNvSpPr>
            <p:nvPr/>
          </p:nvSpPr>
          <p:spPr bwMode="auto">
            <a:xfrm>
              <a:off x="7208711" y="309313"/>
              <a:ext cx="213316" cy="615143"/>
            </a:xfrm>
            <a:custGeom>
              <a:avLst/>
              <a:gdLst>
                <a:gd name="T0" fmla="*/ 5 w 18"/>
                <a:gd name="T1" fmla="*/ 45 h 52"/>
                <a:gd name="T2" fmla="*/ 5 w 18"/>
                <a:gd name="T3" fmla="*/ 45 h 52"/>
                <a:gd name="T4" fmla="*/ 6 w 18"/>
                <a:gd name="T5" fmla="*/ 44 h 52"/>
                <a:gd name="T6" fmla="*/ 3 w 18"/>
                <a:gd name="T7" fmla="*/ 34 h 52"/>
                <a:gd name="T8" fmla="*/ 2 w 18"/>
                <a:gd name="T9" fmla="*/ 33 h 52"/>
                <a:gd name="T10" fmla="*/ 0 w 18"/>
                <a:gd name="T11" fmla="*/ 29 h 52"/>
                <a:gd name="T12" fmla="*/ 3 w 18"/>
                <a:gd name="T13" fmla="*/ 25 h 52"/>
                <a:gd name="T14" fmla="*/ 4 w 18"/>
                <a:gd name="T15" fmla="*/ 23 h 52"/>
                <a:gd name="T16" fmla="*/ 14 w 18"/>
                <a:gd name="T17" fmla="*/ 11 h 52"/>
                <a:gd name="T18" fmla="*/ 15 w 18"/>
                <a:gd name="T19" fmla="*/ 10 h 52"/>
                <a:gd name="T20" fmla="*/ 13 w 18"/>
                <a:gd name="T21" fmla="*/ 5 h 52"/>
                <a:gd name="T22" fmla="*/ 12 w 18"/>
                <a:gd name="T23" fmla="*/ 5 h 52"/>
                <a:gd name="T24" fmla="*/ 12 w 18"/>
                <a:gd name="T25" fmla="*/ 5 h 52"/>
                <a:gd name="T26" fmla="*/ 11 w 18"/>
                <a:gd name="T27" fmla="*/ 5 h 52"/>
                <a:gd name="T28" fmla="*/ 10 w 18"/>
                <a:gd name="T29" fmla="*/ 3 h 52"/>
                <a:gd name="T30" fmla="*/ 11 w 18"/>
                <a:gd name="T31" fmla="*/ 3 h 52"/>
                <a:gd name="T32" fmla="*/ 12 w 18"/>
                <a:gd name="T33" fmla="*/ 2 h 52"/>
                <a:gd name="T34" fmla="*/ 18 w 18"/>
                <a:gd name="T35" fmla="*/ 0 h 52"/>
                <a:gd name="T36" fmla="*/ 18 w 18"/>
                <a:gd name="T37" fmla="*/ 18 h 52"/>
                <a:gd name="T38" fmla="*/ 17 w 18"/>
                <a:gd name="T39" fmla="*/ 18 h 52"/>
                <a:gd name="T40" fmla="*/ 10 w 18"/>
                <a:gd name="T41" fmla="*/ 25 h 52"/>
                <a:gd name="T42" fmla="*/ 10 w 18"/>
                <a:gd name="T43" fmla="*/ 27 h 52"/>
                <a:gd name="T44" fmla="*/ 11 w 18"/>
                <a:gd name="T45" fmla="*/ 29 h 52"/>
                <a:gd name="T46" fmla="*/ 10 w 18"/>
                <a:gd name="T47" fmla="*/ 32 h 52"/>
                <a:gd name="T48" fmla="*/ 9 w 18"/>
                <a:gd name="T49" fmla="*/ 34 h 52"/>
                <a:gd name="T50" fmla="*/ 16 w 18"/>
                <a:gd name="T51" fmla="*/ 45 h 52"/>
                <a:gd name="T52" fmla="*/ 17 w 18"/>
                <a:gd name="T53" fmla="*/ 45 h 52"/>
                <a:gd name="T54" fmla="*/ 18 w 18"/>
                <a:gd name="T55" fmla="*/ 45 h 52"/>
                <a:gd name="T56" fmla="*/ 18 w 18"/>
                <a:gd name="T57" fmla="*/ 52 h 52"/>
                <a:gd name="T58" fmla="*/ 5 w 18"/>
                <a:gd name="T59" fmla="*/ 52 h 52"/>
                <a:gd name="T60" fmla="*/ 3 w 18"/>
                <a:gd name="T61" fmla="*/ 49 h 52"/>
                <a:gd name="T62" fmla="*/ 3 w 18"/>
                <a:gd name="T63" fmla="*/ 48 h 52"/>
                <a:gd name="T64" fmla="*/ 5 w 18"/>
                <a:gd name="T65" fmla="*/ 45 h 52"/>
                <a:gd name="T66" fmla="*/ 6 w 18"/>
                <a:gd name="T67" fmla="*/ 27 h 52"/>
                <a:gd name="T68" fmla="*/ 8 w 18"/>
                <a:gd name="T69" fmla="*/ 29 h 52"/>
                <a:gd name="T70" fmla="*/ 6 w 18"/>
                <a:gd name="T71" fmla="*/ 31 h 52"/>
                <a:gd name="T72" fmla="*/ 3 w 18"/>
                <a:gd name="T73" fmla="*/ 29 h 52"/>
                <a:gd name="T74" fmla="*/ 6 w 18"/>
                <a:gd name="T75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" h="52"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4" y="41"/>
                    <a:pt x="3" y="37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7"/>
                    <a:pt x="1" y="25"/>
                    <a:pt x="3" y="25"/>
                  </a:cubicBezTo>
                  <a:cubicBezTo>
                    <a:pt x="3" y="24"/>
                    <a:pt x="4" y="24"/>
                    <a:pt x="4" y="23"/>
                  </a:cubicBezTo>
                  <a:cubicBezTo>
                    <a:pt x="6" y="18"/>
                    <a:pt x="9" y="14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8"/>
                  </a:cubicBezTo>
                  <a:cubicBezTo>
                    <a:pt x="14" y="19"/>
                    <a:pt x="12" y="22"/>
                    <a:pt x="10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1" y="30"/>
                    <a:pt x="11" y="31"/>
                    <a:pt x="10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10" y="38"/>
                    <a:pt x="12" y="42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3" y="52"/>
                    <a:pt x="3" y="51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6"/>
                    <a:pt x="3" y="45"/>
                    <a:pt x="5" y="45"/>
                  </a:cubicBezTo>
                  <a:close/>
                  <a:moveTo>
                    <a:pt x="6" y="27"/>
                  </a:moveTo>
                  <a:cubicBezTo>
                    <a:pt x="7" y="27"/>
                    <a:pt x="8" y="28"/>
                    <a:pt x="8" y="29"/>
                  </a:cubicBezTo>
                  <a:cubicBezTo>
                    <a:pt x="8" y="30"/>
                    <a:pt x="7" y="31"/>
                    <a:pt x="6" y="31"/>
                  </a:cubicBezTo>
                  <a:cubicBezTo>
                    <a:pt x="4" y="31"/>
                    <a:pt x="3" y="30"/>
                    <a:pt x="3" y="29"/>
                  </a:cubicBezTo>
                  <a:cubicBezTo>
                    <a:pt x="3" y="28"/>
                    <a:pt x="4" y="27"/>
                    <a:pt x="6" y="2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smtClean="0">
                <a:solidFill>
                  <a:srgbClr val="194258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02. </a:t>
            </a:r>
            <a:r>
              <a:rPr lang="zh-CN" altLang="en-US" sz="3000" smtClean="0">
                <a:solidFill>
                  <a:srgbClr val="194258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待解决问题</a:t>
            </a:r>
            <a:endParaRPr lang="zh-CN" altLang="en-US" sz="3000" b="1" smtClean="0">
              <a:solidFill>
                <a:srgbClr val="194258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10710" y="226149"/>
            <a:ext cx="395713" cy="553998"/>
            <a:chOff x="7208711" y="299392"/>
            <a:chExt cx="446475" cy="625065"/>
          </a:xfrm>
        </p:grpSpPr>
        <p:sp>
          <p:nvSpPr>
            <p:cNvPr id="29" name="Freeform 378"/>
            <p:cNvSpPr>
              <a:spLocks noEditPoints="1"/>
            </p:cNvSpPr>
            <p:nvPr/>
          </p:nvSpPr>
          <p:spPr bwMode="auto">
            <a:xfrm>
              <a:off x="7422027" y="299392"/>
              <a:ext cx="233159" cy="625065"/>
            </a:xfrm>
            <a:custGeom>
              <a:avLst/>
              <a:gdLst>
                <a:gd name="T0" fmla="*/ 0 w 20"/>
                <a:gd name="T1" fmla="*/ 1 h 53"/>
                <a:gd name="T2" fmla="*/ 0 w 20"/>
                <a:gd name="T3" fmla="*/ 1 h 53"/>
                <a:gd name="T4" fmla="*/ 1 w 20"/>
                <a:gd name="T5" fmla="*/ 0 h 53"/>
                <a:gd name="T6" fmla="*/ 2 w 20"/>
                <a:gd name="T7" fmla="*/ 1 h 53"/>
                <a:gd name="T8" fmla="*/ 3 w 20"/>
                <a:gd name="T9" fmla="*/ 2 h 53"/>
                <a:gd name="T10" fmla="*/ 2 w 20"/>
                <a:gd name="T11" fmla="*/ 3 h 53"/>
                <a:gd name="T12" fmla="*/ 2 w 20"/>
                <a:gd name="T13" fmla="*/ 3 h 53"/>
                <a:gd name="T14" fmla="*/ 1 w 20"/>
                <a:gd name="T15" fmla="*/ 4 h 53"/>
                <a:gd name="T16" fmla="*/ 11 w 20"/>
                <a:gd name="T17" fmla="*/ 28 h 53"/>
                <a:gd name="T18" fmla="*/ 11 w 20"/>
                <a:gd name="T19" fmla="*/ 28 h 53"/>
                <a:gd name="T20" fmla="*/ 11 w 20"/>
                <a:gd name="T21" fmla="*/ 28 h 53"/>
                <a:gd name="T22" fmla="*/ 10 w 20"/>
                <a:gd name="T23" fmla="*/ 29 h 53"/>
                <a:gd name="T24" fmla="*/ 11 w 20"/>
                <a:gd name="T25" fmla="*/ 30 h 53"/>
                <a:gd name="T26" fmla="*/ 10 w 20"/>
                <a:gd name="T27" fmla="*/ 32 h 53"/>
                <a:gd name="T28" fmla="*/ 8 w 20"/>
                <a:gd name="T29" fmla="*/ 32 h 53"/>
                <a:gd name="T30" fmla="*/ 6 w 20"/>
                <a:gd name="T31" fmla="*/ 32 h 53"/>
                <a:gd name="T32" fmla="*/ 6 w 20"/>
                <a:gd name="T33" fmla="*/ 31 h 53"/>
                <a:gd name="T34" fmla="*/ 5 w 20"/>
                <a:gd name="T35" fmla="*/ 31 h 53"/>
                <a:gd name="T36" fmla="*/ 5 w 20"/>
                <a:gd name="T37" fmla="*/ 31 h 53"/>
                <a:gd name="T38" fmla="*/ 5 w 20"/>
                <a:gd name="T39" fmla="*/ 30 h 53"/>
                <a:gd name="T40" fmla="*/ 0 w 20"/>
                <a:gd name="T41" fmla="*/ 19 h 53"/>
                <a:gd name="T42" fmla="*/ 0 w 20"/>
                <a:gd name="T43" fmla="*/ 19 h 53"/>
                <a:gd name="T44" fmla="*/ 0 w 20"/>
                <a:gd name="T45" fmla="*/ 1 h 53"/>
                <a:gd name="T46" fmla="*/ 0 w 20"/>
                <a:gd name="T47" fmla="*/ 46 h 53"/>
                <a:gd name="T48" fmla="*/ 17 w 20"/>
                <a:gd name="T49" fmla="*/ 46 h 53"/>
                <a:gd name="T50" fmla="*/ 19 w 20"/>
                <a:gd name="T51" fmla="*/ 49 h 53"/>
                <a:gd name="T52" fmla="*/ 19 w 20"/>
                <a:gd name="T53" fmla="*/ 50 h 53"/>
                <a:gd name="T54" fmla="*/ 17 w 20"/>
                <a:gd name="T55" fmla="*/ 53 h 53"/>
                <a:gd name="T56" fmla="*/ 0 w 20"/>
                <a:gd name="T57" fmla="*/ 53 h 53"/>
                <a:gd name="T58" fmla="*/ 0 w 20"/>
                <a:gd name="T59" fmla="*/ 46 h 53"/>
                <a:gd name="T60" fmla="*/ 2 w 20"/>
                <a:gd name="T61" fmla="*/ 37 h 53"/>
                <a:gd name="T62" fmla="*/ 17 w 20"/>
                <a:gd name="T63" fmla="*/ 31 h 53"/>
                <a:gd name="T64" fmla="*/ 19 w 20"/>
                <a:gd name="T65" fmla="*/ 31 h 53"/>
                <a:gd name="T66" fmla="*/ 19 w 20"/>
                <a:gd name="T67" fmla="*/ 33 h 53"/>
                <a:gd name="T68" fmla="*/ 19 w 20"/>
                <a:gd name="T69" fmla="*/ 34 h 53"/>
                <a:gd name="T70" fmla="*/ 3 w 20"/>
                <a:gd name="T71" fmla="*/ 40 h 53"/>
                <a:gd name="T72" fmla="*/ 2 w 20"/>
                <a:gd name="T73" fmla="*/ 40 h 53"/>
                <a:gd name="T74" fmla="*/ 1 w 20"/>
                <a:gd name="T75" fmla="*/ 38 h 53"/>
                <a:gd name="T76" fmla="*/ 2 w 20"/>
                <a:gd name="T77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5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0" y="31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3"/>
                    <a:pt x="7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"/>
                  </a:lnTo>
                  <a:close/>
                  <a:moveTo>
                    <a:pt x="0" y="46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9" y="47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2"/>
                    <a:pt x="18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0" y="46"/>
                  </a:lnTo>
                  <a:close/>
                  <a:moveTo>
                    <a:pt x="2" y="37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8" y="30"/>
                    <a:pt x="19" y="31"/>
                    <a:pt x="19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2" y="40"/>
                    <a:pt x="2" y="4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2" y="3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79"/>
            <p:cNvSpPr>
              <a:spLocks noEditPoints="1"/>
            </p:cNvSpPr>
            <p:nvPr/>
          </p:nvSpPr>
          <p:spPr bwMode="auto">
            <a:xfrm>
              <a:off x="7208711" y="309313"/>
              <a:ext cx="213316" cy="615143"/>
            </a:xfrm>
            <a:custGeom>
              <a:avLst/>
              <a:gdLst>
                <a:gd name="T0" fmla="*/ 5 w 18"/>
                <a:gd name="T1" fmla="*/ 45 h 52"/>
                <a:gd name="T2" fmla="*/ 5 w 18"/>
                <a:gd name="T3" fmla="*/ 45 h 52"/>
                <a:gd name="T4" fmla="*/ 6 w 18"/>
                <a:gd name="T5" fmla="*/ 44 h 52"/>
                <a:gd name="T6" fmla="*/ 3 w 18"/>
                <a:gd name="T7" fmla="*/ 34 h 52"/>
                <a:gd name="T8" fmla="*/ 2 w 18"/>
                <a:gd name="T9" fmla="*/ 33 h 52"/>
                <a:gd name="T10" fmla="*/ 0 w 18"/>
                <a:gd name="T11" fmla="*/ 29 h 52"/>
                <a:gd name="T12" fmla="*/ 3 w 18"/>
                <a:gd name="T13" fmla="*/ 25 h 52"/>
                <a:gd name="T14" fmla="*/ 4 w 18"/>
                <a:gd name="T15" fmla="*/ 23 h 52"/>
                <a:gd name="T16" fmla="*/ 14 w 18"/>
                <a:gd name="T17" fmla="*/ 11 h 52"/>
                <a:gd name="T18" fmla="*/ 15 w 18"/>
                <a:gd name="T19" fmla="*/ 10 h 52"/>
                <a:gd name="T20" fmla="*/ 13 w 18"/>
                <a:gd name="T21" fmla="*/ 5 h 52"/>
                <a:gd name="T22" fmla="*/ 12 w 18"/>
                <a:gd name="T23" fmla="*/ 5 h 52"/>
                <a:gd name="T24" fmla="*/ 12 w 18"/>
                <a:gd name="T25" fmla="*/ 5 h 52"/>
                <a:gd name="T26" fmla="*/ 11 w 18"/>
                <a:gd name="T27" fmla="*/ 5 h 52"/>
                <a:gd name="T28" fmla="*/ 10 w 18"/>
                <a:gd name="T29" fmla="*/ 3 h 52"/>
                <a:gd name="T30" fmla="*/ 11 w 18"/>
                <a:gd name="T31" fmla="*/ 3 h 52"/>
                <a:gd name="T32" fmla="*/ 12 w 18"/>
                <a:gd name="T33" fmla="*/ 2 h 52"/>
                <a:gd name="T34" fmla="*/ 18 w 18"/>
                <a:gd name="T35" fmla="*/ 0 h 52"/>
                <a:gd name="T36" fmla="*/ 18 w 18"/>
                <a:gd name="T37" fmla="*/ 18 h 52"/>
                <a:gd name="T38" fmla="*/ 17 w 18"/>
                <a:gd name="T39" fmla="*/ 18 h 52"/>
                <a:gd name="T40" fmla="*/ 10 w 18"/>
                <a:gd name="T41" fmla="*/ 25 h 52"/>
                <a:gd name="T42" fmla="*/ 10 w 18"/>
                <a:gd name="T43" fmla="*/ 27 h 52"/>
                <a:gd name="T44" fmla="*/ 11 w 18"/>
                <a:gd name="T45" fmla="*/ 29 h 52"/>
                <a:gd name="T46" fmla="*/ 10 w 18"/>
                <a:gd name="T47" fmla="*/ 32 h 52"/>
                <a:gd name="T48" fmla="*/ 9 w 18"/>
                <a:gd name="T49" fmla="*/ 34 h 52"/>
                <a:gd name="T50" fmla="*/ 16 w 18"/>
                <a:gd name="T51" fmla="*/ 45 h 52"/>
                <a:gd name="T52" fmla="*/ 17 w 18"/>
                <a:gd name="T53" fmla="*/ 45 h 52"/>
                <a:gd name="T54" fmla="*/ 18 w 18"/>
                <a:gd name="T55" fmla="*/ 45 h 52"/>
                <a:gd name="T56" fmla="*/ 18 w 18"/>
                <a:gd name="T57" fmla="*/ 52 h 52"/>
                <a:gd name="T58" fmla="*/ 5 w 18"/>
                <a:gd name="T59" fmla="*/ 52 h 52"/>
                <a:gd name="T60" fmla="*/ 3 w 18"/>
                <a:gd name="T61" fmla="*/ 49 h 52"/>
                <a:gd name="T62" fmla="*/ 3 w 18"/>
                <a:gd name="T63" fmla="*/ 48 h 52"/>
                <a:gd name="T64" fmla="*/ 5 w 18"/>
                <a:gd name="T65" fmla="*/ 45 h 52"/>
                <a:gd name="T66" fmla="*/ 6 w 18"/>
                <a:gd name="T67" fmla="*/ 27 h 52"/>
                <a:gd name="T68" fmla="*/ 8 w 18"/>
                <a:gd name="T69" fmla="*/ 29 h 52"/>
                <a:gd name="T70" fmla="*/ 6 w 18"/>
                <a:gd name="T71" fmla="*/ 31 h 52"/>
                <a:gd name="T72" fmla="*/ 3 w 18"/>
                <a:gd name="T73" fmla="*/ 29 h 52"/>
                <a:gd name="T74" fmla="*/ 6 w 18"/>
                <a:gd name="T75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" h="52"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4" y="41"/>
                    <a:pt x="3" y="37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7"/>
                    <a:pt x="1" y="25"/>
                    <a:pt x="3" y="25"/>
                  </a:cubicBezTo>
                  <a:cubicBezTo>
                    <a:pt x="3" y="24"/>
                    <a:pt x="4" y="24"/>
                    <a:pt x="4" y="23"/>
                  </a:cubicBezTo>
                  <a:cubicBezTo>
                    <a:pt x="6" y="18"/>
                    <a:pt x="9" y="14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8"/>
                  </a:cubicBezTo>
                  <a:cubicBezTo>
                    <a:pt x="14" y="19"/>
                    <a:pt x="12" y="22"/>
                    <a:pt x="10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1" y="30"/>
                    <a:pt x="11" y="31"/>
                    <a:pt x="10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10" y="38"/>
                    <a:pt x="12" y="42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3" y="52"/>
                    <a:pt x="3" y="51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6"/>
                    <a:pt x="3" y="45"/>
                    <a:pt x="5" y="45"/>
                  </a:cubicBezTo>
                  <a:close/>
                  <a:moveTo>
                    <a:pt x="6" y="27"/>
                  </a:moveTo>
                  <a:cubicBezTo>
                    <a:pt x="7" y="27"/>
                    <a:pt x="8" y="28"/>
                    <a:pt x="8" y="29"/>
                  </a:cubicBezTo>
                  <a:cubicBezTo>
                    <a:pt x="8" y="30"/>
                    <a:pt x="7" y="31"/>
                    <a:pt x="6" y="31"/>
                  </a:cubicBezTo>
                  <a:cubicBezTo>
                    <a:pt x="4" y="31"/>
                    <a:pt x="3" y="30"/>
                    <a:pt x="3" y="29"/>
                  </a:cubicBezTo>
                  <a:cubicBezTo>
                    <a:pt x="3" y="28"/>
                    <a:pt x="4" y="27"/>
                    <a:pt x="6" y="2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692150" y="1660525"/>
            <a:ext cx="4790440" cy="450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566535" y="1578610"/>
            <a:ext cx="4619625" cy="4583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9810" y="3506470"/>
            <a:ext cx="4198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SSM</a:t>
            </a:r>
            <a:r>
              <a:rPr lang="zh-CN" altLang="en-US" sz="4400" dirty="0" smtClean="0"/>
              <a:t>框架技术</a:t>
            </a:r>
            <a:r>
              <a:rPr lang="zh-CN" altLang="en-US" sz="4400" dirty="0" smtClean="0"/>
              <a:t>实现问题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6891655" y="2959735"/>
            <a:ext cx="404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JSP</a:t>
            </a:r>
            <a:r>
              <a:rPr lang="zh-CN" altLang="en-US" sz="3600" dirty="0" smtClean="0"/>
              <a:t>技术</a:t>
            </a:r>
            <a:r>
              <a:rPr lang="zh-CN" altLang="en-US" sz="3600" dirty="0" smtClean="0"/>
              <a:t>实现的</a:t>
            </a:r>
            <a:r>
              <a:rPr lang="zh-CN" altLang="en-US" sz="3600" dirty="0"/>
              <a:t>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7407" y="2175641"/>
            <a:ext cx="1539789" cy="1539789"/>
            <a:chOff x="1740065" y="2175641"/>
            <a:chExt cx="1539789" cy="1539789"/>
          </a:xfrm>
        </p:grpSpPr>
        <p:sp>
          <p:nvSpPr>
            <p:cNvPr id="5" name="椭圆 4"/>
            <p:cNvSpPr/>
            <p:nvPr/>
          </p:nvSpPr>
          <p:spPr>
            <a:xfrm>
              <a:off x="1740065" y="2175641"/>
              <a:ext cx="1539789" cy="1539789"/>
            </a:xfrm>
            <a:prstGeom prst="ellipse">
              <a:avLst/>
            </a:prstGeom>
            <a:solidFill>
              <a:srgbClr val="194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52"/>
            <p:cNvSpPr>
              <a:spLocks noEditPoints="1"/>
            </p:cNvSpPr>
            <p:nvPr/>
          </p:nvSpPr>
          <p:spPr bwMode="auto">
            <a:xfrm>
              <a:off x="2058411" y="2662062"/>
              <a:ext cx="903096" cy="566945"/>
            </a:xfrm>
            <a:custGeom>
              <a:avLst/>
              <a:gdLst>
                <a:gd name="T0" fmla="*/ 69 w 76"/>
                <a:gd name="T1" fmla="*/ 5 h 48"/>
                <a:gd name="T2" fmla="*/ 58 w 76"/>
                <a:gd name="T3" fmla="*/ 19 h 48"/>
                <a:gd name="T4" fmla="*/ 55 w 76"/>
                <a:gd name="T5" fmla="*/ 11 h 48"/>
                <a:gd name="T6" fmla="*/ 39 w 76"/>
                <a:gd name="T7" fmla="*/ 45 h 48"/>
                <a:gd name="T8" fmla="*/ 24 w 76"/>
                <a:gd name="T9" fmla="*/ 11 h 48"/>
                <a:gd name="T10" fmla="*/ 8 w 76"/>
                <a:gd name="T11" fmla="*/ 23 h 48"/>
                <a:gd name="T12" fmla="*/ 36 w 76"/>
                <a:gd name="T13" fmla="*/ 20 h 48"/>
                <a:gd name="T14" fmla="*/ 44 w 76"/>
                <a:gd name="T15" fmla="*/ 31 h 48"/>
                <a:gd name="T16" fmla="*/ 41 w 76"/>
                <a:gd name="T17" fmla="*/ 29 h 48"/>
                <a:gd name="T18" fmla="*/ 41 w 76"/>
                <a:gd name="T19" fmla="*/ 29 h 48"/>
                <a:gd name="T20" fmla="*/ 38 w 76"/>
                <a:gd name="T21" fmla="*/ 31 h 48"/>
                <a:gd name="T22" fmla="*/ 46 w 76"/>
                <a:gd name="T23" fmla="*/ 28 h 48"/>
                <a:gd name="T24" fmla="*/ 39 w 76"/>
                <a:gd name="T25" fmla="*/ 26 h 48"/>
                <a:gd name="T26" fmla="*/ 36 w 76"/>
                <a:gd name="T27" fmla="*/ 25 h 48"/>
                <a:gd name="T28" fmla="*/ 36 w 76"/>
                <a:gd name="T29" fmla="*/ 25 h 48"/>
                <a:gd name="T30" fmla="*/ 48 w 76"/>
                <a:gd name="T31" fmla="*/ 22 h 48"/>
                <a:gd name="T32" fmla="*/ 41 w 76"/>
                <a:gd name="T33" fmla="*/ 24 h 48"/>
                <a:gd name="T34" fmla="*/ 34 w 76"/>
                <a:gd name="T35" fmla="*/ 22 h 48"/>
                <a:gd name="T36" fmla="*/ 46 w 76"/>
                <a:gd name="T37" fmla="*/ 16 h 48"/>
                <a:gd name="T38" fmla="*/ 46 w 76"/>
                <a:gd name="T39" fmla="*/ 16 h 48"/>
                <a:gd name="T40" fmla="*/ 43 w 76"/>
                <a:gd name="T41" fmla="*/ 18 h 48"/>
                <a:gd name="T42" fmla="*/ 20 w 76"/>
                <a:gd name="T43" fmla="*/ 38 h 48"/>
                <a:gd name="T44" fmla="*/ 17 w 76"/>
                <a:gd name="T45" fmla="*/ 42 h 48"/>
                <a:gd name="T46" fmla="*/ 16 w 76"/>
                <a:gd name="T47" fmla="*/ 42 h 48"/>
                <a:gd name="T48" fmla="*/ 14 w 76"/>
                <a:gd name="T49" fmla="*/ 41 h 48"/>
                <a:gd name="T50" fmla="*/ 8 w 76"/>
                <a:gd name="T51" fmla="*/ 44 h 48"/>
                <a:gd name="T52" fmla="*/ 12 w 76"/>
                <a:gd name="T53" fmla="*/ 40 h 48"/>
                <a:gd name="T54" fmla="*/ 8 w 76"/>
                <a:gd name="T55" fmla="*/ 44 h 48"/>
                <a:gd name="T56" fmla="*/ 12 w 76"/>
                <a:gd name="T57" fmla="*/ 37 h 48"/>
                <a:gd name="T58" fmla="*/ 5 w 76"/>
                <a:gd name="T59" fmla="*/ 39 h 48"/>
                <a:gd name="T60" fmla="*/ 11 w 76"/>
                <a:gd name="T61" fmla="*/ 37 h 48"/>
                <a:gd name="T62" fmla="*/ 5 w 76"/>
                <a:gd name="T63" fmla="*/ 35 h 48"/>
                <a:gd name="T64" fmla="*/ 6 w 76"/>
                <a:gd name="T65" fmla="*/ 35 h 48"/>
                <a:gd name="T66" fmla="*/ 6 w 76"/>
                <a:gd name="T67" fmla="*/ 32 h 48"/>
                <a:gd name="T68" fmla="*/ 2 w 76"/>
                <a:gd name="T69" fmla="*/ 31 h 48"/>
                <a:gd name="T70" fmla="*/ 7 w 76"/>
                <a:gd name="T71" fmla="*/ 29 h 48"/>
                <a:gd name="T72" fmla="*/ 2 w 76"/>
                <a:gd name="T73" fmla="*/ 31 h 48"/>
                <a:gd name="T74" fmla="*/ 7 w 76"/>
                <a:gd name="T75" fmla="*/ 27 h 48"/>
                <a:gd name="T76" fmla="*/ 0 w 76"/>
                <a:gd name="T77" fmla="*/ 25 h 48"/>
                <a:gd name="T78" fmla="*/ 6 w 76"/>
                <a:gd name="T79" fmla="*/ 26 h 48"/>
                <a:gd name="T80" fmla="*/ 3 w 76"/>
                <a:gd name="T81" fmla="*/ 21 h 48"/>
                <a:gd name="T82" fmla="*/ 3 w 76"/>
                <a:gd name="T83" fmla="*/ 19 h 48"/>
                <a:gd name="T84" fmla="*/ 6 w 76"/>
                <a:gd name="T85" fmla="*/ 18 h 48"/>
                <a:gd name="T86" fmla="*/ 24 w 76"/>
                <a:gd name="T87" fmla="*/ 46 h 48"/>
                <a:gd name="T88" fmla="*/ 24 w 76"/>
                <a:gd name="T89" fmla="*/ 46 h 48"/>
                <a:gd name="T90" fmla="*/ 54 w 76"/>
                <a:gd name="T91" fmla="*/ 48 h 48"/>
                <a:gd name="T92" fmla="*/ 34 w 76"/>
                <a:gd name="T93" fmla="*/ 14 h 48"/>
                <a:gd name="T94" fmla="*/ 49 w 76"/>
                <a:gd name="T95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48">
                  <a:moveTo>
                    <a:pt x="7" y="17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0" y="13"/>
                    <a:pt x="11" y="9"/>
                    <a:pt x="13" y="5"/>
                  </a:cubicBezTo>
                  <a:cubicBezTo>
                    <a:pt x="26" y="0"/>
                    <a:pt x="56" y="0"/>
                    <a:pt x="69" y="5"/>
                  </a:cubicBezTo>
                  <a:cubicBezTo>
                    <a:pt x="72" y="9"/>
                    <a:pt x="73" y="13"/>
                    <a:pt x="74" y="16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0" y="12"/>
                    <a:pt x="60" y="12"/>
                    <a:pt x="58" y="11"/>
                  </a:cubicBezTo>
                  <a:cubicBezTo>
                    <a:pt x="57" y="11"/>
                    <a:pt x="56" y="11"/>
                    <a:pt x="55" y="11"/>
                  </a:cubicBezTo>
                  <a:cubicBezTo>
                    <a:pt x="55" y="20"/>
                    <a:pt x="57" y="27"/>
                    <a:pt x="61" y="33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7"/>
                    <a:pt x="27" y="20"/>
                    <a:pt x="28" y="11"/>
                  </a:cubicBezTo>
                  <a:cubicBezTo>
                    <a:pt x="27" y="11"/>
                    <a:pt x="25" y="11"/>
                    <a:pt x="24" y="11"/>
                  </a:cubicBezTo>
                  <a:cubicBezTo>
                    <a:pt x="23" y="12"/>
                    <a:pt x="23" y="12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17"/>
                    <a:pt x="7" y="17"/>
                    <a:pt x="7" y="17"/>
                  </a:cubicBezTo>
                  <a:close/>
                  <a:moveTo>
                    <a:pt x="36" y="16"/>
                  </a:moveTo>
                  <a:cubicBezTo>
                    <a:pt x="35" y="16"/>
                    <a:pt x="34" y="17"/>
                    <a:pt x="34" y="18"/>
                  </a:cubicBezTo>
                  <a:cubicBezTo>
                    <a:pt x="34" y="19"/>
                    <a:pt x="35" y="20"/>
                    <a:pt x="36" y="20"/>
                  </a:cubicBezTo>
                  <a:cubicBezTo>
                    <a:pt x="37" y="20"/>
                    <a:pt x="38" y="19"/>
                    <a:pt x="38" y="18"/>
                  </a:cubicBezTo>
                  <a:cubicBezTo>
                    <a:pt x="38" y="17"/>
                    <a:pt x="37" y="16"/>
                    <a:pt x="36" y="16"/>
                  </a:cubicBezTo>
                  <a:close/>
                  <a:moveTo>
                    <a:pt x="46" y="29"/>
                  </a:moveTo>
                  <a:cubicBezTo>
                    <a:pt x="45" y="29"/>
                    <a:pt x="44" y="30"/>
                    <a:pt x="44" y="31"/>
                  </a:cubicBezTo>
                  <a:cubicBezTo>
                    <a:pt x="44" y="32"/>
                    <a:pt x="45" y="32"/>
                    <a:pt x="46" y="32"/>
                  </a:cubicBezTo>
                  <a:cubicBezTo>
                    <a:pt x="48" y="32"/>
                    <a:pt x="48" y="32"/>
                    <a:pt x="48" y="31"/>
                  </a:cubicBezTo>
                  <a:cubicBezTo>
                    <a:pt x="48" y="30"/>
                    <a:pt x="48" y="29"/>
                    <a:pt x="46" y="29"/>
                  </a:cubicBezTo>
                  <a:close/>
                  <a:moveTo>
                    <a:pt x="41" y="29"/>
                  </a:moveTo>
                  <a:cubicBezTo>
                    <a:pt x="40" y="29"/>
                    <a:pt x="39" y="30"/>
                    <a:pt x="39" y="31"/>
                  </a:cubicBezTo>
                  <a:cubicBezTo>
                    <a:pt x="39" y="32"/>
                    <a:pt x="40" y="32"/>
                    <a:pt x="41" y="32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3" y="30"/>
                    <a:pt x="42" y="29"/>
                    <a:pt x="41" y="29"/>
                  </a:cubicBezTo>
                  <a:close/>
                  <a:moveTo>
                    <a:pt x="36" y="29"/>
                  </a:moveTo>
                  <a:cubicBezTo>
                    <a:pt x="35" y="29"/>
                    <a:pt x="34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7" y="32"/>
                    <a:pt x="38" y="32"/>
                    <a:pt x="38" y="31"/>
                  </a:cubicBezTo>
                  <a:cubicBezTo>
                    <a:pt x="38" y="30"/>
                    <a:pt x="37" y="29"/>
                    <a:pt x="36" y="29"/>
                  </a:cubicBezTo>
                  <a:close/>
                  <a:moveTo>
                    <a:pt x="46" y="25"/>
                  </a:moveTo>
                  <a:cubicBezTo>
                    <a:pt x="45" y="25"/>
                    <a:pt x="44" y="26"/>
                    <a:pt x="44" y="26"/>
                  </a:cubicBezTo>
                  <a:cubicBezTo>
                    <a:pt x="44" y="27"/>
                    <a:pt x="45" y="28"/>
                    <a:pt x="46" y="28"/>
                  </a:cubicBezTo>
                  <a:cubicBezTo>
                    <a:pt x="48" y="28"/>
                    <a:pt x="48" y="27"/>
                    <a:pt x="48" y="26"/>
                  </a:cubicBezTo>
                  <a:cubicBezTo>
                    <a:pt x="48" y="26"/>
                    <a:pt x="48" y="25"/>
                    <a:pt x="46" y="25"/>
                  </a:cubicBezTo>
                  <a:close/>
                  <a:moveTo>
                    <a:pt x="41" y="25"/>
                  </a:moveTo>
                  <a:cubicBezTo>
                    <a:pt x="40" y="25"/>
                    <a:pt x="39" y="26"/>
                    <a:pt x="39" y="26"/>
                  </a:cubicBezTo>
                  <a:cubicBezTo>
                    <a:pt x="39" y="27"/>
                    <a:pt x="40" y="28"/>
                    <a:pt x="41" y="28"/>
                  </a:cubicBezTo>
                  <a:cubicBezTo>
                    <a:pt x="42" y="28"/>
                    <a:pt x="43" y="27"/>
                    <a:pt x="43" y="26"/>
                  </a:cubicBezTo>
                  <a:cubicBezTo>
                    <a:pt x="43" y="26"/>
                    <a:pt x="42" y="25"/>
                    <a:pt x="41" y="25"/>
                  </a:cubicBezTo>
                  <a:close/>
                  <a:moveTo>
                    <a:pt x="36" y="25"/>
                  </a:moveTo>
                  <a:cubicBezTo>
                    <a:pt x="35" y="25"/>
                    <a:pt x="34" y="26"/>
                    <a:pt x="34" y="26"/>
                  </a:cubicBezTo>
                  <a:cubicBezTo>
                    <a:pt x="34" y="27"/>
                    <a:pt x="35" y="28"/>
                    <a:pt x="36" y="28"/>
                  </a:cubicBezTo>
                  <a:cubicBezTo>
                    <a:pt x="37" y="28"/>
                    <a:pt x="38" y="27"/>
                    <a:pt x="38" y="26"/>
                  </a:cubicBezTo>
                  <a:cubicBezTo>
                    <a:pt x="38" y="26"/>
                    <a:pt x="37" y="25"/>
                    <a:pt x="36" y="25"/>
                  </a:cubicBezTo>
                  <a:close/>
                  <a:moveTo>
                    <a:pt x="46" y="21"/>
                  </a:moveTo>
                  <a:cubicBezTo>
                    <a:pt x="45" y="21"/>
                    <a:pt x="44" y="21"/>
                    <a:pt x="44" y="22"/>
                  </a:cubicBezTo>
                  <a:cubicBezTo>
                    <a:pt x="44" y="23"/>
                    <a:pt x="45" y="24"/>
                    <a:pt x="46" y="24"/>
                  </a:cubicBezTo>
                  <a:cubicBezTo>
                    <a:pt x="48" y="24"/>
                    <a:pt x="48" y="23"/>
                    <a:pt x="48" y="22"/>
                  </a:cubicBezTo>
                  <a:cubicBezTo>
                    <a:pt x="48" y="21"/>
                    <a:pt x="48" y="21"/>
                    <a:pt x="46" y="21"/>
                  </a:cubicBezTo>
                  <a:close/>
                  <a:moveTo>
                    <a:pt x="41" y="21"/>
                  </a:moveTo>
                  <a:cubicBezTo>
                    <a:pt x="40" y="21"/>
                    <a:pt x="39" y="21"/>
                    <a:pt x="39" y="22"/>
                  </a:cubicBezTo>
                  <a:cubicBezTo>
                    <a:pt x="39" y="23"/>
                    <a:pt x="40" y="24"/>
                    <a:pt x="41" y="24"/>
                  </a:cubicBezTo>
                  <a:cubicBezTo>
                    <a:pt x="42" y="24"/>
                    <a:pt x="43" y="23"/>
                    <a:pt x="43" y="22"/>
                  </a:cubicBezTo>
                  <a:cubicBezTo>
                    <a:pt x="43" y="21"/>
                    <a:pt x="42" y="21"/>
                    <a:pt x="41" y="21"/>
                  </a:cubicBezTo>
                  <a:close/>
                  <a:moveTo>
                    <a:pt x="36" y="21"/>
                  </a:moveTo>
                  <a:cubicBezTo>
                    <a:pt x="35" y="21"/>
                    <a:pt x="34" y="21"/>
                    <a:pt x="34" y="22"/>
                  </a:cubicBezTo>
                  <a:cubicBezTo>
                    <a:pt x="34" y="23"/>
                    <a:pt x="35" y="24"/>
                    <a:pt x="36" y="24"/>
                  </a:cubicBezTo>
                  <a:cubicBezTo>
                    <a:pt x="37" y="24"/>
                    <a:pt x="38" y="23"/>
                    <a:pt x="38" y="22"/>
                  </a:cubicBezTo>
                  <a:cubicBezTo>
                    <a:pt x="38" y="21"/>
                    <a:pt x="37" y="21"/>
                    <a:pt x="36" y="21"/>
                  </a:cubicBezTo>
                  <a:close/>
                  <a:moveTo>
                    <a:pt x="46" y="16"/>
                  </a:moveTo>
                  <a:cubicBezTo>
                    <a:pt x="45" y="16"/>
                    <a:pt x="44" y="17"/>
                    <a:pt x="44" y="18"/>
                  </a:cubicBezTo>
                  <a:cubicBezTo>
                    <a:pt x="44" y="19"/>
                    <a:pt x="45" y="20"/>
                    <a:pt x="46" y="20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8" y="17"/>
                    <a:pt x="48" y="16"/>
                    <a:pt x="46" y="16"/>
                  </a:cubicBezTo>
                  <a:close/>
                  <a:moveTo>
                    <a:pt x="41" y="16"/>
                  </a:moveTo>
                  <a:cubicBezTo>
                    <a:pt x="40" y="16"/>
                    <a:pt x="39" y="17"/>
                    <a:pt x="39" y="18"/>
                  </a:cubicBezTo>
                  <a:cubicBezTo>
                    <a:pt x="39" y="19"/>
                    <a:pt x="40" y="20"/>
                    <a:pt x="41" y="20"/>
                  </a:cubicBezTo>
                  <a:cubicBezTo>
                    <a:pt x="42" y="20"/>
                    <a:pt x="43" y="19"/>
                    <a:pt x="43" y="18"/>
                  </a:cubicBezTo>
                  <a:cubicBezTo>
                    <a:pt x="43" y="17"/>
                    <a:pt x="42" y="16"/>
                    <a:pt x="41" y="16"/>
                  </a:cubicBezTo>
                  <a:close/>
                  <a:moveTo>
                    <a:pt x="18" y="44"/>
                  </a:moveTo>
                  <a:cubicBezTo>
                    <a:pt x="19" y="43"/>
                    <a:pt x="20" y="42"/>
                    <a:pt x="20" y="41"/>
                  </a:cubicBezTo>
                  <a:cubicBezTo>
                    <a:pt x="20" y="40"/>
                    <a:pt x="20" y="39"/>
                    <a:pt x="20" y="38"/>
                  </a:cubicBezTo>
                  <a:cubicBezTo>
                    <a:pt x="20" y="37"/>
                    <a:pt x="19" y="37"/>
                    <a:pt x="18" y="37"/>
                  </a:cubicBezTo>
                  <a:cubicBezTo>
                    <a:pt x="18" y="38"/>
                    <a:pt x="17" y="38"/>
                    <a:pt x="18" y="39"/>
                  </a:cubicBezTo>
                  <a:cubicBezTo>
                    <a:pt x="18" y="39"/>
                    <a:pt x="18" y="40"/>
                    <a:pt x="18" y="40"/>
                  </a:cubicBezTo>
                  <a:cubicBezTo>
                    <a:pt x="17" y="41"/>
                    <a:pt x="17" y="42"/>
                    <a:pt x="17" y="42"/>
                  </a:cubicBezTo>
                  <a:cubicBezTo>
                    <a:pt x="16" y="43"/>
                    <a:pt x="16" y="44"/>
                    <a:pt x="17" y="44"/>
                  </a:cubicBezTo>
                  <a:cubicBezTo>
                    <a:pt x="17" y="44"/>
                    <a:pt x="18" y="44"/>
                    <a:pt x="18" y="44"/>
                  </a:cubicBezTo>
                  <a:close/>
                  <a:moveTo>
                    <a:pt x="14" y="45"/>
                  </a:moveTo>
                  <a:cubicBezTo>
                    <a:pt x="15" y="44"/>
                    <a:pt x="16" y="43"/>
                    <a:pt x="16" y="42"/>
                  </a:cubicBezTo>
                  <a:cubicBezTo>
                    <a:pt x="17" y="41"/>
                    <a:pt x="17" y="40"/>
                    <a:pt x="17" y="39"/>
                  </a:cubicBezTo>
                  <a:cubicBezTo>
                    <a:pt x="17" y="39"/>
                    <a:pt x="16" y="38"/>
                    <a:pt x="16" y="38"/>
                  </a:cubicBezTo>
                  <a:cubicBezTo>
                    <a:pt x="15" y="39"/>
                    <a:pt x="14" y="39"/>
                    <a:pt x="15" y="40"/>
                  </a:cubicBezTo>
                  <a:cubicBezTo>
                    <a:pt x="15" y="40"/>
                    <a:pt x="14" y="41"/>
                    <a:pt x="14" y="41"/>
                  </a:cubicBezTo>
                  <a:cubicBezTo>
                    <a:pt x="14" y="42"/>
                    <a:pt x="13" y="43"/>
                    <a:pt x="13" y="43"/>
                  </a:cubicBezTo>
                  <a:cubicBezTo>
                    <a:pt x="12" y="43"/>
                    <a:pt x="12" y="44"/>
                    <a:pt x="12" y="45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8" y="44"/>
                  </a:moveTo>
                  <a:cubicBezTo>
                    <a:pt x="9" y="44"/>
                    <a:pt x="11" y="44"/>
                    <a:pt x="12" y="43"/>
                  </a:cubicBezTo>
                  <a:cubicBezTo>
                    <a:pt x="13" y="42"/>
                    <a:pt x="14" y="42"/>
                    <a:pt x="14" y="41"/>
                  </a:cubicBezTo>
                  <a:cubicBezTo>
                    <a:pt x="14" y="40"/>
                    <a:pt x="14" y="40"/>
                    <a:pt x="13" y="39"/>
                  </a:cubicBezTo>
                  <a:cubicBezTo>
                    <a:pt x="13" y="39"/>
                    <a:pt x="12" y="39"/>
                    <a:pt x="12" y="40"/>
                  </a:cubicBezTo>
                  <a:cubicBezTo>
                    <a:pt x="11" y="40"/>
                    <a:pt x="11" y="41"/>
                    <a:pt x="10" y="41"/>
                  </a:cubicBezTo>
                  <a:cubicBezTo>
                    <a:pt x="10" y="41"/>
                    <a:pt x="9" y="42"/>
                    <a:pt x="8" y="42"/>
                  </a:cubicBezTo>
                  <a:cubicBezTo>
                    <a:pt x="7" y="42"/>
                    <a:pt x="7" y="42"/>
                    <a:pt x="7" y="43"/>
                  </a:cubicBezTo>
                  <a:cubicBezTo>
                    <a:pt x="7" y="44"/>
                    <a:pt x="8" y="44"/>
                    <a:pt x="8" y="44"/>
                  </a:cubicBezTo>
                  <a:close/>
                  <a:moveTo>
                    <a:pt x="6" y="40"/>
                  </a:moveTo>
                  <a:cubicBezTo>
                    <a:pt x="7" y="41"/>
                    <a:pt x="8" y="41"/>
                    <a:pt x="9" y="40"/>
                  </a:cubicBezTo>
                  <a:cubicBezTo>
                    <a:pt x="11" y="40"/>
                    <a:pt x="12" y="39"/>
                    <a:pt x="12" y="39"/>
                  </a:cubicBezTo>
                  <a:cubicBezTo>
                    <a:pt x="13" y="38"/>
                    <a:pt x="12" y="37"/>
                    <a:pt x="12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10" y="38"/>
                    <a:pt x="9" y="38"/>
                    <a:pt x="9" y="38"/>
                  </a:cubicBezTo>
                  <a:cubicBezTo>
                    <a:pt x="8" y="38"/>
                    <a:pt x="7" y="38"/>
                    <a:pt x="6" y="38"/>
                  </a:cubicBezTo>
                  <a:cubicBezTo>
                    <a:pt x="6" y="38"/>
                    <a:pt x="5" y="39"/>
                    <a:pt x="5" y="39"/>
                  </a:cubicBezTo>
                  <a:cubicBezTo>
                    <a:pt x="5" y="40"/>
                    <a:pt x="5" y="40"/>
                    <a:pt x="6" y="40"/>
                  </a:cubicBezTo>
                  <a:close/>
                  <a:moveTo>
                    <a:pt x="4" y="37"/>
                  </a:moveTo>
                  <a:cubicBezTo>
                    <a:pt x="5" y="38"/>
                    <a:pt x="6" y="38"/>
                    <a:pt x="8" y="38"/>
                  </a:cubicBezTo>
                  <a:cubicBezTo>
                    <a:pt x="9" y="38"/>
                    <a:pt x="10" y="37"/>
                    <a:pt x="11" y="37"/>
                  </a:cubicBezTo>
                  <a:cubicBezTo>
                    <a:pt x="11" y="36"/>
                    <a:pt x="11" y="35"/>
                    <a:pt x="11" y="35"/>
                  </a:cubicBezTo>
                  <a:cubicBezTo>
                    <a:pt x="10" y="34"/>
                    <a:pt x="9" y="34"/>
                    <a:pt x="9" y="35"/>
                  </a:cubicBezTo>
                  <a:cubicBezTo>
                    <a:pt x="8" y="35"/>
                    <a:pt x="8" y="35"/>
                    <a:pt x="7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4" y="35"/>
                    <a:pt x="3" y="35"/>
                    <a:pt x="3" y="36"/>
                  </a:cubicBezTo>
                  <a:cubicBezTo>
                    <a:pt x="3" y="37"/>
                    <a:pt x="3" y="37"/>
                    <a:pt x="4" y="37"/>
                  </a:cubicBezTo>
                  <a:close/>
                  <a:moveTo>
                    <a:pt x="3" y="34"/>
                  </a:moveTo>
                  <a:cubicBezTo>
                    <a:pt x="4" y="35"/>
                    <a:pt x="5" y="35"/>
                    <a:pt x="6" y="35"/>
                  </a:cubicBezTo>
                  <a:cubicBezTo>
                    <a:pt x="7" y="34"/>
                    <a:pt x="9" y="34"/>
                    <a:pt x="9" y="33"/>
                  </a:cubicBezTo>
                  <a:cubicBezTo>
                    <a:pt x="10" y="33"/>
                    <a:pt x="10" y="32"/>
                    <a:pt x="9" y="32"/>
                  </a:cubicBezTo>
                  <a:cubicBezTo>
                    <a:pt x="9" y="31"/>
                    <a:pt x="8" y="31"/>
                    <a:pt x="8" y="32"/>
                  </a:cubicBezTo>
                  <a:cubicBezTo>
                    <a:pt x="7" y="32"/>
                    <a:pt x="7" y="32"/>
                    <a:pt x="6" y="32"/>
                  </a:cubicBezTo>
                  <a:cubicBezTo>
                    <a:pt x="5" y="32"/>
                    <a:pt x="4" y="32"/>
                    <a:pt x="4" y="32"/>
                  </a:cubicBezTo>
                  <a:cubicBezTo>
                    <a:pt x="3" y="32"/>
                    <a:pt x="2" y="32"/>
                    <a:pt x="2" y="33"/>
                  </a:cubicBezTo>
                  <a:cubicBezTo>
                    <a:pt x="2" y="34"/>
                    <a:pt x="2" y="34"/>
                    <a:pt x="3" y="34"/>
                  </a:cubicBezTo>
                  <a:close/>
                  <a:moveTo>
                    <a:pt x="2" y="31"/>
                  </a:moveTo>
                  <a:cubicBezTo>
                    <a:pt x="3" y="32"/>
                    <a:pt x="4" y="32"/>
                    <a:pt x="5" y="32"/>
                  </a:cubicBezTo>
                  <a:cubicBezTo>
                    <a:pt x="6" y="31"/>
                    <a:pt x="8" y="31"/>
                    <a:pt x="8" y="30"/>
                  </a:cubicBezTo>
                  <a:cubicBezTo>
                    <a:pt x="9" y="30"/>
                    <a:pt x="9" y="29"/>
                    <a:pt x="8" y="29"/>
                  </a:cubicBezTo>
                  <a:cubicBezTo>
                    <a:pt x="8" y="28"/>
                    <a:pt x="7" y="28"/>
                    <a:pt x="7" y="29"/>
                  </a:cubicBezTo>
                  <a:cubicBezTo>
                    <a:pt x="6" y="29"/>
                    <a:pt x="6" y="29"/>
                    <a:pt x="5" y="29"/>
                  </a:cubicBezTo>
                  <a:cubicBezTo>
                    <a:pt x="4" y="29"/>
                    <a:pt x="3" y="29"/>
                    <a:pt x="3" y="29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1" y="31"/>
                    <a:pt x="1" y="31"/>
                    <a:pt x="2" y="31"/>
                  </a:cubicBezTo>
                  <a:close/>
                  <a:moveTo>
                    <a:pt x="0" y="27"/>
                  </a:move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6" y="29"/>
                    <a:pt x="7" y="28"/>
                  </a:cubicBezTo>
                  <a:cubicBezTo>
                    <a:pt x="7" y="28"/>
                    <a:pt x="8" y="28"/>
                    <a:pt x="7" y="27"/>
                  </a:cubicBezTo>
                  <a:cubicBezTo>
                    <a:pt x="7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3" y="26"/>
                    <a:pt x="2" y="26"/>
                    <a:pt x="2" y="25"/>
                  </a:cubicBezTo>
                  <a:cubicBezTo>
                    <a:pt x="1" y="25"/>
                    <a:pt x="1" y="25"/>
                    <a:pt x="0" y="25"/>
                  </a:cubicBezTo>
                  <a:cubicBezTo>
                    <a:pt x="0" y="26"/>
                    <a:pt x="0" y="27"/>
                    <a:pt x="0" y="27"/>
                  </a:cubicBezTo>
                  <a:close/>
                  <a:moveTo>
                    <a:pt x="0" y="23"/>
                  </a:moveTo>
                  <a:cubicBezTo>
                    <a:pt x="1" y="23"/>
                    <a:pt x="2" y="24"/>
                    <a:pt x="3" y="25"/>
                  </a:cubicBezTo>
                  <a:cubicBezTo>
                    <a:pt x="4" y="25"/>
                    <a:pt x="5" y="26"/>
                    <a:pt x="6" y="26"/>
                  </a:cubicBezTo>
                  <a:cubicBezTo>
                    <a:pt x="7" y="26"/>
                    <a:pt x="7" y="25"/>
                    <a:pt x="7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5" y="23"/>
                    <a:pt x="5" y="23"/>
                    <a:pt x="4" y="23"/>
                  </a:cubicBezTo>
                  <a:cubicBezTo>
                    <a:pt x="4" y="22"/>
                    <a:pt x="3" y="22"/>
                    <a:pt x="3" y="21"/>
                  </a:cubicBezTo>
                  <a:cubicBezTo>
                    <a:pt x="2" y="21"/>
                    <a:pt x="1" y="21"/>
                    <a:pt x="1" y="21"/>
                  </a:cubicBezTo>
                  <a:cubicBezTo>
                    <a:pt x="0" y="21"/>
                    <a:pt x="0" y="22"/>
                    <a:pt x="0" y="23"/>
                  </a:cubicBezTo>
                  <a:close/>
                  <a:moveTo>
                    <a:pt x="3" y="16"/>
                  </a:moveTo>
                  <a:cubicBezTo>
                    <a:pt x="2" y="17"/>
                    <a:pt x="3" y="18"/>
                    <a:pt x="3" y="19"/>
                  </a:cubicBezTo>
                  <a:cubicBezTo>
                    <a:pt x="4" y="20"/>
                    <a:pt x="4" y="21"/>
                    <a:pt x="5" y="22"/>
                  </a:cubicBezTo>
                  <a:cubicBezTo>
                    <a:pt x="6" y="22"/>
                    <a:pt x="7" y="22"/>
                    <a:pt x="7" y="21"/>
                  </a:cubicBezTo>
                  <a:cubicBezTo>
                    <a:pt x="7" y="21"/>
                    <a:pt x="7" y="20"/>
                    <a:pt x="6" y="20"/>
                  </a:cubicBezTo>
                  <a:cubicBezTo>
                    <a:pt x="6" y="19"/>
                    <a:pt x="6" y="19"/>
                    <a:pt x="6" y="18"/>
                  </a:cubicBezTo>
                  <a:cubicBezTo>
                    <a:pt x="5" y="18"/>
                    <a:pt x="5" y="17"/>
                    <a:pt x="5" y="16"/>
                  </a:cubicBezTo>
                  <a:cubicBezTo>
                    <a:pt x="5" y="16"/>
                    <a:pt x="5" y="15"/>
                    <a:pt x="4" y="15"/>
                  </a:cubicBezTo>
                  <a:cubicBezTo>
                    <a:pt x="3" y="15"/>
                    <a:pt x="3" y="15"/>
                    <a:pt x="3" y="16"/>
                  </a:cubicBezTo>
                  <a:close/>
                  <a:moveTo>
                    <a:pt x="24" y="46"/>
                  </a:moveTo>
                  <a:cubicBezTo>
                    <a:pt x="30" y="46"/>
                    <a:pt x="30" y="46"/>
                    <a:pt x="30" y="46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6"/>
                    <a:pt x="24" y="46"/>
                    <a:pt x="24" y="46"/>
                  </a:cubicBezTo>
                  <a:close/>
                  <a:moveTo>
                    <a:pt x="54" y="46"/>
                  </a:moveTo>
                  <a:cubicBezTo>
                    <a:pt x="59" y="46"/>
                    <a:pt x="59" y="46"/>
                    <a:pt x="59" y="46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6"/>
                    <a:pt x="54" y="46"/>
                    <a:pt x="54" y="46"/>
                  </a:cubicBezTo>
                  <a:close/>
                  <a:moveTo>
                    <a:pt x="49" y="10"/>
                  </a:moveTo>
                  <a:cubicBezTo>
                    <a:pt x="43" y="9"/>
                    <a:pt x="39" y="9"/>
                    <a:pt x="34" y="10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9" y="14"/>
                    <a:pt x="49" y="14"/>
                    <a:pt x="49" y="14"/>
                  </a:cubicBezTo>
                  <a:lnTo>
                    <a:pt x="49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26105" y="2175641"/>
            <a:ext cx="1539789" cy="1539789"/>
            <a:chOff x="5432434" y="2175641"/>
            <a:chExt cx="1539789" cy="1539789"/>
          </a:xfrm>
        </p:grpSpPr>
        <p:sp>
          <p:nvSpPr>
            <p:cNvPr id="8" name="椭圆 7"/>
            <p:cNvSpPr/>
            <p:nvPr/>
          </p:nvSpPr>
          <p:spPr>
            <a:xfrm>
              <a:off x="5432434" y="2175641"/>
              <a:ext cx="1539789" cy="1539789"/>
            </a:xfrm>
            <a:prstGeom prst="ellipse">
              <a:avLst/>
            </a:prstGeom>
            <a:solidFill>
              <a:srgbClr val="194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338"/>
            <p:cNvSpPr>
              <a:spLocks noEditPoints="1"/>
            </p:cNvSpPr>
            <p:nvPr/>
          </p:nvSpPr>
          <p:spPr bwMode="auto">
            <a:xfrm>
              <a:off x="5780883" y="2591371"/>
              <a:ext cx="842890" cy="617117"/>
            </a:xfrm>
            <a:custGeom>
              <a:avLst/>
              <a:gdLst>
                <a:gd name="T0" fmla="*/ 60 w 71"/>
                <a:gd name="T1" fmla="*/ 0 h 52"/>
                <a:gd name="T2" fmla="*/ 65 w 71"/>
                <a:gd name="T3" fmla="*/ 35 h 52"/>
                <a:gd name="T4" fmla="*/ 71 w 71"/>
                <a:gd name="T5" fmla="*/ 47 h 52"/>
                <a:gd name="T6" fmla="*/ 0 w 71"/>
                <a:gd name="T7" fmla="*/ 52 h 52"/>
                <a:gd name="T8" fmla="*/ 10 w 71"/>
                <a:gd name="T9" fmla="*/ 40 h 52"/>
                <a:gd name="T10" fmla="*/ 6 w 71"/>
                <a:gd name="T11" fmla="*/ 35 h 52"/>
                <a:gd name="T12" fmla="*/ 11 w 71"/>
                <a:gd name="T13" fmla="*/ 0 h 52"/>
                <a:gd name="T14" fmla="*/ 27 w 71"/>
                <a:gd name="T15" fmla="*/ 18 h 52"/>
                <a:gd name="T16" fmla="*/ 28 w 71"/>
                <a:gd name="T17" fmla="*/ 21 h 52"/>
                <a:gd name="T18" fmla="*/ 45 w 71"/>
                <a:gd name="T19" fmla="*/ 20 h 52"/>
                <a:gd name="T20" fmla="*/ 44 w 71"/>
                <a:gd name="T21" fmla="*/ 17 h 52"/>
                <a:gd name="T22" fmla="*/ 43 w 71"/>
                <a:gd name="T23" fmla="*/ 15 h 52"/>
                <a:gd name="T24" fmla="*/ 36 w 71"/>
                <a:gd name="T25" fmla="*/ 8 h 52"/>
                <a:gd name="T26" fmla="*/ 31 w 71"/>
                <a:gd name="T27" fmla="*/ 10 h 52"/>
                <a:gd name="T28" fmla="*/ 29 w 71"/>
                <a:gd name="T29" fmla="*/ 17 h 52"/>
                <a:gd name="T30" fmla="*/ 32 w 71"/>
                <a:gd name="T31" fmla="*/ 17 h 52"/>
                <a:gd name="T32" fmla="*/ 40 w 71"/>
                <a:gd name="T33" fmla="*/ 15 h 52"/>
                <a:gd name="T34" fmla="*/ 36 w 71"/>
                <a:gd name="T35" fmla="*/ 11 h 52"/>
                <a:gd name="T36" fmla="*/ 33 w 71"/>
                <a:gd name="T37" fmla="*/ 12 h 52"/>
                <a:gd name="T38" fmla="*/ 32 w 71"/>
                <a:gd name="T39" fmla="*/ 17 h 52"/>
                <a:gd name="T40" fmla="*/ 27 w 71"/>
                <a:gd name="T41" fmla="*/ 30 h 52"/>
                <a:gd name="T42" fmla="*/ 28 w 71"/>
                <a:gd name="T43" fmla="*/ 32 h 52"/>
                <a:gd name="T44" fmla="*/ 45 w 71"/>
                <a:gd name="T45" fmla="*/ 32 h 52"/>
                <a:gd name="T46" fmla="*/ 44 w 71"/>
                <a:gd name="T47" fmla="*/ 29 h 52"/>
                <a:gd name="T48" fmla="*/ 28 w 71"/>
                <a:gd name="T49" fmla="*/ 25 h 52"/>
                <a:gd name="T50" fmla="*/ 27 w 71"/>
                <a:gd name="T51" fmla="*/ 28 h 52"/>
                <a:gd name="T52" fmla="*/ 44 w 71"/>
                <a:gd name="T53" fmla="*/ 28 h 52"/>
                <a:gd name="T54" fmla="*/ 45 w 71"/>
                <a:gd name="T55" fmla="*/ 26 h 52"/>
                <a:gd name="T56" fmla="*/ 28 w 71"/>
                <a:gd name="T57" fmla="*/ 25 h 52"/>
                <a:gd name="T58" fmla="*/ 27 w 71"/>
                <a:gd name="T59" fmla="*/ 22 h 52"/>
                <a:gd name="T60" fmla="*/ 28 w 71"/>
                <a:gd name="T61" fmla="*/ 24 h 52"/>
                <a:gd name="T62" fmla="*/ 45 w 71"/>
                <a:gd name="T63" fmla="*/ 24 h 52"/>
                <a:gd name="T64" fmla="*/ 44 w 71"/>
                <a:gd name="T65" fmla="*/ 21 h 52"/>
                <a:gd name="T66" fmla="*/ 32 w 71"/>
                <a:gd name="T67" fmla="*/ 44 h 52"/>
                <a:gd name="T68" fmla="*/ 42 w 71"/>
                <a:gd name="T69" fmla="*/ 48 h 52"/>
                <a:gd name="T70" fmla="*/ 32 w 71"/>
                <a:gd name="T71" fmla="*/ 44 h 52"/>
                <a:gd name="T72" fmla="*/ 11 w 71"/>
                <a:gd name="T73" fmla="*/ 36 h 52"/>
                <a:gd name="T74" fmla="*/ 60 w 71"/>
                <a:gd name="T7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52">
                  <a:moveTo>
                    <a:pt x="1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3" y="0"/>
                    <a:pt x="65" y="3"/>
                    <a:pt x="65" y="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7"/>
                    <a:pt x="64" y="39"/>
                    <a:pt x="61" y="40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8" y="39"/>
                    <a:pt x="6" y="37"/>
                    <a:pt x="6" y="3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8" y="0"/>
                    <a:pt x="11" y="0"/>
                  </a:cubicBezTo>
                  <a:close/>
                  <a:moveTo>
                    <a:pt x="28" y="17"/>
                  </a:moveTo>
                  <a:cubicBezTo>
                    <a:pt x="27" y="17"/>
                    <a:pt x="27" y="18"/>
                    <a:pt x="27" y="1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1"/>
                    <a:pt x="28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8"/>
                    <a:pt x="44" y="17"/>
                    <a:pt x="44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3"/>
                    <a:pt x="42" y="11"/>
                    <a:pt x="41" y="10"/>
                  </a:cubicBezTo>
                  <a:cubicBezTo>
                    <a:pt x="40" y="9"/>
                    <a:pt x="38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8"/>
                    <a:pt x="32" y="9"/>
                    <a:pt x="31" y="10"/>
                  </a:cubicBezTo>
                  <a:cubicBezTo>
                    <a:pt x="30" y="11"/>
                    <a:pt x="29" y="13"/>
                    <a:pt x="29" y="15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7"/>
                    <a:pt x="28" y="17"/>
                    <a:pt x="28" y="17"/>
                  </a:cubicBezTo>
                  <a:close/>
                  <a:moveTo>
                    <a:pt x="32" y="17"/>
                  </a:moveTo>
                  <a:cubicBezTo>
                    <a:pt x="40" y="17"/>
                    <a:pt x="40" y="17"/>
                    <a:pt x="40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8" y="12"/>
                    <a:pt x="37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1"/>
                    <a:pt x="34" y="12"/>
                    <a:pt x="33" y="12"/>
                  </a:cubicBezTo>
                  <a:cubicBezTo>
                    <a:pt x="32" y="13"/>
                    <a:pt x="32" y="14"/>
                    <a:pt x="32" y="15"/>
                  </a:cubicBezTo>
                  <a:cubicBezTo>
                    <a:pt x="32" y="17"/>
                    <a:pt x="32" y="17"/>
                    <a:pt x="32" y="17"/>
                  </a:cubicBezTo>
                  <a:close/>
                  <a:moveTo>
                    <a:pt x="28" y="29"/>
                  </a:moveTo>
                  <a:cubicBezTo>
                    <a:pt x="27" y="29"/>
                    <a:pt x="27" y="30"/>
                    <a:pt x="27" y="3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8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28" y="29"/>
                    <a:pt x="28" y="29"/>
                    <a:pt x="28" y="29"/>
                  </a:cubicBezTo>
                  <a:close/>
                  <a:moveTo>
                    <a:pt x="28" y="25"/>
                  </a:moveTo>
                  <a:cubicBezTo>
                    <a:pt x="27" y="25"/>
                    <a:pt x="27" y="25"/>
                    <a:pt x="27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8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5" y="28"/>
                    <a:pt x="45" y="28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4" y="25"/>
                    <a:pt x="44" y="25"/>
                  </a:cubicBezTo>
                  <a:cubicBezTo>
                    <a:pt x="28" y="25"/>
                    <a:pt x="28" y="25"/>
                    <a:pt x="28" y="25"/>
                  </a:cubicBezTo>
                  <a:close/>
                  <a:moveTo>
                    <a:pt x="28" y="21"/>
                  </a:moveTo>
                  <a:cubicBezTo>
                    <a:pt x="27" y="21"/>
                    <a:pt x="27" y="22"/>
                    <a:pt x="27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8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5" y="24"/>
                    <a:pt x="45" y="24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2"/>
                    <a:pt x="44" y="21"/>
                    <a:pt x="44" y="21"/>
                  </a:cubicBezTo>
                  <a:cubicBezTo>
                    <a:pt x="28" y="21"/>
                    <a:pt x="28" y="21"/>
                    <a:pt x="28" y="21"/>
                  </a:cubicBezTo>
                  <a:close/>
                  <a:moveTo>
                    <a:pt x="32" y="44"/>
                  </a:move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2" y="44"/>
                    <a:pt x="32" y="44"/>
                    <a:pt x="32" y="44"/>
                  </a:cubicBezTo>
                  <a:close/>
                  <a:moveTo>
                    <a:pt x="11" y="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6"/>
                    <a:pt x="60" y="6"/>
                    <a:pt x="60" y="6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124803" y="2175641"/>
            <a:ext cx="1539789" cy="1539789"/>
            <a:chOff x="9124803" y="2175641"/>
            <a:chExt cx="1539789" cy="1539789"/>
          </a:xfrm>
        </p:grpSpPr>
        <p:sp>
          <p:nvSpPr>
            <p:cNvPr id="11" name="椭圆 10"/>
            <p:cNvSpPr/>
            <p:nvPr/>
          </p:nvSpPr>
          <p:spPr>
            <a:xfrm>
              <a:off x="9124803" y="2175641"/>
              <a:ext cx="1539789" cy="1539789"/>
            </a:xfrm>
            <a:prstGeom prst="ellipse">
              <a:avLst/>
            </a:prstGeom>
            <a:solidFill>
              <a:srgbClr val="194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353"/>
            <p:cNvSpPr>
              <a:spLocks noEditPoints="1"/>
            </p:cNvSpPr>
            <p:nvPr/>
          </p:nvSpPr>
          <p:spPr bwMode="auto">
            <a:xfrm>
              <a:off x="9538476" y="2591371"/>
              <a:ext cx="712442" cy="757598"/>
            </a:xfrm>
            <a:custGeom>
              <a:avLst/>
              <a:gdLst>
                <a:gd name="T0" fmla="*/ 19 w 60"/>
                <a:gd name="T1" fmla="*/ 7 h 64"/>
                <a:gd name="T2" fmla="*/ 30 w 60"/>
                <a:gd name="T3" fmla="*/ 28 h 64"/>
                <a:gd name="T4" fmla="*/ 39 w 60"/>
                <a:gd name="T5" fmla="*/ 20 h 64"/>
                <a:gd name="T6" fmla="*/ 30 w 60"/>
                <a:gd name="T7" fmla="*/ 7 h 64"/>
                <a:gd name="T8" fmla="*/ 49 w 60"/>
                <a:gd name="T9" fmla="*/ 7 h 64"/>
                <a:gd name="T10" fmla="*/ 51 w 60"/>
                <a:gd name="T11" fmla="*/ 19 h 64"/>
                <a:gd name="T12" fmla="*/ 43 w 60"/>
                <a:gd name="T13" fmla="*/ 21 h 64"/>
                <a:gd name="T14" fmla="*/ 47 w 60"/>
                <a:gd name="T15" fmla="*/ 10 h 64"/>
                <a:gd name="T16" fmla="*/ 36 w 60"/>
                <a:gd name="T17" fmla="*/ 32 h 64"/>
                <a:gd name="T18" fmla="*/ 35 w 60"/>
                <a:gd name="T19" fmla="*/ 36 h 64"/>
                <a:gd name="T20" fmla="*/ 44 w 60"/>
                <a:gd name="T21" fmla="*/ 44 h 64"/>
                <a:gd name="T22" fmla="*/ 47 w 60"/>
                <a:gd name="T23" fmla="*/ 48 h 64"/>
                <a:gd name="T24" fmla="*/ 14 w 60"/>
                <a:gd name="T25" fmla="*/ 64 h 64"/>
                <a:gd name="T26" fmla="*/ 16 w 60"/>
                <a:gd name="T27" fmla="*/ 48 h 64"/>
                <a:gd name="T28" fmla="*/ 23 w 60"/>
                <a:gd name="T29" fmla="*/ 44 h 64"/>
                <a:gd name="T30" fmla="*/ 25 w 60"/>
                <a:gd name="T31" fmla="*/ 36 h 64"/>
                <a:gd name="T32" fmla="*/ 21 w 60"/>
                <a:gd name="T33" fmla="*/ 29 h 64"/>
                <a:gd name="T34" fmla="*/ 17 w 60"/>
                <a:gd name="T35" fmla="*/ 30 h 64"/>
                <a:gd name="T36" fmla="*/ 7 w 60"/>
                <a:gd name="T37" fmla="*/ 21 h 64"/>
                <a:gd name="T38" fmla="*/ 2 w 60"/>
                <a:gd name="T39" fmla="*/ 3 h 64"/>
                <a:gd name="T40" fmla="*/ 13 w 60"/>
                <a:gd name="T41" fmla="*/ 3 h 64"/>
                <a:gd name="T42" fmla="*/ 48 w 60"/>
                <a:gd name="T43" fmla="*/ 0 h 64"/>
                <a:gd name="T44" fmla="*/ 59 w 60"/>
                <a:gd name="T45" fmla="*/ 3 h 64"/>
                <a:gd name="T46" fmla="*/ 54 w 60"/>
                <a:gd name="T47" fmla="*/ 21 h 64"/>
                <a:gd name="T48" fmla="*/ 44 w 60"/>
                <a:gd name="T49" fmla="*/ 30 h 64"/>
                <a:gd name="T50" fmla="*/ 39 w 60"/>
                <a:gd name="T51" fmla="*/ 29 h 64"/>
                <a:gd name="T52" fmla="*/ 12 w 60"/>
                <a:gd name="T53" fmla="*/ 7 h 64"/>
                <a:gd name="T54" fmla="*/ 9 w 60"/>
                <a:gd name="T55" fmla="*/ 19 h 64"/>
                <a:gd name="T56" fmla="*/ 17 w 60"/>
                <a:gd name="T57" fmla="*/ 21 h 64"/>
                <a:gd name="T58" fmla="*/ 14 w 60"/>
                <a:gd name="T59" fmla="*/ 10 h 64"/>
                <a:gd name="T60" fmla="*/ 19 w 60"/>
                <a:gd name="T61" fmla="*/ 60 h 64"/>
                <a:gd name="T62" fmla="*/ 42 w 60"/>
                <a:gd name="T63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4">
                  <a:moveTo>
                    <a:pt x="30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0" y="11"/>
                    <a:pt x="20" y="16"/>
                    <a:pt x="22" y="20"/>
                  </a:cubicBezTo>
                  <a:cubicBezTo>
                    <a:pt x="23" y="25"/>
                    <a:pt x="26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5" y="28"/>
                    <a:pt x="37" y="25"/>
                    <a:pt x="39" y="20"/>
                  </a:cubicBezTo>
                  <a:cubicBezTo>
                    <a:pt x="40" y="16"/>
                    <a:pt x="41" y="11"/>
                    <a:pt x="41" y="7"/>
                  </a:cubicBezTo>
                  <a:cubicBezTo>
                    <a:pt x="30" y="7"/>
                    <a:pt x="30" y="7"/>
                    <a:pt x="30" y="7"/>
                  </a:cubicBezTo>
                  <a:close/>
                  <a:moveTo>
                    <a:pt x="47" y="10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12"/>
                    <a:pt x="54" y="16"/>
                    <a:pt x="51" y="19"/>
                  </a:cubicBezTo>
                  <a:cubicBezTo>
                    <a:pt x="49" y="21"/>
                    <a:pt x="46" y="23"/>
                    <a:pt x="42" y="24"/>
                  </a:cubicBezTo>
                  <a:cubicBezTo>
                    <a:pt x="43" y="23"/>
                    <a:pt x="43" y="22"/>
                    <a:pt x="43" y="21"/>
                  </a:cubicBezTo>
                  <a:cubicBezTo>
                    <a:pt x="45" y="17"/>
                    <a:pt x="45" y="13"/>
                    <a:pt x="45" y="9"/>
                  </a:cubicBezTo>
                  <a:cubicBezTo>
                    <a:pt x="47" y="10"/>
                    <a:pt x="47" y="10"/>
                    <a:pt x="47" y="10"/>
                  </a:cubicBezTo>
                  <a:close/>
                  <a:moveTo>
                    <a:pt x="39" y="29"/>
                  </a:moveTo>
                  <a:cubicBezTo>
                    <a:pt x="38" y="30"/>
                    <a:pt x="37" y="31"/>
                    <a:pt x="36" y="32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9"/>
                    <a:pt x="36" y="41"/>
                    <a:pt x="37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5" y="41"/>
                    <a:pt x="25" y="39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3" y="31"/>
                    <a:pt x="22" y="30"/>
                    <a:pt x="21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3" y="26"/>
                    <a:pt x="10" y="24"/>
                    <a:pt x="7" y="21"/>
                  </a:cubicBezTo>
                  <a:cubicBezTo>
                    <a:pt x="3" y="18"/>
                    <a:pt x="1" y="12"/>
                    <a:pt x="0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12"/>
                    <a:pt x="57" y="18"/>
                    <a:pt x="54" y="21"/>
                  </a:cubicBezTo>
                  <a:cubicBezTo>
                    <a:pt x="51" y="24"/>
                    <a:pt x="47" y="26"/>
                    <a:pt x="43" y="27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9" y="29"/>
                    <a:pt x="39" y="29"/>
                    <a:pt x="39" y="29"/>
                  </a:cubicBezTo>
                  <a:close/>
                  <a:moveTo>
                    <a:pt x="14" y="1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12"/>
                    <a:pt x="7" y="16"/>
                    <a:pt x="9" y="19"/>
                  </a:cubicBezTo>
                  <a:cubicBezTo>
                    <a:pt x="12" y="21"/>
                    <a:pt x="15" y="23"/>
                    <a:pt x="18" y="24"/>
                  </a:cubicBezTo>
                  <a:cubicBezTo>
                    <a:pt x="18" y="23"/>
                    <a:pt x="17" y="22"/>
                    <a:pt x="17" y="21"/>
                  </a:cubicBezTo>
                  <a:cubicBezTo>
                    <a:pt x="16" y="17"/>
                    <a:pt x="15" y="13"/>
                    <a:pt x="15" y="9"/>
                  </a:cubicBezTo>
                  <a:cubicBezTo>
                    <a:pt x="14" y="10"/>
                    <a:pt x="14" y="10"/>
                    <a:pt x="14" y="10"/>
                  </a:cubicBezTo>
                  <a:close/>
                  <a:moveTo>
                    <a:pt x="19" y="51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1"/>
                    <a:pt x="42" y="51"/>
                    <a:pt x="42" y="51"/>
                  </a:cubicBezTo>
                  <a:lnTo>
                    <a:pt x="19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Box 50"/>
          <p:cNvSpPr txBox="1"/>
          <p:nvPr/>
        </p:nvSpPr>
        <p:spPr>
          <a:xfrm>
            <a:off x="600075" y="3979545"/>
            <a:ext cx="3432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333236"/>
                </a:solidFill>
                <a:latin typeface="微软雅黑" panose="020B0503020204020204" charset="-122"/>
                <a:ea typeface="微软雅黑" panose="020B0503020204020204" charset="-122"/>
              </a:rPr>
              <a:t>调查法</a:t>
            </a:r>
          </a:p>
        </p:txBody>
      </p:sp>
      <p:sp>
        <p:nvSpPr>
          <p:cNvPr id="17" name="TextBox 50"/>
          <p:cNvSpPr txBox="1"/>
          <p:nvPr/>
        </p:nvSpPr>
        <p:spPr>
          <a:xfrm>
            <a:off x="4375785" y="3979545"/>
            <a:ext cx="3432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333236"/>
                </a:solidFill>
                <a:latin typeface="微软雅黑" panose="020B0503020204020204" charset="-122"/>
                <a:ea typeface="微软雅黑" panose="020B0503020204020204" charset="-122"/>
              </a:rPr>
              <a:t>功能分析法</a:t>
            </a:r>
          </a:p>
        </p:txBody>
      </p:sp>
      <p:sp>
        <p:nvSpPr>
          <p:cNvPr id="20" name="TextBox 50"/>
          <p:cNvSpPr txBox="1"/>
          <p:nvPr/>
        </p:nvSpPr>
        <p:spPr>
          <a:xfrm>
            <a:off x="8052435" y="3979545"/>
            <a:ext cx="3432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333236"/>
                </a:solidFill>
                <a:latin typeface="微软雅黑" panose="020B0503020204020204" charset="-122"/>
                <a:ea typeface="微软雅黑" panose="020B0503020204020204" charset="-122"/>
              </a:rPr>
              <a:t>文献研究法</a:t>
            </a:r>
          </a:p>
        </p:txBody>
      </p:sp>
      <p:sp>
        <p:nvSpPr>
          <p:cNvPr id="22" name="矩形 21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smtClean="0">
                <a:solidFill>
                  <a:srgbClr val="194258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 </a:t>
            </a:r>
            <a:r>
              <a:rPr lang="zh-CN" altLang="en-US" sz="3000" smtClean="0">
                <a:solidFill>
                  <a:srgbClr val="194258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研究方法</a:t>
            </a:r>
            <a:endParaRPr lang="zh-CN" altLang="en-US" sz="3000" b="1" smtClean="0">
              <a:solidFill>
                <a:srgbClr val="194258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0710" y="226149"/>
            <a:ext cx="395713" cy="553998"/>
            <a:chOff x="7208711" y="299392"/>
            <a:chExt cx="446475" cy="625065"/>
          </a:xfrm>
        </p:grpSpPr>
        <p:sp>
          <p:nvSpPr>
            <p:cNvPr id="24" name="Freeform 378"/>
            <p:cNvSpPr>
              <a:spLocks noEditPoints="1"/>
            </p:cNvSpPr>
            <p:nvPr/>
          </p:nvSpPr>
          <p:spPr bwMode="auto">
            <a:xfrm>
              <a:off x="7422027" y="299392"/>
              <a:ext cx="233159" cy="625065"/>
            </a:xfrm>
            <a:custGeom>
              <a:avLst/>
              <a:gdLst>
                <a:gd name="T0" fmla="*/ 0 w 20"/>
                <a:gd name="T1" fmla="*/ 1 h 53"/>
                <a:gd name="T2" fmla="*/ 0 w 20"/>
                <a:gd name="T3" fmla="*/ 1 h 53"/>
                <a:gd name="T4" fmla="*/ 1 w 20"/>
                <a:gd name="T5" fmla="*/ 0 h 53"/>
                <a:gd name="T6" fmla="*/ 2 w 20"/>
                <a:gd name="T7" fmla="*/ 1 h 53"/>
                <a:gd name="T8" fmla="*/ 3 w 20"/>
                <a:gd name="T9" fmla="*/ 2 h 53"/>
                <a:gd name="T10" fmla="*/ 2 w 20"/>
                <a:gd name="T11" fmla="*/ 3 h 53"/>
                <a:gd name="T12" fmla="*/ 2 w 20"/>
                <a:gd name="T13" fmla="*/ 3 h 53"/>
                <a:gd name="T14" fmla="*/ 1 w 20"/>
                <a:gd name="T15" fmla="*/ 4 h 53"/>
                <a:gd name="T16" fmla="*/ 11 w 20"/>
                <a:gd name="T17" fmla="*/ 28 h 53"/>
                <a:gd name="T18" fmla="*/ 11 w 20"/>
                <a:gd name="T19" fmla="*/ 28 h 53"/>
                <a:gd name="T20" fmla="*/ 11 w 20"/>
                <a:gd name="T21" fmla="*/ 28 h 53"/>
                <a:gd name="T22" fmla="*/ 10 w 20"/>
                <a:gd name="T23" fmla="*/ 29 h 53"/>
                <a:gd name="T24" fmla="*/ 11 w 20"/>
                <a:gd name="T25" fmla="*/ 30 h 53"/>
                <a:gd name="T26" fmla="*/ 10 w 20"/>
                <a:gd name="T27" fmla="*/ 32 h 53"/>
                <a:gd name="T28" fmla="*/ 8 w 20"/>
                <a:gd name="T29" fmla="*/ 32 h 53"/>
                <a:gd name="T30" fmla="*/ 6 w 20"/>
                <a:gd name="T31" fmla="*/ 32 h 53"/>
                <a:gd name="T32" fmla="*/ 6 w 20"/>
                <a:gd name="T33" fmla="*/ 31 h 53"/>
                <a:gd name="T34" fmla="*/ 5 w 20"/>
                <a:gd name="T35" fmla="*/ 31 h 53"/>
                <a:gd name="T36" fmla="*/ 5 w 20"/>
                <a:gd name="T37" fmla="*/ 31 h 53"/>
                <a:gd name="T38" fmla="*/ 5 w 20"/>
                <a:gd name="T39" fmla="*/ 30 h 53"/>
                <a:gd name="T40" fmla="*/ 0 w 20"/>
                <a:gd name="T41" fmla="*/ 19 h 53"/>
                <a:gd name="T42" fmla="*/ 0 w 20"/>
                <a:gd name="T43" fmla="*/ 19 h 53"/>
                <a:gd name="T44" fmla="*/ 0 w 20"/>
                <a:gd name="T45" fmla="*/ 1 h 53"/>
                <a:gd name="T46" fmla="*/ 0 w 20"/>
                <a:gd name="T47" fmla="*/ 46 h 53"/>
                <a:gd name="T48" fmla="*/ 17 w 20"/>
                <a:gd name="T49" fmla="*/ 46 h 53"/>
                <a:gd name="T50" fmla="*/ 19 w 20"/>
                <a:gd name="T51" fmla="*/ 49 h 53"/>
                <a:gd name="T52" fmla="*/ 19 w 20"/>
                <a:gd name="T53" fmla="*/ 50 h 53"/>
                <a:gd name="T54" fmla="*/ 17 w 20"/>
                <a:gd name="T55" fmla="*/ 53 h 53"/>
                <a:gd name="T56" fmla="*/ 0 w 20"/>
                <a:gd name="T57" fmla="*/ 53 h 53"/>
                <a:gd name="T58" fmla="*/ 0 w 20"/>
                <a:gd name="T59" fmla="*/ 46 h 53"/>
                <a:gd name="T60" fmla="*/ 2 w 20"/>
                <a:gd name="T61" fmla="*/ 37 h 53"/>
                <a:gd name="T62" fmla="*/ 17 w 20"/>
                <a:gd name="T63" fmla="*/ 31 h 53"/>
                <a:gd name="T64" fmla="*/ 19 w 20"/>
                <a:gd name="T65" fmla="*/ 31 h 53"/>
                <a:gd name="T66" fmla="*/ 19 w 20"/>
                <a:gd name="T67" fmla="*/ 33 h 53"/>
                <a:gd name="T68" fmla="*/ 19 w 20"/>
                <a:gd name="T69" fmla="*/ 34 h 53"/>
                <a:gd name="T70" fmla="*/ 3 w 20"/>
                <a:gd name="T71" fmla="*/ 40 h 53"/>
                <a:gd name="T72" fmla="*/ 2 w 20"/>
                <a:gd name="T73" fmla="*/ 40 h 53"/>
                <a:gd name="T74" fmla="*/ 1 w 20"/>
                <a:gd name="T75" fmla="*/ 38 h 53"/>
                <a:gd name="T76" fmla="*/ 2 w 20"/>
                <a:gd name="T77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5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0" y="31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3"/>
                    <a:pt x="7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"/>
                  </a:lnTo>
                  <a:close/>
                  <a:moveTo>
                    <a:pt x="0" y="46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9" y="47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2"/>
                    <a:pt x="18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0" y="46"/>
                  </a:lnTo>
                  <a:close/>
                  <a:moveTo>
                    <a:pt x="2" y="37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8" y="30"/>
                    <a:pt x="19" y="31"/>
                    <a:pt x="19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2" y="40"/>
                    <a:pt x="2" y="4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2" y="3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79"/>
            <p:cNvSpPr>
              <a:spLocks noEditPoints="1"/>
            </p:cNvSpPr>
            <p:nvPr/>
          </p:nvSpPr>
          <p:spPr bwMode="auto">
            <a:xfrm>
              <a:off x="7208711" y="309313"/>
              <a:ext cx="213316" cy="615143"/>
            </a:xfrm>
            <a:custGeom>
              <a:avLst/>
              <a:gdLst>
                <a:gd name="T0" fmla="*/ 5 w 18"/>
                <a:gd name="T1" fmla="*/ 45 h 52"/>
                <a:gd name="T2" fmla="*/ 5 w 18"/>
                <a:gd name="T3" fmla="*/ 45 h 52"/>
                <a:gd name="T4" fmla="*/ 6 w 18"/>
                <a:gd name="T5" fmla="*/ 44 h 52"/>
                <a:gd name="T6" fmla="*/ 3 w 18"/>
                <a:gd name="T7" fmla="*/ 34 h 52"/>
                <a:gd name="T8" fmla="*/ 2 w 18"/>
                <a:gd name="T9" fmla="*/ 33 h 52"/>
                <a:gd name="T10" fmla="*/ 0 w 18"/>
                <a:gd name="T11" fmla="*/ 29 h 52"/>
                <a:gd name="T12" fmla="*/ 3 w 18"/>
                <a:gd name="T13" fmla="*/ 25 h 52"/>
                <a:gd name="T14" fmla="*/ 4 w 18"/>
                <a:gd name="T15" fmla="*/ 23 h 52"/>
                <a:gd name="T16" fmla="*/ 14 w 18"/>
                <a:gd name="T17" fmla="*/ 11 h 52"/>
                <a:gd name="T18" fmla="*/ 15 w 18"/>
                <a:gd name="T19" fmla="*/ 10 h 52"/>
                <a:gd name="T20" fmla="*/ 13 w 18"/>
                <a:gd name="T21" fmla="*/ 5 h 52"/>
                <a:gd name="T22" fmla="*/ 12 w 18"/>
                <a:gd name="T23" fmla="*/ 5 h 52"/>
                <a:gd name="T24" fmla="*/ 12 w 18"/>
                <a:gd name="T25" fmla="*/ 5 h 52"/>
                <a:gd name="T26" fmla="*/ 11 w 18"/>
                <a:gd name="T27" fmla="*/ 5 h 52"/>
                <a:gd name="T28" fmla="*/ 10 w 18"/>
                <a:gd name="T29" fmla="*/ 3 h 52"/>
                <a:gd name="T30" fmla="*/ 11 w 18"/>
                <a:gd name="T31" fmla="*/ 3 h 52"/>
                <a:gd name="T32" fmla="*/ 12 w 18"/>
                <a:gd name="T33" fmla="*/ 2 h 52"/>
                <a:gd name="T34" fmla="*/ 18 w 18"/>
                <a:gd name="T35" fmla="*/ 0 h 52"/>
                <a:gd name="T36" fmla="*/ 18 w 18"/>
                <a:gd name="T37" fmla="*/ 18 h 52"/>
                <a:gd name="T38" fmla="*/ 17 w 18"/>
                <a:gd name="T39" fmla="*/ 18 h 52"/>
                <a:gd name="T40" fmla="*/ 10 w 18"/>
                <a:gd name="T41" fmla="*/ 25 h 52"/>
                <a:gd name="T42" fmla="*/ 10 w 18"/>
                <a:gd name="T43" fmla="*/ 27 h 52"/>
                <a:gd name="T44" fmla="*/ 11 w 18"/>
                <a:gd name="T45" fmla="*/ 29 h 52"/>
                <a:gd name="T46" fmla="*/ 10 w 18"/>
                <a:gd name="T47" fmla="*/ 32 h 52"/>
                <a:gd name="T48" fmla="*/ 9 w 18"/>
                <a:gd name="T49" fmla="*/ 34 h 52"/>
                <a:gd name="T50" fmla="*/ 16 w 18"/>
                <a:gd name="T51" fmla="*/ 45 h 52"/>
                <a:gd name="T52" fmla="*/ 17 w 18"/>
                <a:gd name="T53" fmla="*/ 45 h 52"/>
                <a:gd name="T54" fmla="*/ 18 w 18"/>
                <a:gd name="T55" fmla="*/ 45 h 52"/>
                <a:gd name="T56" fmla="*/ 18 w 18"/>
                <a:gd name="T57" fmla="*/ 52 h 52"/>
                <a:gd name="T58" fmla="*/ 5 w 18"/>
                <a:gd name="T59" fmla="*/ 52 h 52"/>
                <a:gd name="T60" fmla="*/ 3 w 18"/>
                <a:gd name="T61" fmla="*/ 49 h 52"/>
                <a:gd name="T62" fmla="*/ 3 w 18"/>
                <a:gd name="T63" fmla="*/ 48 h 52"/>
                <a:gd name="T64" fmla="*/ 5 w 18"/>
                <a:gd name="T65" fmla="*/ 45 h 52"/>
                <a:gd name="T66" fmla="*/ 6 w 18"/>
                <a:gd name="T67" fmla="*/ 27 h 52"/>
                <a:gd name="T68" fmla="*/ 8 w 18"/>
                <a:gd name="T69" fmla="*/ 29 h 52"/>
                <a:gd name="T70" fmla="*/ 6 w 18"/>
                <a:gd name="T71" fmla="*/ 31 h 52"/>
                <a:gd name="T72" fmla="*/ 3 w 18"/>
                <a:gd name="T73" fmla="*/ 29 h 52"/>
                <a:gd name="T74" fmla="*/ 6 w 18"/>
                <a:gd name="T75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" h="52"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4" y="41"/>
                    <a:pt x="3" y="37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7"/>
                    <a:pt x="1" y="25"/>
                    <a:pt x="3" y="25"/>
                  </a:cubicBezTo>
                  <a:cubicBezTo>
                    <a:pt x="3" y="24"/>
                    <a:pt x="4" y="24"/>
                    <a:pt x="4" y="23"/>
                  </a:cubicBezTo>
                  <a:cubicBezTo>
                    <a:pt x="6" y="18"/>
                    <a:pt x="9" y="14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8"/>
                  </a:cubicBezTo>
                  <a:cubicBezTo>
                    <a:pt x="14" y="19"/>
                    <a:pt x="12" y="22"/>
                    <a:pt x="10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1" y="30"/>
                    <a:pt x="11" y="31"/>
                    <a:pt x="10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10" y="38"/>
                    <a:pt x="12" y="42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3" y="52"/>
                    <a:pt x="3" y="51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6"/>
                    <a:pt x="3" y="45"/>
                    <a:pt x="5" y="45"/>
                  </a:cubicBezTo>
                  <a:close/>
                  <a:moveTo>
                    <a:pt x="6" y="27"/>
                  </a:moveTo>
                  <a:cubicBezTo>
                    <a:pt x="7" y="27"/>
                    <a:pt x="8" y="28"/>
                    <a:pt x="8" y="29"/>
                  </a:cubicBezTo>
                  <a:cubicBezTo>
                    <a:pt x="8" y="30"/>
                    <a:pt x="7" y="31"/>
                    <a:pt x="6" y="31"/>
                  </a:cubicBezTo>
                  <a:cubicBezTo>
                    <a:pt x="4" y="31"/>
                    <a:pt x="3" y="30"/>
                    <a:pt x="3" y="29"/>
                  </a:cubicBezTo>
                  <a:cubicBezTo>
                    <a:pt x="3" y="28"/>
                    <a:pt x="4" y="27"/>
                    <a:pt x="6" y="2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rgbClr val="194258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04. </a:t>
            </a:r>
            <a:r>
              <a:rPr lang="zh-CN" altLang="en-US" sz="3000" dirty="0" smtClean="0">
                <a:solidFill>
                  <a:srgbClr val="194258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技术路线</a:t>
            </a:r>
            <a:endParaRPr lang="zh-CN" altLang="en-US" sz="3000" b="1" dirty="0" smtClean="0">
              <a:solidFill>
                <a:srgbClr val="194258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10710" y="226149"/>
            <a:ext cx="395713" cy="553998"/>
            <a:chOff x="7208711" y="299392"/>
            <a:chExt cx="446475" cy="625065"/>
          </a:xfrm>
        </p:grpSpPr>
        <p:sp>
          <p:nvSpPr>
            <p:cNvPr id="44" name="Freeform 378"/>
            <p:cNvSpPr>
              <a:spLocks noEditPoints="1"/>
            </p:cNvSpPr>
            <p:nvPr/>
          </p:nvSpPr>
          <p:spPr bwMode="auto">
            <a:xfrm>
              <a:off x="7422027" y="299392"/>
              <a:ext cx="233159" cy="625065"/>
            </a:xfrm>
            <a:custGeom>
              <a:avLst/>
              <a:gdLst>
                <a:gd name="T0" fmla="*/ 0 w 20"/>
                <a:gd name="T1" fmla="*/ 1 h 53"/>
                <a:gd name="T2" fmla="*/ 0 w 20"/>
                <a:gd name="T3" fmla="*/ 1 h 53"/>
                <a:gd name="T4" fmla="*/ 1 w 20"/>
                <a:gd name="T5" fmla="*/ 0 h 53"/>
                <a:gd name="T6" fmla="*/ 2 w 20"/>
                <a:gd name="T7" fmla="*/ 1 h 53"/>
                <a:gd name="T8" fmla="*/ 3 w 20"/>
                <a:gd name="T9" fmla="*/ 2 h 53"/>
                <a:gd name="T10" fmla="*/ 2 w 20"/>
                <a:gd name="T11" fmla="*/ 3 h 53"/>
                <a:gd name="T12" fmla="*/ 2 w 20"/>
                <a:gd name="T13" fmla="*/ 3 h 53"/>
                <a:gd name="T14" fmla="*/ 1 w 20"/>
                <a:gd name="T15" fmla="*/ 4 h 53"/>
                <a:gd name="T16" fmla="*/ 11 w 20"/>
                <a:gd name="T17" fmla="*/ 28 h 53"/>
                <a:gd name="T18" fmla="*/ 11 w 20"/>
                <a:gd name="T19" fmla="*/ 28 h 53"/>
                <a:gd name="T20" fmla="*/ 11 w 20"/>
                <a:gd name="T21" fmla="*/ 28 h 53"/>
                <a:gd name="T22" fmla="*/ 10 w 20"/>
                <a:gd name="T23" fmla="*/ 29 h 53"/>
                <a:gd name="T24" fmla="*/ 11 w 20"/>
                <a:gd name="T25" fmla="*/ 30 h 53"/>
                <a:gd name="T26" fmla="*/ 10 w 20"/>
                <a:gd name="T27" fmla="*/ 32 h 53"/>
                <a:gd name="T28" fmla="*/ 8 w 20"/>
                <a:gd name="T29" fmla="*/ 32 h 53"/>
                <a:gd name="T30" fmla="*/ 6 w 20"/>
                <a:gd name="T31" fmla="*/ 32 h 53"/>
                <a:gd name="T32" fmla="*/ 6 w 20"/>
                <a:gd name="T33" fmla="*/ 31 h 53"/>
                <a:gd name="T34" fmla="*/ 5 w 20"/>
                <a:gd name="T35" fmla="*/ 31 h 53"/>
                <a:gd name="T36" fmla="*/ 5 w 20"/>
                <a:gd name="T37" fmla="*/ 31 h 53"/>
                <a:gd name="T38" fmla="*/ 5 w 20"/>
                <a:gd name="T39" fmla="*/ 30 h 53"/>
                <a:gd name="T40" fmla="*/ 0 w 20"/>
                <a:gd name="T41" fmla="*/ 19 h 53"/>
                <a:gd name="T42" fmla="*/ 0 w 20"/>
                <a:gd name="T43" fmla="*/ 19 h 53"/>
                <a:gd name="T44" fmla="*/ 0 w 20"/>
                <a:gd name="T45" fmla="*/ 1 h 53"/>
                <a:gd name="T46" fmla="*/ 0 w 20"/>
                <a:gd name="T47" fmla="*/ 46 h 53"/>
                <a:gd name="T48" fmla="*/ 17 w 20"/>
                <a:gd name="T49" fmla="*/ 46 h 53"/>
                <a:gd name="T50" fmla="*/ 19 w 20"/>
                <a:gd name="T51" fmla="*/ 49 h 53"/>
                <a:gd name="T52" fmla="*/ 19 w 20"/>
                <a:gd name="T53" fmla="*/ 50 h 53"/>
                <a:gd name="T54" fmla="*/ 17 w 20"/>
                <a:gd name="T55" fmla="*/ 53 h 53"/>
                <a:gd name="T56" fmla="*/ 0 w 20"/>
                <a:gd name="T57" fmla="*/ 53 h 53"/>
                <a:gd name="T58" fmla="*/ 0 w 20"/>
                <a:gd name="T59" fmla="*/ 46 h 53"/>
                <a:gd name="T60" fmla="*/ 2 w 20"/>
                <a:gd name="T61" fmla="*/ 37 h 53"/>
                <a:gd name="T62" fmla="*/ 17 w 20"/>
                <a:gd name="T63" fmla="*/ 31 h 53"/>
                <a:gd name="T64" fmla="*/ 19 w 20"/>
                <a:gd name="T65" fmla="*/ 31 h 53"/>
                <a:gd name="T66" fmla="*/ 19 w 20"/>
                <a:gd name="T67" fmla="*/ 33 h 53"/>
                <a:gd name="T68" fmla="*/ 19 w 20"/>
                <a:gd name="T69" fmla="*/ 34 h 53"/>
                <a:gd name="T70" fmla="*/ 3 w 20"/>
                <a:gd name="T71" fmla="*/ 40 h 53"/>
                <a:gd name="T72" fmla="*/ 2 w 20"/>
                <a:gd name="T73" fmla="*/ 40 h 53"/>
                <a:gd name="T74" fmla="*/ 1 w 20"/>
                <a:gd name="T75" fmla="*/ 38 h 53"/>
                <a:gd name="T76" fmla="*/ 2 w 20"/>
                <a:gd name="T77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5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0" y="31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3"/>
                    <a:pt x="7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"/>
                  </a:lnTo>
                  <a:close/>
                  <a:moveTo>
                    <a:pt x="0" y="46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9" y="47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2"/>
                    <a:pt x="18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0" y="46"/>
                  </a:lnTo>
                  <a:close/>
                  <a:moveTo>
                    <a:pt x="2" y="37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8" y="30"/>
                    <a:pt x="19" y="31"/>
                    <a:pt x="19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2" y="40"/>
                    <a:pt x="2" y="4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2" y="3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79"/>
            <p:cNvSpPr>
              <a:spLocks noEditPoints="1"/>
            </p:cNvSpPr>
            <p:nvPr/>
          </p:nvSpPr>
          <p:spPr bwMode="auto">
            <a:xfrm>
              <a:off x="7208711" y="309313"/>
              <a:ext cx="213316" cy="615143"/>
            </a:xfrm>
            <a:custGeom>
              <a:avLst/>
              <a:gdLst>
                <a:gd name="T0" fmla="*/ 5 w 18"/>
                <a:gd name="T1" fmla="*/ 45 h 52"/>
                <a:gd name="T2" fmla="*/ 5 w 18"/>
                <a:gd name="T3" fmla="*/ 45 h 52"/>
                <a:gd name="T4" fmla="*/ 6 w 18"/>
                <a:gd name="T5" fmla="*/ 44 h 52"/>
                <a:gd name="T6" fmla="*/ 3 w 18"/>
                <a:gd name="T7" fmla="*/ 34 h 52"/>
                <a:gd name="T8" fmla="*/ 2 w 18"/>
                <a:gd name="T9" fmla="*/ 33 h 52"/>
                <a:gd name="T10" fmla="*/ 0 w 18"/>
                <a:gd name="T11" fmla="*/ 29 h 52"/>
                <a:gd name="T12" fmla="*/ 3 w 18"/>
                <a:gd name="T13" fmla="*/ 25 h 52"/>
                <a:gd name="T14" fmla="*/ 4 w 18"/>
                <a:gd name="T15" fmla="*/ 23 h 52"/>
                <a:gd name="T16" fmla="*/ 14 w 18"/>
                <a:gd name="T17" fmla="*/ 11 h 52"/>
                <a:gd name="T18" fmla="*/ 15 w 18"/>
                <a:gd name="T19" fmla="*/ 10 h 52"/>
                <a:gd name="T20" fmla="*/ 13 w 18"/>
                <a:gd name="T21" fmla="*/ 5 h 52"/>
                <a:gd name="T22" fmla="*/ 12 w 18"/>
                <a:gd name="T23" fmla="*/ 5 h 52"/>
                <a:gd name="T24" fmla="*/ 12 w 18"/>
                <a:gd name="T25" fmla="*/ 5 h 52"/>
                <a:gd name="T26" fmla="*/ 11 w 18"/>
                <a:gd name="T27" fmla="*/ 5 h 52"/>
                <a:gd name="T28" fmla="*/ 10 w 18"/>
                <a:gd name="T29" fmla="*/ 3 h 52"/>
                <a:gd name="T30" fmla="*/ 11 w 18"/>
                <a:gd name="T31" fmla="*/ 3 h 52"/>
                <a:gd name="T32" fmla="*/ 12 w 18"/>
                <a:gd name="T33" fmla="*/ 2 h 52"/>
                <a:gd name="T34" fmla="*/ 18 w 18"/>
                <a:gd name="T35" fmla="*/ 0 h 52"/>
                <a:gd name="T36" fmla="*/ 18 w 18"/>
                <a:gd name="T37" fmla="*/ 18 h 52"/>
                <a:gd name="T38" fmla="*/ 17 w 18"/>
                <a:gd name="T39" fmla="*/ 18 h 52"/>
                <a:gd name="T40" fmla="*/ 10 w 18"/>
                <a:gd name="T41" fmla="*/ 25 h 52"/>
                <a:gd name="T42" fmla="*/ 10 w 18"/>
                <a:gd name="T43" fmla="*/ 27 h 52"/>
                <a:gd name="T44" fmla="*/ 11 w 18"/>
                <a:gd name="T45" fmla="*/ 29 h 52"/>
                <a:gd name="T46" fmla="*/ 10 w 18"/>
                <a:gd name="T47" fmla="*/ 32 h 52"/>
                <a:gd name="T48" fmla="*/ 9 w 18"/>
                <a:gd name="T49" fmla="*/ 34 h 52"/>
                <a:gd name="T50" fmla="*/ 16 w 18"/>
                <a:gd name="T51" fmla="*/ 45 h 52"/>
                <a:gd name="T52" fmla="*/ 17 w 18"/>
                <a:gd name="T53" fmla="*/ 45 h 52"/>
                <a:gd name="T54" fmla="*/ 18 w 18"/>
                <a:gd name="T55" fmla="*/ 45 h 52"/>
                <a:gd name="T56" fmla="*/ 18 w 18"/>
                <a:gd name="T57" fmla="*/ 52 h 52"/>
                <a:gd name="T58" fmla="*/ 5 w 18"/>
                <a:gd name="T59" fmla="*/ 52 h 52"/>
                <a:gd name="T60" fmla="*/ 3 w 18"/>
                <a:gd name="T61" fmla="*/ 49 h 52"/>
                <a:gd name="T62" fmla="*/ 3 w 18"/>
                <a:gd name="T63" fmla="*/ 48 h 52"/>
                <a:gd name="T64" fmla="*/ 5 w 18"/>
                <a:gd name="T65" fmla="*/ 45 h 52"/>
                <a:gd name="T66" fmla="*/ 6 w 18"/>
                <a:gd name="T67" fmla="*/ 27 h 52"/>
                <a:gd name="T68" fmla="*/ 8 w 18"/>
                <a:gd name="T69" fmla="*/ 29 h 52"/>
                <a:gd name="T70" fmla="*/ 6 w 18"/>
                <a:gd name="T71" fmla="*/ 31 h 52"/>
                <a:gd name="T72" fmla="*/ 3 w 18"/>
                <a:gd name="T73" fmla="*/ 29 h 52"/>
                <a:gd name="T74" fmla="*/ 6 w 18"/>
                <a:gd name="T75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" h="52"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4" y="41"/>
                    <a:pt x="3" y="37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7"/>
                    <a:pt x="1" y="25"/>
                    <a:pt x="3" y="25"/>
                  </a:cubicBezTo>
                  <a:cubicBezTo>
                    <a:pt x="3" y="24"/>
                    <a:pt x="4" y="24"/>
                    <a:pt x="4" y="23"/>
                  </a:cubicBezTo>
                  <a:cubicBezTo>
                    <a:pt x="6" y="18"/>
                    <a:pt x="9" y="14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8"/>
                  </a:cubicBezTo>
                  <a:cubicBezTo>
                    <a:pt x="14" y="19"/>
                    <a:pt x="12" y="22"/>
                    <a:pt x="10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1" y="30"/>
                    <a:pt x="11" y="31"/>
                    <a:pt x="10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10" y="38"/>
                    <a:pt x="12" y="42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3" y="52"/>
                    <a:pt x="3" y="51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6"/>
                    <a:pt x="3" y="45"/>
                    <a:pt x="5" y="45"/>
                  </a:cubicBezTo>
                  <a:close/>
                  <a:moveTo>
                    <a:pt x="6" y="27"/>
                  </a:moveTo>
                  <a:cubicBezTo>
                    <a:pt x="7" y="27"/>
                    <a:pt x="8" y="28"/>
                    <a:pt x="8" y="29"/>
                  </a:cubicBezTo>
                  <a:cubicBezTo>
                    <a:pt x="8" y="30"/>
                    <a:pt x="7" y="31"/>
                    <a:pt x="6" y="31"/>
                  </a:cubicBezTo>
                  <a:cubicBezTo>
                    <a:pt x="4" y="31"/>
                    <a:pt x="3" y="30"/>
                    <a:pt x="3" y="29"/>
                  </a:cubicBezTo>
                  <a:cubicBezTo>
                    <a:pt x="3" y="28"/>
                    <a:pt x="4" y="27"/>
                    <a:pt x="6" y="2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41294" y="1214965"/>
            <a:ext cx="95474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zh-CN" sz="1200" dirty="0" smtClean="0"/>
              <a:t>该系统前台我使用的</a:t>
            </a:r>
            <a:r>
              <a:rPr lang="zh-CN" altLang="zh-CN" sz="1200" dirty="0" smtClean="0"/>
              <a:t>是</a:t>
            </a:r>
            <a:r>
              <a:rPr lang="en-US" altLang="zh-CN" sz="1200" dirty="0" smtClean="0"/>
              <a:t>JSP</a:t>
            </a:r>
            <a:r>
              <a:rPr lang="zh-CN" altLang="zh-CN" sz="1200" dirty="0" smtClean="0"/>
              <a:t>，</a:t>
            </a:r>
            <a:r>
              <a:rPr lang="zh-CN" altLang="zh-CN" sz="1200" dirty="0" smtClean="0"/>
              <a:t>该软件的开发是在</a:t>
            </a:r>
            <a:r>
              <a:rPr lang="en-US" altLang="zh-CN" sz="1200" dirty="0" smtClean="0"/>
              <a:t>windows</a:t>
            </a:r>
            <a:r>
              <a:rPr lang="zh-CN" altLang="zh-CN" sz="1200" dirty="0" smtClean="0"/>
              <a:t>操作系统下进行，</a:t>
            </a:r>
            <a:r>
              <a:rPr lang="zh-CN" altLang="zh-CN" sz="1200" dirty="0" smtClean="0"/>
              <a:t>利用</a:t>
            </a:r>
            <a:r>
              <a:rPr lang="en-US" altLang="zh-CN" sz="1200" dirty="0" err="1" smtClean="0"/>
              <a:t>Myeclipse</a:t>
            </a:r>
            <a:r>
              <a:rPr lang="zh-CN" altLang="zh-CN" sz="1200" dirty="0" smtClean="0"/>
              <a:t>工具</a:t>
            </a:r>
            <a:r>
              <a:rPr lang="zh-CN" altLang="zh-CN" sz="1200" dirty="0" smtClean="0"/>
              <a:t>进行开发，不需要任何大型系统软件和应用软件来支持。</a:t>
            </a:r>
          </a:p>
          <a:p>
            <a:r>
              <a:rPr lang="en-US" altLang="zh-CN" sz="1200" dirty="0" smtClean="0"/>
              <a:t>2.Myeclipse</a:t>
            </a:r>
            <a:r>
              <a:rPr lang="zh-CN" altLang="zh-CN" sz="1200" dirty="0" smtClean="0"/>
              <a:t>作为</a:t>
            </a:r>
            <a:r>
              <a:rPr lang="zh-CN" altLang="zh-CN" sz="1200" dirty="0" smtClean="0"/>
              <a:t>开发工具，后台数据库</a:t>
            </a:r>
            <a:r>
              <a:rPr lang="zh-CN" altLang="zh-CN" sz="1200" dirty="0" smtClean="0"/>
              <a:t>使用</a:t>
            </a:r>
            <a:r>
              <a:rPr lang="en-US" altLang="zh-CN" sz="1200" dirty="0" err="1" smtClean="0"/>
              <a:t>Mysql</a:t>
            </a:r>
            <a:r>
              <a:rPr lang="zh-CN" altLang="zh-CN" sz="1200" dirty="0" smtClean="0"/>
              <a:t>，</a:t>
            </a:r>
            <a:r>
              <a:rPr lang="zh-CN" altLang="zh-CN" sz="1200" dirty="0" smtClean="0"/>
              <a:t>该系统是一</a:t>
            </a:r>
            <a:r>
              <a:rPr lang="zh-CN" altLang="zh-CN" sz="1200" dirty="0" smtClean="0"/>
              <a:t>个</a:t>
            </a:r>
            <a:r>
              <a:rPr lang="zh-CN" altLang="en-US" sz="1200" dirty="0" smtClean="0"/>
              <a:t>在线投票的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应用</a:t>
            </a:r>
            <a:r>
              <a:rPr lang="zh-CN" altLang="zh-CN" sz="1200" dirty="0" smtClean="0"/>
              <a:t>软件</a:t>
            </a:r>
            <a:r>
              <a:rPr lang="zh-CN" altLang="zh-CN" sz="1200" dirty="0" smtClean="0"/>
              <a:t>，对该软件的操作不需要高配置的计算机，只要在计算机上能够运行</a:t>
            </a:r>
            <a:r>
              <a:rPr lang="en-US" altLang="zh-CN" sz="1200" dirty="0" smtClean="0"/>
              <a:t>windows</a:t>
            </a:r>
            <a:r>
              <a:rPr lang="zh-CN" altLang="zh-CN" sz="1200" dirty="0" smtClean="0"/>
              <a:t>操作系统即可，也不需要高配置的计算机来开发和运行该软件。</a:t>
            </a:r>
          </a:p>
          <a:p>
            <a:endParaRPr lang="zh-CN" altLang="en-US" sz="1200" dirty="0" smtClean="0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53286" y="871170"/>
            <a:ext cx="644434" cy="644434"/>
          </a:xfrm>
          <a:prstGeom prst="roundRect">
            <a:avLst/>
          </a:prstGeom>
          <a:solidFill>
            <a:srgbClr val="194258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09315" y="969899"/>
            <a:ext cx="582569" cy="321469"/>
            <a:chOff x="307460" y="361463"/>
            <a:chExt cx="582569" cy="321469"/>
          </a:xfrm>
        </p:grpSpPr>
        <p:sp>
          <p:nvSpPr>
            <p:cNvPr id="13" name="Freeform 319"/>
            <p:cNvSpPr>
              <a:spLocks noEditPoints="1"/>
            </p:cNvSpPr>
            <p:nvPr/>
          </p:nvSpPr>
          <p:spPr bwMode="auto">
            <a:xfrm>
              <a:off x="307460" y="625581"/>
              <a:ext cx="392404" cy="57351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320"/>
            <p:cNvSpPr>
              <a:spLocks noChangeArrowheads="1"/>
            </p:cNvSpPr>
            <p:nvPr/>
          </p:nvSpPr>
          <p:spPr bwMode="auto">
            <a:xfrm>
              <a:off x="387450" y="432397"/>
              <a:ext cx="150925" cy="24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321"/>
            <p:cNvSpPr>
              <a:spLocks noChangeArrowheads="1"/>
            </p:cNvSpPr>
            <p:nvPr/>
          </p:nvSpPr>
          <p:spPr bwMode="auto">
            <a:xfrm>
              <a:off x="387450" y="483711"/>
              <a:ext cx="150925" cy="24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322"/>
            <p:cNvSpPr>
              <a:spLocks noChangeArrowheads="1"/>
            </p:cNvSpPr>
            <p:nvPr/>
          </p:nvSpPr>
          <p:spPr bwMode="auto">
            <a:xfrm>
              <a:off x="387450" y="536536"/>
              <a:ext cx="150925" cy="2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23"/>
            <p:cNvSpPr/>
            <p:nvPr/>
          </p:nvSpPr>
          <p:spPr bwMode="auto">
            <a:xfrm>
              <a:off x="336135" y="361463"/>
              <a:ext cx="332034" cy="258082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24"/>
            <p:cNvSpPr>
              <a:spLocks noEditPoints="1"/>
            </p:cNvSpPr>
            <p:nvPr/>
          </p:nvSpPr>
          <p:spPr bwMode="auto">
            <a:xfrm>
              <a:off x="547430" y="372027"/>
              <a:ext cx="342599" cy="294304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68093" y="869082"/>
            <a:ext cx="4643649" cy="583200"/>
          </a:xfrm>
        </p:spPr>
        <p:txBody>
          <a:bodyPr/>
          <a:lstStyle/>
          <a:p>
            <a:r>
              <a:rPr lang="en-US" altLang="zh-CN" sz="2800" b="1" dirty="0">
                <a:latin typeface="Impact" panose="020B0806030902050204" pitchFamily="34" charset="0"/>
                <a:ea typeface="微软雅黑" panose="020B0503020204020204" charset="-122"/>
              </a:rPr>
              <a:t>04. </a:t>
            </a:r>
            <a:r>
              <a:rPr lang="zh-CN" altLang="en-US" sz="2800" b="1" dirty="0">
                <a:latin typeface="Impact" panose="020B0806030902050204" pitchFamily="34" charset="0"/>
                <a:ea typeface="微软雅黑" panose="020B0503020204020204" charset="-122"/>
              </a:rPr>
              <a:t>工作进度和计划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2251" y="1477495"/>
            <a:ext cx="7227514" cy="538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14"/>
  <p:tag name="KSO_WM_SLIDE_INDEX" val="14"/>
  <p:tag name="KSO_WM_SLIDE_ITEM_CNT" val="0"/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11"/>
  <p:tag name="KSO_WM_SLIDE_INDEX" val="11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15"/>
  <p:tag name="KSO_WM_SLIDE_INDEX" val="15"/>
  <p:tag name="KSO_WM_SLIDE_ITEM_CNT" val="0"/>
  <p:tag name="KSO_WM_SLIDE_TYPE" val="section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20"/>
  <p:tag name="KSO_WM_SLIDE_INDEX" val="20"/>
  <p:tag name="KSO_WM_SLIDE_ITEM_CNT" val="0"/>
  <p:tag name="KSO_WM_SLIDE_TYPE" val="text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22"/>
  <p:tag name="KSO_WM_SLIDE_INDEX" val="22"/>
  <p:tag name="KSO_WM_SLIDE_ITEM_CNT" val="0"/>
  <p:tag name="KSO_WM_SLIDE_TYPE" val="sectionTitle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25"/>
  <p:tag name="KSO_WM_SLIDE_INDEX" val="2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TEMPLATE_THUMBS_INDEX" val="1、2、3、4、6、7、8、16、17、20、25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1"/>
  <p:tag name="KSO_WM_SLIDE_INDEX" val="1"/>
  <p:tag name="KSO_WM_SLIDE_ITEM_CNT" val="0"/>
  <p:tag name="KSO_WM_SLIDE_TYPE" val="title"/>
  <p:tag name="KSO_WM_TEMPLATE_THUMBS_INDEX" val="1、2、3、4、6、7、8、16、17、20、25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3"/>
  <p:tag name="KSO_WM_SLIDE_INDEX" val="3"/>
  <p:tag name="KSO_WM_SLIDE_ITEM_CNT" val="0"/>
  <p:tag name="KSO_WM_SLIDE_TYPE" val="section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7"/>
  <p:tag name="KSO_WM_SLIDE_INDEX" val="7"/>
  <p:tag name="KSO_WM_SLIDE_ITEM_CNT" val="0"/>
  <p:tag name="KSO_WM_SLIDE_TYPE" val="sectionTitle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12"/>
  <p:tag name="KSO_WM_SLIDE_INDEX" val="12"/>
  <p:tag name="KSO_WM_SLIDE_ITEM_CNT" val="0"/>
  <p:tag name="KSO_WM_SLIDE_TYPE" val="text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1"/>
  <p:tag name="KSO_WM_TAG_VERSION" val="1.0"/>
  <p:tag name="KSO_WM_SLIDE_ID" val="basetag20161351_13"/>
  <p:tag name="KSO_WM_SLIDE_INDEX" val="13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975</Words>
  <Application>Microsoft Office PowerPoint</Application>
  <PresentationFormat>自定义</PresentationFormat>
  <Paragraphs>60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2_Office 主题</vt:lpstr>
      <vt:lpstr> 基于SSM的投票管理系统的设计与实现</vt:lpstr>
      <vt:lpstr>幻灯片 2</vt:lpstr>
      <vt:lpstr>01.研究内容</vt:lpstr>
      <vt:lpstr>02. 研究依据</vt:lpstr>
      <vt:lpstr>幻灯片 5</vt:lpstr>
      <vt:lpstr>幻灯片 6</vt:lpstr>
      <vt:lpstr>幻灯片 7</vt:lpstr>
      <vt:lpstr>幻灯片 8</vt:lpstr>
      <vt:lpstr>04. 工作进度和计划</vt:lpstr>
      <vt:lpstr>幻灯片 10</vt:lpstr>
      <vt:lpstr>06. 参考文献</vt:lpstr>
      <vt:lpstr>谢谢观看 请各位老师批评指正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基于视觉无人机自主降落系统设计</dc:title>
  <dc:creator/>
  <cp:lastModifiedBy>XTAO</cp:lastModifiedBy>
  <cp:revision>42</cp:revision>
  <dcterms:created xsi:type="dcterms:W3CDTF">2015-05-05T08:02:00Z</dcterms:created>
  <dcterms:modified xsi:type="dcterms:W3CDTF">2018-10-16T03:54:39Z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