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7" r:id="rId2"/>
    <p:sldId id="256" r:id="rId3"/>
    <p:sldId id="258" r:id="rId4"/>
    <p:sldId id="263" r:id="rId5"/>
    <p:sldId id="267" r:id="rId6"/>
    <p:sldId id="259" r:id="rId7"/>
    <p:sldId id="265" r:id="rId8"/>
    <p:sldId id="270" r:id="rId9"/>
    <p:sldId id="262"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4546"/>
    <a:srgbClr val="004143"/>
    <a:srgbClr val="004445"/>
    <a:srgbClr val="D9D9D9"/>
    <a:srgbClr val="F2F2F2"/>
    <a:srgbClr val="014244"/>
    <a:srgbClr val="004646"/>
    <a:srgbClr val="004E4B"/>
    <a:srgbClr val="014747"/>
    <a:srgbClr val="0043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6" d="100"/>
          <a:sy n="66" d="100"/>
        </p:scale>
        <p:origin x="-1320" y="-538"/>
      </p:cViewPr>
      <p:guideLst>
        <p:guide orient="horz" pos="2160"/>
        <p:guide pos="3840"/>
      </p:guideLst>
    </p:cSldViewPr>
  </p:slideViewPr>
  <p:notesTextViewPr>
    <p:cViewPr>
      <p:scale>
        <a:sx n="1" d="1"/>
        <a:sy n="1" d="1"/>
      </p:scale>
      <p:origin x="0" y="0"/>
    </p:cViewPr>
  </p:notesTextViewPr>
  <p:sorterViewPr>
    <p:cViewPr>
      <p:scale>
        <a:sx n="66" d="100"/>
        <a:sy n="66" d="100"/>
      </p:scale>
      <p:origin x="0" y="-216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2018/10/17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35337657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更多模板请关注：https://haosc.tukuppt.com</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ED0BD721-DBD6-4B90-80ED-9A074FD7EE88}" type="datetimeFigureOut">
              <a:rPr lang="zh-CN" altLang="en-US" smtClean="0"/>
              <a:t>2018/10/17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712179-0CBD-44A8-951E-A340C3744EDA}"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D0BD721-DBD6-4B90-80ED-9A074FD7EE88}" type="datetimeFigureOut">
              <a:rPr lang="zh-CN" altLang="en-US" smtClean="0"/>
              <a:t>2018/10/17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712179-0CBD-44A8-951E-A340C3744EDA}"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D0BD721-DBD6-4B90-80ED-9A074FD7EE88}" type="datetimeFigureOut">
              <a:rPr lang="zh-CN" altLang="en-US" smtClean="0"/>
              <a:t>2018/10/17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712179-0CBD-44A8-951E-A340C3744EDA}"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D0BD721-DBD6-4B90-80ED-9A074FD7EE88}" type="datetimeFigureOut">
              <a:rPr lang="zh-CN" altLang="en-US" smtClean="0"/>
              <a:t>2018/10/17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712179-0CBD-44A8-951E-A340C3744EDA}"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ED0BD721-DBD6-4B90-80ED-9A074FD7EE88}" type="datetimeFigureOut">
              <a:rPr lang="zh-CN" altLang="en-US" smtClean="0"/>
              <a:t>2018/10/17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712179-0CBD-44A8-951E-A340C3744EDA}"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ED0BD721-DBD6-4B90-80ED-9A074FD7EE88}" type="datetimeFigureOut">
              <a:rPr lang="zh-CN" altLang="en-US" smtClean="0"/>
              <a:t>2018/10/17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C712179-0CBD-44A8-951E-A340C3744EDA}"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ED0BD721-DBD6-4B90-80ED-9A074FD7EE88}" type="datetimeFigureOut">
              <a:rPr lang="zh-CN" altLang="en-US" smtClean="0"/>
              <a:t>2018/10/17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C712179-0CBD-44A8-951E-A340C3744EDA}"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D0BD721-DBD6-4B90-80ED-9A074FD7EE88}" type="datetimeFigureOut">
              <a:rPr lang="zh-CN" altLang="en-US" smtClean="0"/>
              <a:t>2018/10/17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C712179-0CBD-44A8-951E-A340C3744EDA}"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D0BD721-DBD6-4B90-80ED-9A074FD7EE88}" type="datetimeFigureOut">
              <a:rPr lang="zh-CN" altLang="en-US" smtClean="0"/>
              <a:t>2018/10/17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C712179-0CBD-44A8-951E-A340C3744EDA}"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ED0BD721-DBD6-4B90-80ED-9A074FD7EE88}" type="datetimeFigureOut">
              <a:rPr lang="zh-CN" altLang="en-US" smtClean="0"/>
              <a:t>2018/10/17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C712179-0CBD-44A8-951E-A340C3744EDA}"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ED0BD721-DBD6-4B90-80ED-9A074FD7EE88}" type="datetimeFigureOut">
              <a:rPr lang="zh-CN" altLang="en-US" smtClean="0"/>
              <a:t>2018/10/17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C712179-0CBD-44A8-951E-A340C3744EDA}"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pitchFamily="34" charset="-122"/>
                <a:ea typeface="微软雅黑" panose="020B0503020204020204" pitchFamily="34" charset="-122"/>
              </a:defRPr>
            </a:lvl1pPr>
          </a:lstStyle>
          <a:p>
            <a:fld id="{ED0BD721-DBD6-4B90-80ED-9A074FD7EE88}" type="datetimeFigureOut">
              <a:rPr lang="zh-CN" altLang="en-US" smtClean="0"/>
              <a:t>2018/10/17</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pitchFamily="34" charset="-122"/>
                <a:ea typeface="微软雅黑" panose="020B0503020204020204" pitchFamily="34" charset="-122"/>
              </a:defRPr>
            </a:lvl1pPr>
          </a:lstStyle>
          <a:p>
            <a:fld id="{3C712179-0CBD-44A8-951E-A340C3744EDA}" type="slidenum">
              <a:rPr lang="zh-CN" altLang="en-US" smtClean="0"/>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文本框 6"/>
          <p:cNvSpPr txBox="1"/>
          <p:nvPr/>
        </p:nvSpPr>
        <p:spPr>
          <a:xfrm>
            <a:off x="2145921" y="3190665"/>
            <a:ext cx="7900158" cy="923330"/>
          </a:xfrm>
          <a:prstGeom prst="rect">
            <a:avLst/>
          </a:prstGeom>
          <a:noFill/>
        </p:spPr>
        <p:txBody>
          <a:bodyPr wrap="square" rtlCol="0">
            <a:spAutoFit/>
          </a:bodyPr>
          <a:lstStyle/>
          <a:p>
            <a:pPr algn="ctr"/>
            <a:r>
              <a:rPr lang="zh-CN" altLang="en-US" sz="5400" b="1" dirty="0" smtClean="0">
                <a:solidFill>
                  <a:schemeClr val="bg1"/>
                </a:solidFill>
                <a:latin typeface="微软雅黑" panose="020B0503020204020204" pitchFamily="34" charset="-122"/>
                <a:ea typeface="微软雅黑" panose="020B0503020204020204" pitchFamily="34" charset="-122"/>
              </a:rPr>
              <a:t>毕业设计开题报告</a:t>
            </a:r>
            <a:endParaRPr lang="zh-CN" altLang="en-US" sz="5400" b="1" dirty="0">
              <a:solidFill>
                <a:schemeClr val="bg1"/>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4812209" y="986344"/>
            <a:ext cx="2567583" cy="2099331"/>
            <a:chOff x="793751" y="2361406"/>
            <a:chExt cx="2611438" cy="2135188"/>
          </a:xfrm>
        </p:grpSpPr>
        <p:sp>
          <p:nvSpPr>
            <p:cNvPr id="10" name="Freeform 9"/>
            <p:cNvSpPr>
              <a:spLocks noEditPoints="1"/>
            </p:cNvSpPr>
            <p:nvPr/>
          </p:nvSpPr>
          <p:spPr bwMode="auto">
            <a:xfrm>
              <a:off x="793751" y="2361406"/>
              <a:ext cx="2611438" cy="2135188"/>
            </a:xfrm>
            <a:custGeom>
              <a:avLst/>
              <a:gdLst>
                <a:gd name="T0" fmla="*/ 299 w 1645"/>
                <a:gd name="T1" fmla="*/ 761 h 1345"/>
                <a:gd name="T2" fmla="*/ 299 w 1645"/>
                <a:gd name="T3" fmla="*/ 1059 h 1345"/>
                <a:gd name="T4" fmla="*/ 823 w 1645"/>
                <a:gd name="T5" fmla="*/ 1345 h 1345"/>
                <a:gd name="T6" fmla="*/ 1346 w 1645"/>
                <a:gd name="T7" fmla="*/ 1059 h 1345"/>
                <a:gd name="T8" fmla="*/ 1346 w 1645"/>
                <a:gd name="T9" fmla="*/ 761 h 1345"/>
                <a:gd name="T10" fmla="*/ 823 w 1645"/>
                <a:gd name="T11" fmla="*/ 1046 h 1345"/>
                <a:gd name="T12" fmla="*/ 299 w 1645"/>
                <a:gd name="T13" fmla="*/ 761 h 1345"/>
                <a:gd name="T14" fmla="*/ 299 w 1645"/>
                <a:gd name="T15" fmla="*/ 761 h 1345"/>
                <a:gd name="T16" fmla="*/ 823 w 1645"/>
                <a:gd name="T17" fmla="*/ 0 h 1345"/>
                <a:gd name="T18" fmla="*/ 0 w 1645"/>
                <a:gd name="T19" fmla="*/ 448 h 1345"/>
                <a:gd name="T20" fmla="*/ 823 w 1645"/>
                <a:gd name="T21" fmla="*/ 896 h 1345"/>
                <a:gd name="T22" fmla="*/ 1496 w 1645"/>
                <a:gd name="T23" fmla="*/ 530 h 1345"/>
                <a:gd name="T24" fmla="*/ 1496 w 1645"/>
                <a:gd name="T25" fmla="*/ 1046 h 1345"/>
                <a:gd name="T26" fmla="*/ 1645 w 1645"/>
                <a:gd name="T27" fmla="*/ 1046 h 1345"/>
                <a:gd name="T28" fmla="*/ 1645 w 1645"/>
                <a:gd name="T29" fmla="*/ 448 h 1345"/>
                <a:gd name="T30" fmla="*/ 823 w 1645"/>
                <a:gd name="T31" fmla="*/ 0 h 1345"/>
                <a:gd name="T32" fmla="*/ 823 w 1645"/>
                <a:gd name="T33" fmla="*/ 0 h 1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45" h="1345">
                  <a:moveTo>
                    <a:pt x="299" y="761"/>
                  </a:moveTo>
                  <a:lnTo>
                    <a:pt x="299" y="1059"/>
                  </a:lnTo>
                  <a:lnTo>
                    <a:pt x="823" y="1345"/>
                  </a:lnTo>
                  <a:lnTo>
                    <a:pt x="1346" y="1059"/>
                  </a:lnTo>
                  <a:lnTo>
                    <a:pt x="1346" y="761"/>
                  </a:lnTo>
                  <a:lnTo>
                    <a:pt x="823" y="1046"/>
                  </a:lnTo>
                  <a:lnTo>
                    <a:pt x="299" y="761"/>
                  </a:lnTo>
                  <a:lnTo>
                    <a:pt x="299" y="761"/>
                  </a:lnTo>
                  <a:close/>
                  <a:moveTo>
                    <a:pt x="823" y="0"/>
                  </a:moveTo>
                  <a:lnTo>
                    <a:pt x="0" y="448"/>
                  </a:lnTo>
                  <a:lnTo>
                    <a:pt x="823" y="896"/>
                  </a:lnTo>
                  <a:lnTo>
                    <a:pt x="1496" y="530"/>
                  </a:lnTo>
                  <a:lnTo>
                    <a:pt x="1496" y="1046"/>
                  </a:lnTo>
                  <a:lnTo>
                    <a:pt x="1645" y="1046"/>
                  </a:lnTo>
                  <a:lnTo>
                    <a:pt x="1645" y="448"/>
                  </a:lnTo>
                  <a:lnTo>
                    <a:pt x="823" y="0"/>
                  </a:lnTo>
                  <a:lnTo>
                    <a:pt x="823" y="0"/>
                  </a:lnTo>
                  <a:close/>
                </a:path>
              </a:pathLst>
            </a:custGeom>
            <a:gradFill flip="none" rotWithShape="1">
              <a:gsLst>
                <a:gs pos="0">
                  <a:schemeClr val="bg1"/>
                </a:gs>
                <a:gs pos="92000">
                  <a:schemeClr val="bg1">
                    <a:lumMod val="75000"/>
                  </a:schemeClr>
                </a:gs>
                <a:gs pos="100000">
                  <a:schemeClr val="bg1">
                    <a:lumMod val="65000"/>
                  </a:schemeClr>
                </a:gs>
                <a:gs pos="100000">
                  <a:schemeClr val="bg1">
                    <a:lumMod val="50000"/>
                  </a:schemeClr>
                </a:gs>
              </a:gsLst>
              <a:lin ang="5400000" scaled="1"/>
              <a:tileRect/>
            </a:gradFill>
            <a:ln>
              <a:noFill/>
            </a:ln>
          </p:spPr>
          <p:txBody>
            <a:bodyPr vert="horz" wrap="square" lIns="91440" tIns="45720" rIns="91440" bIns="45720"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1" name="菱形 10"/>
            <p:cNvSpPr/>
            <p:nvPr/>
          </p:nvSpPr>
          <p:spPr>
            <a:xfrm>
              <a:off x="1591470" y="2810527"/>
              <a:ext cx="1016000" cy="533400"/>
            </a:xfrm>
            <a:prstGeom prst="diamond">
              <a:avLst/>
            </a:prstGeom>
            <a:solidFill>
              <a:srgbClr val="005D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
        <p:nvSpPr>
          <p:cNvPr id="12" name="副标题 2"/>
          <p:cNvSpPr>
            <a:spLocks noGrp="1"/>
          </p:cNvSpPr>
          <p:nvPr>
            <p:ph type="subTitle" idx="1"/>
          </p:nvPr>
        </p:nvSpPr>
        <p:spPr>
          <a:xfrm>
            <a:off x="2373313" y="4113995"/>
            <a:ext cx="7445374" cy="396505"/>
          </a:xfrm>
        </p:spPr>
        <p:txBody>
          <a:bodyPr>
            <a:normAutofit lnSpcReduction="10000"/>
          </a:bodyPr>
          <a:lstStyle/>
          <a:p>
            <a:r>
              <a:rPr lang="en-US" altLang="zh-CN" dirty="0" smtClean="0">
                <a:solidFill>
                  <a:schemeClr val="bg1"/>
                </a:solidFill>
                <a:latin typeface="Arial" panose="020B0604020202020204" pitchFamily="34" charset="0"/>
                <a:cs typeface="Arial" panose="020B0604020202020204" pitchFamily="34" charset="0"/>
              </a:rPr>
              <a:t>Graduation project opening report</a:t>
            </a:r>
            <a:endParaRPr lang="zh-CN" altLang="en-US" dirty="0">
              <a:solidFill>
                <a:schemeClr val="bg1"/>
              </a:solidFill>
              <a:latin typeface="Arial" panose="020B0604020202020204" pitchFamily="34" charset="0"/>
              <a:cs typeface="Arial" panose="020B0604020202020204" pitchFamily="34" charset="0"/>
            </a:endParaRPr>
          </a:p>
        </p:txBody>
      </p:sp>
      <p:sp>
        <p:nvSpPr>
          <p:cNvPr id="14" name="圆角矩形 4"/>
          <p:cNvSpPr/>
          <p:nvPr/>
        </p:nvSpPr>
        <p:spPr>
          <a:xfrm>
            <a:off x="4486275" y="4726389"/>
            <a:ext cx="3219450" cy="647700"/>
          </a:xfrm>
          <a:prstGeom prst="roundRect">
            <a:avLst>
              <a:gd name="adj" fmla="val 2254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015852"/>
                </a:solidFill>
                <a:latin typeface="微软雅黑" panose="020B0503020204020204" pitchFamily="34" charset="-122"/>
                <a:ea typeface="微软雅黑" panose="020B0503020204020204" pitchFamily="34" charset="-122"/>
              </a:rPr>
              <a:t>指导老师</a:t>
            </a:r>
            <a:r>
              <a:rPr lang="zh-CN" altLang="en-US" dirty="0" smtClean="0">
                <a:solidFill>
                  <a:srgbClr val="015852"/>
                </a:solidFill>
                <a:latin typeface="微软雅黑" panose="020B0503020204020204" pitchFamily="34" charset="-122"/>
                <a:ea typeface="微软雅黑" panose="020B0503020204020204" pitchFamily="34" charset="-122"/>
              </a:rPr>
              <a:t>：</a:t>
            </a:r>
            <a:r>
              <a:rPr lang="zh-CN" altLang="en-US" dirty="0">
                <a:solidFill>
                  <a:srgbClr val="015852"/>
                </a:solidFill>
                <a:latin typeface="微软雅黑" panose="020B0503020204020204" pitchFamily="34" charset="-122"/>
                <a:ea typeface="微软雅黑" panose="020B0503020204020204" pitchFamily="34" charset="-122"/>
              </a:rPr>
              <a:t>高宾</a:t>
            </a:r>
            <a:endParaRPr lang="zh-CN" altLang="en-US" dirty="0">
              <a:solidFill>
                <a:srgbClr val="015852"/>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750"/>
                                        <p:tgtEl>
                                          <p:spTgt spid="7"/>
                                        </p:tgtEl>
                                      </p:cBhvr>
                                    </p:animEffect>
                                    <p:anim calcmode="lin" valueType="num">
                                      <p:cBhvr>
                                        <p:cTn id="14" dur="750" fill="hold"/>
                                        <p:tgtEl>
                                          <p:spTgt spid="7"/>
                                        </p:tgtEl>
                                        <p:attrNameLst>
                                          <p:attrName>ppt_x</p:attrName>
                                        </p:attrNameLst>
                                      </p:cBhvr>
                                      <p:tavLst>
                                        <p:tav tm="0">
                                          <p:val>
                                            <p:strVal val="#ppt_x"/>
                                          </p:val>
                                        </p:tav>
                                        <p:tav tm="100000">
                                          <p:val>
                                            <p:strVal val="#ppt_x"/>
                                          </p:val>
                                        </p:tav>
                                      </p:tavLst>
                                    </p:anim>
                                    <p:anim calcmode="lin" valueType="num">
                                      <p:cBhvr>
                                        <p:cTn id="15" dur="750" fill="hold"/>
                                        <p:tgtEl>
                                          <p:spTgt spid="7"/>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16" presetClass="entr" presetSubtype="37" fill="hold" grpId="0" nodeType="after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animEffect transition="in" filter="barn(outVertical)">
                                      <p:cBhvr>
                                        <p:cTn id="19" dur="500"/>
                                        <p:tgtEl>
                                          <p:spTgt spid="12">
                                            <p:txEl>
                                              <p:pRg st="0" end="0"/>
                                            </p:txEl>
                                          </p:spTgt>
                                        </p:tgtEl>
                                      </p:cBhvr>
                                    </p:animEffect>
                                  </p:childTnLst>
                                </p:cTn>
                              </p:par>
                            </p:childTnLst>
                          </p:cTn>
                        </p:par>
                        <p:par>
                          <p:cTn id="20" fill="hold">
                            <p:stCondLst>
                              <p:cond delay="2000"/>
                            </p:stCondLst>
                            <p:childTnLst>
                              <p:par>
                                <p:cTn id="21" presetID="53" presetClass="entr" presetSubtype="16"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p:cTn id="23" dur="500" fill="hold"/>
                                        <p:tgtEl>
                                          <p:spTgt spid="14"/>
                                        </p:tgtEl>
                                        <p:attrNameLst>
                                          <p:attrName>ppt_w</p:attrName>
                                        </p:attrNameLst>
                                      </p:cBhvr>
                                      <p:tavLst>
                                        <p:tav tm="0">
                                          <p:val>
                                            <p:fltVal val="0"/>
                                          </p:val>
                                        </p:tav>
                                        <p:tav tm="100000">
                                          <p:val>
                                            <p:strVal val="#ppt_w"/>
                                          </p:val>
                                        </p:tav>
                                      </p:tavLst>
                                    </p:anim>
                                    <p:anim calcmode="lin" valueType="num">
                                      <p:cBhvr>
                                        <p:cTn id="24" dur="500" fill="hold"/>
                                        <p:tgtEl>
                                          <p:spTgt spid="14"/>
                                        </p:tgtEl>
                                        <p:attrNameLst>
                                          <p:attrName>ppt_h</p:attrName>
                                        </p:attrNameLst>
                                      </p:cBhvr>
                                      <p:tavLst>
                                        <p:tav tm="0">
                                          <p:val>
                                            <p:fltVal val="0"/>
                                          </p:val>
                                        </p:tav>
                                        <p:tav tm="100000">
                                          <p:val>
                                            <p:strVal val="#ppt_h"/>
                                          </p:val>
                                        </p:tav>
                                      </p:tavLst>
                                    </p:anim>
                                    <p:animEffect transition="in" filter="fade">
                                      <p:cBhvr>
                                        <p:cTn id="2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build="p"/>
      <p:bldP spid="1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矩形: 圆角 16"/>
          <p:cNvSpPr/>
          <p:nvPr/>
        </p:nvSpPr>
        <p:spPr>
          <a:xfrm>
            <a:off x="3960813" y="635000"/>
            <a:ext cx="4270375" cy="1045865"/>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文本框 6"/>
          <p:cNvSpPr txBox="1"/>
          <p:nvPr/>
        </p:nvSpPr>
        <p:spPr>
          <a:xfrm>
            <a:off x="4730560" y="696267"/>
            <a:ext cx="2730879" cy="923330"/>
          </a:xfrm>
          <a:prstGeom prst="rect">
            <a:avLst/>
          </a:prstGeom>
          <a:noFill/>
        </p:spPr>
        <p:txBody>
          <a:bodyPr wrap="square" rtlCol="0">
            <a:spAutoFit/>
          </a:bodyPr>
          <a:lstStyle/>
          <a:p>
            <a:pPr algn="dist"/>
            <a:r>
              <a:rPr lang="zh-CN" altLang="en-US" sz="5400" b="1" dirty="0">
                <a:solidFill>
                  <a:srgbClr val="004A49"/>
                </a:solidFill>
                <a:latin typeface="微软雅黑" panose="020B0503020204020204" pitchFamily="34" charset="-122"/>
                <a:ea typeface="微软雅黑" panose="020B0503020204020204" pitchFamily="34" charset="-122"/>
              </a:rPr>
              <a:t>目录</a:t>
            </a:r>
          </a:p>
        </p:txBody>
      </p:sp>
      <p:sp>
        <p:nvSpPr>
          <p:cNvPr id="18" name="矩形 17"/>
          <p:cNvSpPr/>
          <p:nvPr/>
        </p:nvSpPr>
        <p:spPr>
          <a:xfrm>
            <a:off x="3452112" y="2045301"/>
            <a:ext cx="781050" cy="762000"/>
          </a:xfrm>
          <a:prstGeom prst="rect">
            <a:avLst/>
          </a:prstGeom>
          <a:noFill/>
          <a:ln w="28575">
            <a:solidFill>
              <a:schemeClr val="accent1">
                <a:lumMod val="60000"/>
                <a:lumOff val="40000"/>
                <a:alpha val="8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solidFill>
                  <a:schemeClr val="bg1"/>
                </a:solidFill>
                <a:latin typeface="Adobe Gothic Std B" panose="020B0800000000000000" pitchFamily="34" charset="-128"/>
                <a:ea typeface="Adobe Gothic Std B" panose="020B0800000000000000" pitchFamily="34" charset="-128"/>
              </a:rPr>
              <a:t>01</a:t>
            </a:r>
            <a:endParaRPr lang="zh-CN" altLang="en-US" sz="3600" b="1" dirty="0">
              <a:solidFill>
                <a:schemeClr val="bg1"/>
              </a:solidFill>
              <a:latin typeface="Adobe Gothic Std B" panose="020B0800000000000000" pitchFamily="34" charset="-128"/>
              <a:ea typeface="微软雅黑" panose="020B0503020204020204" pitchFamily="34" charset="-122"/>
            </a:endParaRPr>
          </a:p>
        </p:txBody>
      </p:sp>
      <p:sp>
        <p:nvSpPr>
          <p:cNvPr id="19" name="文本框 18"/>
          <p:cNvSpPr txBox="1"/>
          <p:nvPr/>
        </p:nvSpPr>
        <p:spPr>
          <a:xfrm>
            <a:off x="4233162" y="2072358"/>
            <a:ext cx="4173348" cy="707886"/>
          </a:xfrm>
          <a:prstGeom prst="rect">
            <a:avLst/>
          </a:prstGeom>
          <a:noFill/>
        </p:spPr>
        <p:txBody>
          <a:bodyPr wrap="square" rtlCol="0">
            <a:spAutoFit/>
          </a:bodyPr>
          <a:lstStyle/>
          <a:p>
            <a:pPr algn="ctr"/>
            <a:r>
              <a:rPr lang="zh-CN" altLang="en-US" sz="4000" b="1" dirty="0">
                <a:solidFill>
                  <a:schemeClr val="bg1"/>
                </a:solidFill>
                <a:latin typeface="微软雅黑" panose="020B0503020204020204" pitchFamily="34" charset="-122"/>
                <a:ea typeface="微软雅黑" panose="020B0503020204020204" pitchFamily="34" charset="-122"/>
              </a:rPr>
              <a:t>选题</a:t>
            </a:r>
            <a:r>
              <a:rPr lang="zh-CN" altLang="en-US" sz="4000" b="1" dirty="0" smtClean="0">
                <a:solidFill>
                  <a:schemeClr val="bg1"/>
                </a:solidFill>
                <a:latin typeface="微软雅黑" panose="020B0503020204020204" pitchFamily="34" charset="-122"/>
                <a:ea typeface="微软雅黑" panose="020B0503020204020204" pitchFamily="34" charset="-122"/>
              </a:rPr>
              <a:t>背景与意义</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sp>
        <p:nvSpPr>
          <p:cNvPr id="20" name="矩形 19"/>
          <p:cNvSpPr/>
          <p:nvPr/>
        </p:nvSpPr>
        <p:spPr>
          <a:xfrm>
            <a:off x="3452112" y="3173904"/>
            <a:ext cx="781050" cy="762000"/>
          </a:xfrm>
          <a:prstGeom prst="rect">
            <a:avLst/>
          </a:prstGeom>
          <a:noFill/>
          <a:ln w="28575">
            <a:solidFill>
              <a:schemeClr val="accent1">
                <a:lumMod val="60000"/>
                <a:lumOff val="40000"/>
                <a:alpha val="8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solidFill>
                  <a:schemeClr val="bg1"/>
                </a:solidFill>
                <a:latin typeface="Adobe Gothic Std B" panose="020B0800000000000000" pitchFamily="34" charset="-128"/>
                <a:ea typeface="Adobe Gothic Std B" panose="020B0800000000000000" pitchFamily="34" charset="-128"/>
              </a:rPr>
              <a:t>02</a:t>
            </a:r>
            <a:endParaRPr lang="zh-CN" altLang="en-US" sz="3600" b="1" dirty="0">
              <a:solidFill>
                <a:schemeClr val="bg1"/>
              </a:solidFill>
              <a:latin typeface="Adobe Gothic Std B" panose="020B0800000000000000" pitchFamily="34" charset="-128"/>
              <a:ea typeface="微软雅黑" panose="020B0503020204020204" pitchFamily="34" charset="-122"/>
            </a:endParaRPr>
          </a:p>
        </p:txBody>
      </p:sp>
      <p:sp>
        <p:nvSpPr>
          <p:cNvPr id="27" name="文本框 26"/>
          <p:cNvSpPr txBox="1"/>
          <p:nvPr/>
        </p:nvSpPr>
        <p:spPr>
          <a:xfrm>
            <a:off x="4233162" y="3200961"/>
            <a:ext cx="4173348" cy="707886"/>
          </a:xfrm>
          <a:prstGeom prst="rect">
            <a:avLst/>
          </a:prstGeom>
          <a:noFill/>
        </p:spPr>
        <p:txBody>
          <a:bodyPr wrap="square" rtlCol="0">
            <a:spAutoFit/>
          </a:bodyPr>
          <a:lstStyle/>
          <a:p>
            <a:pPr algn="ctr"/>
            <a:r>
              <a:rPr lang="zh-CN" altLang="en-US" sz="4000" b="1" dirty="0" smtClean="0">
                <a:solidFill>
                  <a:schemeClr val="bg1"/>
                </a:solidFill>
                <a:latin typeface="微软雅黑" panose="020B0503020204020204" pitchFamily="34" charset="-122"/>
                <a:ea typeface="微软雅黑" panose="020B0503020204020204" pitchFamily="34" charset="-122"/>
              </a:rPr>
              <a:t>论文框架与内容</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750"/>
                                        <p:tgtEl>
                                          <p:spTgt spid="7"/>
                                        </p:tgtEl>
                                      </p:cBhvr>
                                    </p:animEffect>
                                    <p:anim calcmode="lin" valueType="num">
                                      <p:cBhvr>
                                        <p:cTn id="8" dur="750" fill="hold"/>
                                        <p:tgtEl>
                                          <p:spTgt spid="7"/>
                                        </p:tgtEl>
                                        <p:attrNameLst>
                                          <p:attrName>ppt_x</p:attrName>
                                        </p:attrNameLst>
                                      </p:cBhvr>
                                      <p:tavLst>
                                        <p:tav tm="0">
                                          <p:val>
                                            <p:strVal val="#ppt_x"/>
                                          </p:val>
                                        </p:tav>
                                        <p:tav tm="100000">
                                          <p:val>
                                            <p:strVal val="#ppt_x"/>
                                          </p:val>
                                        </p:tav>
                                      </p:tavLst>
                                    </p:anim>
                                    <p:anim calcmode="lin" valueType="num">
                                      <p:cBhvr>
                                        <p:cTn id="9" dur="75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9" name="组合 8"/>
          <p:cNvGrpSpPr/>
          <p:nvPr/>
        </p:nvGrpSpPr>
        <p:grpSpPr>
          <a:xfrm>
            <a:off x="811709" y="2379335"/>
            <a:ext cx="2567583" cy="2099331"/>
            <a:chOff x="793751" y="2361406"/>
            <a:chExt cx="2611438" cy="2135188"/>
          </a:xfrm>
        </p:grpSpPr>
        <p:sp>
          <p:nvSpPr>
            <p:cNvPr id="10" name="Freeform 9"/>
            <p:cNvSpPr>
              <a:spLocks noEditPoints="1"/>
            </p:cNvSpPr>
            <p:nvPr/>
          </p:nvSpPr>
          <p:spPr bwMode="auto">
            <a:xfrm>
              <a:off x="793751" y="2361406"/>
              <a:ext cx="2611438" cy="2135188"/>
            </a:xfrm>
            <a:custGeom>
              <a:avLst/>
              <a:gdLst>
                <a:gd name="T0" fmla="*/ 299 w 1645"/>
                <a:gd name="T1" fmla="*/ 761 h 1345"/>
                <a:gd name="T2" fmla="*/ 299 w 1645"/>
                <a:gd name="T3" fmla="*/ 1059 h 1345"/>
                <a:gd name="T4" fmla="*/ 823 w 1645"/>
                <a:gd name="T5" fmla="*/ 1345 h 1345"/>
                <a:gd name="T6" fmla="*/ 1346 w 1645"/>
                <a:gd name="T7" fmla="*/ 1059 h 1345"/>
                <a:gd name="T8" fmla="*/ 1346 w 1645"/>
                <a:gd name="T9" fmla="*/ 761 h 1345"/>
                <a:gd name="T10" fmla="*/ 823 w 1645"/>
                <a:gd name="T11" fmla="*/ 1046 h 1345"/>
                <a:gd name="T12" fmla="*/ 299 w 1645"/>
                <a:gd name="T13" fmla="*/ 761 h 1345"/>
                <a:gd name="T14" fmla="*/ 299 w 1645"/>
                <a:gd name="T15" fmla="*/ 761 h 1345"/>
                <a:gd name="T16" fmla="*/ 823 w 1645"/>
                <a:gd name="T17" fmla="*/ 0 h 1345"/>
                <a:gd name="T18" fmla="*/ 0 w 1645"/>
                <a:gd name="T19" fmla="*/ 448 h 1345"/>
                <a:gd name="T20" fmla="*/ 823 w 1645"/>
                <a:gd name="T21" fmla="*/ 896 h 1345"/>
                <a:gd name="T22" fmla="*/ 1496 w 1645"/>
                <a:gd name="T23" fmla="*/ 530 h 1345"/>
                <a:gd name="T24" fmla="*/ 1496 w 1645"/>
                <a:gd name="T25" fmla="*/ 1046 h 1345"/>
                <a:gd name="T26" fmla="*/ 1645 w 1645"/>
                <a:gd name="T27" fmla="*/ 1046 h 1345"/>
                <a:gd name="T28" fmla="*/ 1645 w 1645"/>
                <a:gd name="T29" fmla="*/ 448 h 1345"/>
                <a:gd name="T30" fmla="*/ 823 w 1645"/>
                <a:gd name="T31" fmla="*/ 0 h 1345"/>
                <a:gd name="T32" fmla="*/ 823 w 1645"/>
                <a:gd name="T33" fmla="*/ 0 h 1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45" h="1345">
                  <a:moveTo>
                    <a:pt x="299" y="761"/>
                  </a:moveTo>
                  <a:lnTo>
                    <a:pt x="299" y="1059"/>
                  </a:lnTo>
                  <a:lnTo>
                    <a:pt x="823" y="1345"/>
                  </a:lnTo>
                  <a:lnTo>
                    <a:pt x="1346" y="1059"/>
                  </a:lnTo>
                  <a:lnTo>
                    <a:pt x="1346" y="761"/>
                  </a:lnTo>
                  <a:lnTo>
                    <a:pt x="823" y="1046"/>
                  </a:lnTo>
                  <a:lnTo>
                    <a:pt x="299" y="761"/>
                  </a:lnTo>
                  <a:lnTo>
                    <a:pt x="299" y="761"/>
                  </a:lnTo>
                  <a:close/>
                  <a:moveTo>
                    <a:pt x="823" y="0"/>
                  </a:moveTo>
                  <a:lnTo>
                    <a:pt x="0" y="448"/>
                  </a:lnTo>
                  <a:lnTo>
                    <a:pt x="823" y="896"/>
                  </a:lnTo>
                  <a:lnTo>
                    <a:pt x="1496" y="530"/>
                  </a:lnTo>
                  <a:lnTo>
                    <a:pt x="1496" y="1046"/>
                  </a:lnTo>
                  <a:lnTo>
                    <a:pt x="1645" y="1046"/>
                  </a:lnTo>
                  <a:lnTo>
                    <a:pt x="1645" y="448"/>
                  </a:lnTo>
                  <a:lnTo>
                    <a:pt x="823" y="0"/>
                  </a:lnTo>
                  <a:lnTo>
                    <a:pt x="823" y="0"/>
                  </a:lnTo>
                  <a:close/>
                </a:path>
              </a:pathLst>
            </a:custGeom>
            <a:gradFill flip="none" rotWithShape="1">
              <a:gsLst>
                <a:gs pos="0">
                  <a:schemeClr val="bg1"/>
                </a:gs>
                <a:gs pos="92000">
                  <a:schemeClr val="bg1">
                    <a:lumMod val="75000"/>
                  </a:schemeClr>
                </a:gs>
                <a:gs pos="100000">
                  <a:schemeClr val="bg1">
                    <a:lumMod val="65000"/>
                  </a:schemeClr>
                </a:gs>
                <a:gs pos="100000">
                  <a:schemeClr val="bg1">
                    <a:lumMod val="50000"/>
                  </a:schemeClr>
                </a:gs>
              </a:gsLst>
              <a:lin ang="5400000" scaled="1"/>
              <a:tileRect/>
            </a:gradFill>
            <a:ln>
              <a:noFill/>
            </a:ln>
          </p:spPr>
          <p:txBody>
            <a:bodyPr vert="horz" wrap="square" lIns="91440" tIns="45720" rIns="91440" bIns="45720"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1" name="菱形 10"/>
            <p:cNvSpPr/>
            <p:nvPr/>
          </p:nvSpPr>
          <p:spPr>
            <a:xfrm>
              <a:off x="1591470" y="2810527"/>
              <a:ext cx="1016000" cy="533400"/>
            </a:xfrm>
            <a:prstGeom prst="diamond">
              <a:avLst/>
            </a:prstGeom>
            <a:solidFill>
              <a:srgbClr val="005D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13" name="组合 12"/>
          <p:cNvGrpSpPr/>
          <p:nvPr/>
        </p:nvGrpSpPr>
        <p:grpSpPr>
          <a:xfrm>
            <a:off x="4163615" y="2734995"/>
            <a:ext cx="5783771" cy="1388010"/>
            <a:chOff x="3204115" y="3848269"/>
            <a:chExt cx="5783771" cy="1388010"/>
          </a:xfrm>
        </p:grpSpPr>
        <p:sp>
          <p:nvSpPr>
            <p:cNvPr id="15" name="文本框 14"/>
            <p:cNvSpPr txBox="1"/>
            <p:nvPr/>
          </p:nvSpPr>
          <p:spPr>
            <a:xfrm>
              <a:off x="3204115" y="3848269"/>
              <a:ext cx="5783771" cy="1015663"/>
            </a:xfrm>
            <a:prstGeom prst="rect">
              <a:avLst/>
            </a:prstGeom>
            <a:noFill/>
          </p:spPr>
          <p:txBody>
            <a:bodyPr wrap="square" rtlCol="0">
              <a:spAutoFit/>
            </a:bodyPr>
            <a:lstStyle/>
            <a:p>
              <a:pPr algn="ctr"/>
              <a:r>
                <a:rPr lang="zh-CN" altLang="en-US" sz="6000" b="1" dirty="0">
                  <a:solidFill>
                    <a:schemeClr val="bg1"/>
                  </a:solidFill>
                  <a:latin typeface="微软雅黑" panose="020B0503020204020204" pitchFamily="34" charset="-122"/>
                  <a:ea typeface="微软雅黑" panose="020B0503020204020204" pitchFamily="34" charset="-122"/>
                </a:rPr>
                <a:t>选题背景与意义</a:t>
              </a:r>
            </a:p>
          </p:txBody>
        </p:sp>
        <p:sp>
          <p:nvSpPr>
            <p:cNvPr id="16" name="文本框 15"/>
            <p:cNvSpPr txBox="1"/>
            <p:nvPr/>
          </p:nvSpPr>
          <p:spPr>
            <a:xfrm>
              <a:off x="3379128" y="4866947"/>
              <a:ext cx="5433744" cy="369332"/>
            </a:xfrm>
            <a:prstGeom prst="rect">
              <a:avLst/>
            </a:prstGeom>
            <a:noFill/>
          </p:spPr>
          <p:txBody>
            <a:bodyPr wrap="square" rtlCol="0">
              <a:spAutoFit/>
            </a:bodyPr>
            <a:lstStyle/>
            <a:p>
              <a:pPr algn="dist"/>
              <a:r>
                <a:rPr lang="en-US" altLang="zh-CN" dirty="0">
                  <a:solidFill>
                    <a:schemeClr val="bg1"/>
                  </a:solidFill>
                  <a:latin typeface="Arial" panose="020B0604020202020204" pitchFamily="34" charset="0"/>
                  <a:ea typeface="微软雅黑" panose="020B0503020204020204" pitchFamily="34" charset="-122"/>
                  <a:cs typeface="Arial" panose="020B0604020202020204" pitchFamily="34" charset="0"/>
                </a:rPr>
                <a:t>Background and significance of the selected topic</a:t>
              </a:r>
              <a:endParaRPr lang="zh-CN" altLang="en-US"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0" name="TextBox 2"/>
          <p:cNvSpPr txBox="1"/>
          <p:nvPr/>
        </p:nvSpPr>
        <p:spPr>
          <a:xfrm>
            <a:off x="3006075" y="651876"/>
            <a:ext cx="6179850" cy="661712"/>
          </a:xfrm>
          <a:prstGeom prst="rect">
            <a:avLst/>
          </a:prstGeom>
          <a:noFill/>
        </p:spPr>
        <p:txBody>
          <a:bodyPr wrap="square" lIns="45711" tIns="22856" rIns="45711" bIns="22856" rtlCol="0">
            <a:spAutoFit/>
          </a:bodyPr>
          <a:lstStyle/>
          <a:p>
            <a:pPr algn="ctr"/>
            <a:r>
              <a:rPr lang="zh-CN" altLang="en-US" sz="4000" b="1" dirty="0">
                <a:solidFill>
                  <a:schemeClr val="bg1"/>
                </a:solidFill>
                <a:latin typeface="微软雅黑" panose="020B0503020204020204" pitchFamily="34" charset="-122"/>
                <a:ea typeface="微软雅黑" panose="020B0503020204020204" pitchFamily="34" charset="-122"/>
              </a:rPr>
              <a:t>选题背景</a:t>
            </a:r>
            <a:endParaRPr lang="id-ID" sz="4000" b="1" dirty="0">
              <a:solidFill>
                <a:schemeClr val="bg1"/>
              </a:solidFill>
              <a:latin typeface="微软雅黑" panose="020B0503020204020204" pitchFamily="34" charset="-122"/>
              <a:ea typeface="微软雅黑" panose="020B0503020204020204" pitchFamily="34" charset="-122"/>
              <a:cs typeface="Lato Regular"/>
            </a:endParaRPr>
          </a:p>
        </p:txBody>
      </p:sp>
      <p:sp>
        <p:nvSpPr>
          <p:cNvPr id="3" name="TextBox 2"/>
          <p:cNvSpPr txBox="1"/>
          <p:nvPr/>
        </p:nvSpPr>
        <p:spPr>
          <a:xfrm>
            <a:off x="707984" y="1527329"/>
            <a:ext cx="11005595" cy="1323439"/>
          </a:xfrm>
          <a:prstGeom prst="rect">
            <a:avLst/>
          </a:prstGeom>
          <a:noFill/>
        </p:spPr>
        <p:txBody>
          <a:bodyPr wrap="square" rtlCol="0">
            <a:spAutoFit/>
          </a:bodyPr>
          <a:lstStyle/>
          <a:p>
            <a:r>
              <a:rPr lang="zh-CN" altLang="zh-CN" sz="2000" dirty="0">
                <a:latin typeface="华文行楷" pitchFamily="2" charset="-122"/>
                <a:ea typeface="华文行楷" pitchFamily="2" charset="-122"/>
              </a:rPr>
              <a:t>二十一世纪是一个信息爆炸的时代，随着大数据，云计算以及</a:t>
            </a:r>
            <a:r>
              <a:rPr lang="en-US" altLang="zh-CN" sz="2000" dirty="0">
                <a:latin typeface="华文行楷" pitchFamily="2" charset="-122"/>
                <a:ea typeface="华文行楷" pitchFamily="2" charset="-122"/>
              </a:rPr>
              <a:t>AI</a:t>
            </a:r>
            <a:r>
              <a:rPr lang="zh-CN" altLang="zh-CN" sz="2000" dirty="0">
                <a:latin typeface="华文行楷" pitchFamily="2" charset="-122"/>
                <a:ea typeface="华文行楷" pitchFamily="2" charset="-122"/>
              </a:rPr>
              <a:t>人工智能等新名词，新技术的出现，信息时代到达一个新的高峰，各种各样的信息融入到了我们的生活中，光每天我们离不开的手机，信息的传输量就惊人，随之而来的问题就是我们究竟应该使用什么样的设备去怎样获取数据、处理数据。</a:t>
            </a:r>
            <a:endParaRPr lang="zh-CN" altLang="en-US" sz="2000" dirty="0">
              <a:latin typeface="华文行楷" pitchFamily="2" charset="-122"/>
              <a:ea typeface="华文行楷" pitchFamily="2"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3006075" y="651876"/>
            <a:ext cx="6179850" cy="661712"/>
          </a:xfrm>
          <a:prstGeom prst="rect">
            <a:avLst/>
          </a:prstGeom>
          <a:noFill/>
        </p:spPr>
        <p:txBody>
          <a:bodyPr wrap="square" lIns="45711" tIns="22856" rIns="45711" bIns="22856" rtlCol="0">
            <a:spAutoFit/>
          </a:bodyPr>
          <a:lstStyle/>
          <a:p>
            <a:pPr algn="ctr"/>
            <a:r>
              <a:rPr lang="zh-CN" altLang="en-US" sz="4000" b="1" dirty="0">
                <a:solidFill>
                  <a:schemeClr val="bg1"/>
                </a:solidFill>
                <a:latin typeface="微软雅黑" panose="020B0503020204020204" pitchFamily="34" charset="-122"/>
                <a:ea typeface="微软雅黑" panose="020B0503020204020204" pitchFamily="34" charset="-122"/>
              </a:rPr>
              <a:t>选题意义</a:t>
            </a:r>
            <a:endParaRPr lang="id-ID" sz="4000" b="1" dirty="0">
              <a:solidFill>
                <a:schemeClr val="bg1"/>
              </a:solidFill>
              <a:latin typeface="微软雅黑" panose="020B0503020204020204" pitchFamily="34" charset="-122"/>
              <a:ea typeface="微软雅黑" panose="020B0503020204020204" pitchFamily="34" charset="-122"/>
              <a:cs typeface="Lato Regular"/>
            </a:endParaRPr>
          </a:p>
        </p:txBody>
      </p:sp>
      <p:sp>
        <p:nvSpPr>
          <p:cNvPr id="15" name="TextBox 14"/>
          <p:cNvSpPr txBox="1"/>
          <p:nvPr/>
        </p:nvSpPr>
        <p:spPr>
          <a:xfrm>
            <a:off x="613458" y="1562582"/>
            <a:ext cx="10914927" cy="3785652"/>
          </a:xfrm>
          <a:prstGeom prst="rect">
            <a:avLst/>
          </a:prstGeom>
          <a:noFill/>
        </p:spPr>
        <p:txBody>
          <a:bodyPr wrap="square" rtlCol="0">
            <a:spAutoFit/>
          </a:bodyPr>
          <a:lstStyle/>
          <a:p>
            <a:r>
              <a:rPr lang="zh-CN" altLang="zh-CN" sz="2000" dirty="0">
                <a:latin typeface="华文行楷" pitchFamily="2" charset="-122"/>
                <a:ea typeface="华文行楷" pitchFamily="2" charset="-122"/>
              </a:rPr>
              <a:t>由于时代的发展，越来越多的特定数据信息需要被保护起来，被保存下来，当然有人可能会说，我们现在有很多可以存储数据信息的设备，例如，硬盘、优盘、光盘等等。如果在前</a:t>
            </a:r>
            <a:r>
              <a:rPr lang="en-US" altLang="zh-CN" sz="2000" dirty="0">
                <a:latin typeface="华文行楷" pitchFamily="2" charset="-122"/>
                <a:ea typeface="华文行楷" pitchFamily="2" charset="-122"/>
              </a:rPr>
              <a:t>10</a:t>
            </a:r>
            <a:r>
              <a:rPr lang="zh-CN" altLang="zh-CN" sz="2000" dirty="0">
                <a:latin typeface="华文行楷" pitchFamily="2" charset="-122"/>
                <a:ea typeface="华文行楷" pitchFamily="2" charset="-122"/>
              </a:rPr>
              <a:t>年这样说，勉强还可以接受，毕竟那时候所需数据用优盘、光盘完全可以满足我们的日常生活，但是现在，我们看一个电影，动不动就是超清蓝光，一个电影可能就好几个</a:t>
            </a:r>
            <a:r>
              <a:rPr lang="en-US" altLang="zh-CN" sz="2000" dirty="0">
                <a:latin typeface="华文行楷" pitchFamily="2" charset="-122"/>
                <a:ea typeface="华文行楷" pitchFamily="2" charset="-122"/>
              </a:rPr>
              <a:t>G</a:t>
            </a:r>
            <a:r>
              <a:rPr lang="zh-CN" altLang="zh-CN" sz="2000" dirty="0">
                <a:latin typeface="华文行楷" pitchFamily="2" charset="-122"/>
                <a:ea typeface="华文行楷" pitchFamily="2" charset="-122"/>
              </a:rPr>
              <a:t>了，更别谈什么大型程序数据了，这时可能有人又会说，我们还有硬盘呀，但是硬盘携带不便，并且容易损坏，存储容量也只是相对优盘、光盘大一些而已，但是对于人们的需求，它的容量还是仅仅不够的，所以网上云盘随之产生，网盘容量相比传统硬件存储设备来说较大，安全性也较高，性能方面比优盘好，并且方便，当我们需要存储获取数据时，只需要一个浏览器或者一个客户端再加一根网线，随时随地都可以操作，不用害怕忘记带设备的苦恼，也不用承担遗失设备后数据丢失的风险，当下，网上云盘在热门公司里已经得到了广泛的应用，所以此次我选择网上云盘这个项目，一部分出于想对自己大学期间所学的所有知识做一个综合的运用，另一部分原因是想在毕业的时候能用自己四年所学的知识做一个有实际意义的东西，从而及早体会从学校理论到社会实践的过程</a:t>
            </a:r>
            <a:endParaRPr lang="zh-CN" altLang="en-US" sz="2000" dirty="0">
              <a:latin typeface="华文行楷" pitchFamily="2" charset="-122"/>
              <a:ea typeface="华文行楷"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9" name="组合 8"/>
          <p:cNvGrpSpPr/>
          <p:nvPr/>
        </p:nvGrpSpPr>
        <p:grpSpPr>
          <a:xfrm>
            <a:off x="811709" y="2379335"/>
            <a:ext cx="2567583" cy="2099331"/>
            <a:chOff x="793751" y="2361406"/>
            <a:chExt cx="2611438" cy="2135188"/>
          </a:xfrm>
        </p:grpSpPr>
        <p:sp>
          <p:nvSpPr>
            <p:cNvPr id="10" name="Freeform 9"/>
            <p:cNvSpPr>
              <a:spLocks noEditPoints="1"/>
            </p:cNvSpPr>
            <p:nvPr/>
          </p:nvSpPr>
          <p:spPr bwMode="auto">
            <a:xfrm>
              <a:off x="793751" y="2361406"/>
              <a:ext cx="2611438" cy="2135188"/>
            </a:xfrm>
            <a:custGeom>
              <a:avLst/>
              <a:gdLst>
                <a:gd name="T0" fmla="*/ 299 w 1645"/>
                <a:gd name="T1" fmla="*/ 761 h 1345"/>
                <a:gd name="T2" fmla="*/ 299 w 1645"/>
                <a:gd name="T3" fmla="*/ 1059 h 1345"/>
                <a:gd name="T4" fmla="*/ 823 w 1645"/>
                <a:gd name="T5" fmla="*/ 1345 h 1345"/>
                <a:gd name="T6" fmla="*/ 1346 w 1645"/>
                <a:gd name="T7" fmla="*/ 1059 h 1345"/>
                <a:gd name="T8" fmla="*/ 1346 w 1645"/>
                <a:gd name="T9" fmla="*/ 761 h 1345"/>
                <a:gd name="T10" fmla="*/ 823 w 1645"/>
                <a:gd name="T11" fmla="*/ 1046 h 1345"/>
                <a:gd name="T12" fmla="*/ 299 w 1645"/>
                <a:gd name="T13" fmla="*/ 761 h 1345"/>
                <a:gd name="T14" fmla="*/ 299 w 1645"/>
                <a:gd name="T15" fmla="*/ 761 h 1345"/>
                <a:gd name="T16" fmla="*/ 823 w 1645"/>
                <a:gd name="T17" fmla="*/ 0 h 1345"/>
                <a:gd name="T18" fmla="*/ 0 w 1645"/>
                <a:gd name="T19" fmla="*/ 448 h 1345"/>
                <a:gd name="T20" fmla="*/ 823 w 1645"/>
                <a:gd name="T21" fmla="*/ 896 h 1345"/>
                <a:gd name="T22" fmla="*/ 1496 w 1645"/>
                <a:gd name="T23" fmla="*/ 530 h 1345"/>
                <a:gd name="T24" fmla="*/ 1496 w 1645"/>
                <a:gd name="T25" fmla="*/ 1046 h 1345"/>
                <a:gd name="T26" fmla="*/ 1645 w 1645"/>
                <a:gd name="T27" fmla="*/ 1046 h 1345"/>
                <a:gd name="T28" fmla="*/ 1645 w 1645"/>
                <a:gd name="T29" fmla="*/ 448 h 1345"/>
                <a:gd name="T30" fmla="*/ 823 w 1645"/>
                <a:gd name="T31" fmla="*/ 0 h 1345"/>
                <a:gd name="T32" fmla="*/ 823 w 1645"/>
                <a:gd name="T33" fmla="*/ 0 h 1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45" h="1345">
                  <a:moveTo>
                    <a:pt x="299" y="761"/>
                  </a:moveTo>
                  <a:lnTo>
                    <a:pt x="299" y="1059"/>
                  </a:lnTo>
                  <a:lnTo>
                    <a:pt x="823" y="1345"/>
                  </a:lnTo>
                  <a:lnTo>
                    <a:pt x="1346" y="1059"/>
                  </a:lnTo>
                  <a:lnTo>
                    <a:pt x="1346" y="761"/>
                  </a:lnTo>
                  <a:lnTo>
                    <a:pt x="823" y="1046"/>
                  </a:lnTo>
                  <a:lnTo>
                    <a:pt x="299" y="761"/>
                  </a:lnTo>
                  <a:lnTo>
                    <a:pt x="299" y="761"/>
                  </a:lnTo>
                  <a:close/>
                  <a:moveTo>
                    <a:pt x="823" y="0"/>
                  </a:moveTo>
                  <a:lnTo>
                    <a:pt x="0" y="448"/>
                  </a:lnTo>
                  <a:lnTo>
                    <a:pt x="823" y="896"/>
                  </a:lnTo>
                  <a:lnTo>
                    <a:pt x="1496" y="530"/>
                  </a:lnTo>
                  <a:lnTo>
                    <a:pt x="1496" y="1046"/>
                  </a:lnTo>
                  <a:lnTo>
                    <a:pt x="1645" y="1046"/>
                  </a:lnTo>
                  <a:lnTo>
                    <a:pt x="1645" y="448"/>
                  </a:lnTo>
                  <a:lnTo>
                    <a:pt x="823" y="0"/>
                  </a:lnTo>
                  <a:lnTo>
                    <a:pt x="823" y="0"/>
                  </a:lnTo>
                  <a:close/>
                </a:path>
              </a:pathLst>
            </a:custGeom>
            <a:gradFill flip="none" rotWithShape="1">
              <a:gsLst>
                <a:gs pos="0">
                  <a:schemeClr val="bg1"/>
                </a:gs>
                <a:gs pos="92000">
                  <a:schemeClr val="bg1">
                    <a:lumMod val="75000"/>
                  </a:schemeClr>
                </a:gs>
                <a:gs pos="100000">
                  <a:schemeClr val="bg1">
                    <a:lumMod val="65000"/>
                  </a:schemeClr>
                </a:gs>
                <a:gs pos="100000">
                  <a:schemeClr val="bg1">
                    <a:lumMod val="50000"/>
                  </a:schemeClr>
                </a:gs>
              </a:gsLst>
              <a:lin ang="5400000" scaled="1"/>
              <a:tileRect/>
            </a:gradFill>
            <a:ln>
              <a:noFill/>
            </a:ln>
          </p:spPr>
          <p:txBody>
            <a:bodyPr vert="horz" wrap="square" lIns="91440" tIns="45720" rIns="91440" bIns="45720"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1" name="菱形 10"/>
            <p:cNvSpPr/>
            <p:nvPr/>
          </p:nvSpPr>
          <p:spPr>
            <a:xfrm>
              <a:off x="1591470" y="2810527"/>
              <a:ext cx="1016000" cy="533400"/>
            </a:xfrm>
            <a:prstGeom prst="diamond">
              <a:avLst/>
            </a:prstGeom>
            <a:solidFill>
              <a:srgbClr val="005D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8" name="组合 7"/>
          <p:cNvGrpSpPr/>
          <p:nvPr/>
        </p:nvGrpSpPr>
        <p:grpSpPr>
          <a:xfrm>
            <a:off x="4163615" y="2736502"/>
            <a:ext cx="5783771" cy="1384995"/>
            <a:chOff x="3204115" y="3848269"/>
            <a:chExt cx="5783771" cy="1384995"/>
          </a:xfrm>
        </p:grpSpPr>
        <p:sp>
          <p:nvSpPr>
            <p:cNvPr id="12" name="文本框 11"/>
            <p:cNvSpPr txBox="1"/>
            <p:nvPr/>
          </p:nvSpPr>
          <p:spPr>
            <a:xfrm>
              <a:off x="3204115" y="3848269"/>
              <a:ext cx="5783771" cy="1015663"/>
            </a:xfrm>
            <a:prstGeom prst="rect">
              <a:avLst/>
            </a:prstGeom>
            <a:noFill/>
          </p:spPr>
          <p:txBody>
            <a:bodyPr wrap="square" rtlCol="0">
              <a:spAutoFit/>
            </a:bodyPr>
            <a:lstStyle/>
            <a:p>
              <a:pPr algn="ctr"/>
              <a:r>
                <a:rPr lang="zh-CN" altLang="en-US" sz="6000" b="1" dirty="0">
                  <a:solidFill>
                    <a:schemeClr val="bg1"/>
                  </a:solidFill>
                  <a:latin typeface="微软雅黑" panose="020B0503020204020204" pitchFamily="34" charset="-122"/>
                  <a:ea typeface="微软雅黑" panose="020B0503020204020204" pitchFamily="34" charset="-122"/>
                </a:rPr>
                <a:t>论文框架与内容</a:t>
              </a:r>
            </a:p>
          </p:txBody>
        </p:sp>
        <p:sp>
          <p:nvSpPr>
            <p:cNvPr id="14" name="文本框 13"/>
            <p:cNvSpPr txBox="1"/>
            <p:nvPr/>
          </p:nvSpPr>
          <p:spPr>
            <a:xfrm>
              <a:off x="3461678" y="4863932"/>
              <a:ext cx="5268644" cy="369332"/>
            </a:xfrm>
            <a:prstGeom prst="rect">
              <a:avLst/>
            </a:prstGeom>
            <a:noFill/>
          </p:spPr>
          <p:txBody>
            <a:bodyPr wrap="square" rtlCol="0">
              <a:spAutoFit/>
            </a:bodyPr>
            <a:lstStyle/>
            <a:p>
              <a:pPr algn="dist"/>
              <a:r>
                <a:rPr lang="en-US" altLang="zh-CN" dirty="0">
                  <a:solidFill>
                    <a:schemeClr val="bg1"/>
                  </a:solidFill>
                  <a:latin typeface="Arial" panose="020B0604020202020204" pitchFamily="34" charset="0"/>
                  <a:ea typeface="微软雅黑" panose="020B0503020204020204" pitchFamily="34" charset="-122"/>
                  <a:cs typeface="Arial" panose="020B0604020202020204" pitchFamily="34" charset="0"/>
                </a:rPr>
                <a:t>Framework and content</a:t>
              </a:r>
              <a:endParaRPr lang="zh-CN" altLang="en-US"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圆角矩形 16"/>
          <p:cNvSpPr/>
          <p:nvPr/>
        </p:nvSpPr>
        <p:spPr>
          <a:xfrm>
            <a:off x="2704956" y="4728262"/>
            <a:ext cx="7793741" cy="856804"/>
          </a:xfrm>
          <a:prstGeom prst="roundRect">
            <a:avLst/>
          </a:prstGeom>
          <a:noFill/>
          <a:ln w="603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dirty="0">
              <a:latin typeface="微软雅黑" panose="020B0503020204020204" pitchFamily="34" charset="-122"/>
              <a:ea typeface="微软雅黑" panose="020B0503020204020204" pitchFamily="34" charset="-122"/>
            </a:endParaRPr>
          </a:p>
        </p:txBody>
      </p:sp>
      <p:sp>
        <p:nvSpPr>
          <p:cNvPr id="3" name="圆角矩形 17"/>
          <p:cNvSpPr/>
          <p:nvPr/>
        </p:nvSpPr>
        <p:spPr>
          <a:xfrm>
            <a:off x="1857673" y="3422429"/>
            <a:ext cx="7681086" cy="856804"/>
          </a:xfrm>
          <a:prstGeom prst="roundRect">
            <a:avLst/>
          </a:prstGeom>
          <a:noFill/>
          <a:ln w="603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dirty="0">
              <a:latin typeface="微软雅黑" panose="020B0503020204020204" pitchFamily="34" charset="-122"/>
              <a:ea typeface="微软雅黑" panose="020B0503020204020204" pitchFamily="34" charset="-122"/>
            </a:endParaRPr>
          </a:p>
        </p:txBody>
      </p:sp>
      <p:sp>
        <p:nvSpPr>
          <p:cNvPr id="4" name="圆角矩形 18"/>
          <p:cNvSpPr/>
          <p:nvPr/>
        </p:nvSpPr>
        <p:spPr>
          <a:xfrm>
            <a:off x="2704956" y="2089623"/>
            <a:ext cx="7793741" cy="856804"/>
          </a:xfrm>
          <a:prstGeom prst="roundRect">
            <a:avLst/>
          </a:prstGeom>
          <a:noFill/>
          <a:ln w="603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dirty="0">
              <a:latin typeface="微软雅黑" panose="020B0503020204020204" pitchFamily="34" charset="-122"/>
              <a:ea typeface="微软雅黑" panose="020B0503020204020204" pitchFamily="34" charset="-122"/>
            </a:endParaRPr>
          </a:p>
        </p:txBody>
      </p:sp>
      <p:grpSp>
        <p:nvGrpSpPr>
          <p:cNvPr id="5" name="Group 5"/>
          <p:cNvGrpSpPr/>
          <p:nvPr/>
        </p:nvGrpSpPr>
        <p:grpSpPr bwMode="auto">
          <a:xfrm>
            <a:off x="1857673" y="1837343"/>
            <a:ext cx="1237605" cy="1236018"/>
            <a:chOff x="802" y="845"/>
            <a:chExt cx="827" cy="826"/>
          </a:xfrm>
        </p:grpSpPr>
        <p:sp>
          <p:nvSpPr>
            <p:cNvPr id="6" name="Oval 6"/>
            <p:cNvSpPr>
              <a:spLocks noChangeArrowheads="1"/>
            </p:cNvSpPr>
            <p:nvPr/>
          </p:nvSpPr>
          <p:spPr bwMode="ltGray">
            <a:xfrm>
              <a:off x="802" y="845"/>
              <a:ext cx="827" cy="826"/>
            </a:xfrm>
            <a:prstGeom prst="ellipse">
              <a:avLst/>
            </a:prstGeom>
            <a:solidFill>
              <a:srgbClr val="F8F8F8"/>
            </a:solidFill>
            <a:ln w="38100">
              <a:solidFill>
                <a:schemeClr val="accent1"/>
              </a:solidFill>
              <a:round/>
            </a:ln>
          </p:spPr>
          <p:txBody>
            <a:bodyPr wrap="none" anchor="ctr"/>
            <a:lstStyle/>
            <a:p>
              <a:endParaRPr lang="zh-CN" altLang="en-US" sz="1800" dirty="0">
                <a:latin typeface="Calibri" panose="020F0502020204030204" pitchFamily="34" charset="0"/>
                <a:ea typeface="微软雅黑" panose="020B0503020204020204" pitchFamily="34" charset="-122"/>
                <a:cs typeface="Arial" panose="020B0604020202020204" pitchFamily="34" charset="0"/>
              </a:endParaRPr>
            </a:p>
          </p:txBody>
        </p:sp>
        <p:sp>
          <p:nvSpPr>
            <p:cNvPr id="7" name="Oval 7"/>
            <p:cNvSpPr>
              <a:spLocks noChangeArrowheads="1"/>
            </p:cNvSpPr>
            <p:nvPr/>
          </p:nvSpPr>
          <p:spPr bwMode="ltGray">
            <a:xfrm>
              <a:off x="836" y="879"/>
              <a:ext cx="758" cy="758"/>
            </a:xfrm>
            <a:prstGeom prst="ellipse">
              <a:avLst/>
            </a:prstGeom>
            <a:solidFill>
              <a:srgbClr val="FFFFFF"/>
            </a:solidFill>
            <a:ln w="38100">
              <a:solidFill>
                <a:schemeClr val="accent1"/>
              </a:solidFill>
              <a:round/>
            </a:ln>
          </p:spPr>
          <p:txBody>
            <a:bodyPr wrap="none" anchor="ctr"/>
            <a:lstStyle/>
            <a:p>
              <a:endParaRPr lang="zh-CN" altLang="en-US" sz="1800" dirty="0">
                <a:latin typeface="Calibri" panose="020F0502020204030204" pitchFamily="34" charset="0"/>
                <a:ea typeface="微软雅黑" panose="020B0503020204020204" pitchFamily="34" charset="-122"/>
                <a:cs typeface="Arial" panose="020B0604020202020204" pitchFamily="34" charset="0"/>
              </a:endParaRPr>
            </a:p>
          </p:txBody>
        </p:sp>
        <p:sp>
          <p:nvSpPr>
            <p:cNvPr id="8" name="Oval 8"/>
            <p:cNvSpPr>
              <a:spLocks noChangeArrowheads="1"/>
            </p:cNvSpPr>
            <p:nvPr/>
          </p:nvSpPr>
          <p:spPr bwMode="ltGray">
            <a:xfrm>
              <a:off x="870" y="915"/>
              <a:ext cx="690" cy="690"/>
            </a:xfrm>
            <a:prstGeom prst="ellipse">
              <a:avLst/>
            </a:prstGeom>
            <a:noFill/>
            <a:ln w="38100">
              <a:solidFill>
                <a:schemeClr val="accent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800" dirty="0">
                <a:latin typeface="Calibri" panose="020F0502020204030204" pitchFamily="34" charset="0"/>
                <a:ea typeface="微软雅黑" panose="020B0503020204020204" pitchFamily="34" charset="-122"/>
                <a:cs typeface="Arial" panose="020B0604020202020204" pitchFamily="34" charset="0"/>
              </a:endParaRPr>
            </a:p>
          </p:txBody>
        </p:sp>
      </p:grpSp>
      <p:grpSp>
        <p:nvGrpSpPr>
          <p:cNvPr id="9" name="Group 12"/>
          <p:cNvGrpSpPr/>
          <p:nvPr/>
        </p:nvGrpSpPr>
        <p:grpSpPr bwMode="auto">
          <a:xfrm>
            <a:off x="9200798" y="3190776"/>
            <a:ext cx="1237605" cy="1236019"/>
            <a:chOff x="802" y="845"/>
            <a:chExt cx="827" cy="826"/>
          </a:xfrm>
        </p:grpSpPr>
        <p:sp>
          <p:nvSpPr>
            <p:cNvPr id="10" name="Oval 13"/>
            <p:cNvSpPr>
              <a:spLocks noChangeArrowheads="1"/>
            </p:cNvSpPr>
            <p:nvPr/>
          </p:nvSpPr>
          <p:spPr bwMode="gray">
            <a:xfrm>
              <a:off x="802" y="845"/>
              <a:ext cx="827" cy="826"/>
            </a:xfrm>
            <a:prstGeom prst="ellipse">
              <a:avLst/>
            </a:prstGeom>
            <a:solidFill>
              <a:srgbClr val="F8F8F8"/>
            </a:solidFill>
            <a:ln w="38100">
              <a:solidFill>
                <a:schemeClr val="accent1"/>
              </a:solidFill>
              <a:round/>
            </a:ln>
          </p:spPr>
          <p:txBody>
            <a:bodyPr wrap="none" anchor="ctr"/>
            <a:lstStyle/>
            <a:p>
              <a:endParaRPr lang="zh-CN" altLang="en-US" sz="1800" dirty="0">
                <a:latin typeface="Calibri" panose="020F0502020204030204" pitchFamily="34" charset="0"/>
                <a:ea typeface="微软雅黑" panose="020B0503020204020204" pitchFamily="34" charset="-122"/>
                <a:cs typeface="Arial" panose="020B0604020202020204" pitchFamily="34" charset="0"/>
              </a:endParaRPr>
            </a:p>
          </p:txBody>
        </p:sp>
        <p:sp>
          <p:nvSpPr>
            <p:cNvPr id="11" name="Oval 14"/>
            <p:cNvSpPr>
              <a:spLocks noChangeArrowheads="1"/>
            </p:cNvSpPr>
            <p:nvPr/>
          </p:nvSpPr>
          <p:spPr bwMode="gray">
            <a:xfrm>
              <a:off x="836" y="879"/>
              <a:ext cx="758" cy="758"/>
            </a:xfrm>
            <a:prstGeom prst="ellipse">
              <a:avLst/>
            </a:prstGeom>
            <a:noFill/>
            <a:ln w="38100">
              <a:solidFill>
                <a:schemeClr val="accent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800" dirty="0">
                <a:latin typeface="Calibri" panose="020F0502020204030204" pitchFamily="34" charset="0"/>
                <a:ea typeface="微软雅黑" panose="020B0503020204020204" pitchFamily="34" charset="-122"/>
                <a:cs typeface="Arial" panose="020B0604020202020204" pitchFamily="34" charset="0"/>
              </a:endParaRPr>
            </a:p>
          </p:txBody>
        </p:sp>
        <p:sp>
          <p:nvSpPr>
            <p:cNvPr id="12" name="Oval 15"/>
            <p:cNvSpPr>
              <a:spLocks noChangeArrowheads="1"/>
            </p:cNvSpPr>
            <p:nvPr/>
          </p:nvSpPr>
          <p:spPr bwMode="gray">
            <a:xfrm>
              <a:off x="870" y="915"/>
              <a:ext cx="690" cy="690"/>
            </a:xfrm>
            <a:prstGeom prst="ellipse">
              <a:avLst/>
            </a:prstGeom>
            <a:noFill/>
            <a:ln w="38100">
              <a:solidFill>
                <a:schemeClr val="accent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800" dirty="0">
                <a:latin typeface="Calibri" panose="020F0502020204030204" pitchFamily="34" charset="0"/>
                <a:ea typeface="微软雅黑" panose="020B0503020204020204" pitchFamily="34" charset="-122"/>
                <a:cs typeface="Arial" panose="020B0604020202020204" pitchFamily="34" charset="0"/>
              </a:endParaRPr>
            </a:p>
          </p:txBody>
        </p:sp>
      </p:grpSp>
      <p:grpSp>
        <p:nvGrpSpPr>
          <p:cNvPr id="13" name="Group 19"/>
          <p:cNvGrpSpPr/>
          <p:nvPr/>
        </p:nvGrpSpPr>
        <p:grpSpPr bwMode="auto">
          <a:xfrm>
            <a:off x="1848153" y="4568008"/>
            <a:ext cx="1237605" cy="1236019"/>
            <a:chOff x="802" y="845"/>
            <a:chExt cx="827" cy="826"/>
          </a:xfrm>
        </p:grpSpPr>
        <p:sp>
          <p:nvSpPr>
            <p:cNvPr id="14" name="Oval 20"/>
            <p:cNvSpPr>
              <a:spLocks noChangeArrowheads="1"/>
            </p:cNvSpPr>
            <p:nvPr/>
          </p:nvSpPr>
          <p:spPr bwMode="ltGray">
            <a:xfrm>
              <a:off x="802" y="845"/>
              <a:ext cx="827" cy="826"/>
            </a:xfrm>
            <a:prstGeom prst="ellipse">
              <a:avLst/>
            </a:prstGeom>
            <a:solidFill>
              <a:srgbClr val="F8F8F8"/>
            </a:solidFill>
            <a:ln w="38100">
              <a:solidFill>
                <a:schemeClr val="accent1"/>
              </a:solidFill>
              <a:round/>
            </a:ln>
          </p:spPr>
          <p:txBody>
            <a:bodyPr wrap="none" anchor="ctr"/>
            <a:lstStyle/>
            <a:p>
              <a:endParaRPr lang="zh-CN" altLang="en-US" sz="1800" dirty="0">
                <a:latin typeface="Calibri" panose="020F0502020204030204" pitchFamily="34" charset="0"/>
                <a:ea typeface="微软雅黑" panose="020B0503020204020204" pitchFamily="34" charset="-122"/>
                <a:cs typeface="Arial" panose="020B0604020202020204" pitchFamily="34" charset="0"/>
              </a:endParaRPr>
            </a:p>
          </p:txBody>
        </p:sp>
        <p:sp>
          <p:nvSpPr>
            <p:cNvPr id="15" name="Oval 21"/>
            <p:cNvSpPr>
              <a:spLocks noChangeArrowheads="1"/>
            </p:cNvSpPr>
            <p:nvPr/>
          </p:nvSpPr>
          <p:spPr bwMode="ltGray">
            <a:xfrm>
              <a:off x="836" y="879"/>
              <a:ext cx="758" cy="758"/>
            </a:xfrm>
            <a:prstGeom prst="ellipse">
              <a:avLst/>
            </a:prstGeom>
            <a:noFill/>
            <a:ln w="38100">
              <a:solidFill>
                <a:schemeClr val="accent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800" dirty="0">
                <a:latin typeface="Calibri" panose="020F0502020204030204" pitchFamily="34" charset="0"/>
                <a:ea typeface="微软雅黑" panose="020B0503020204020204" pitchFamily="34" charset="-122"/>
                <a:cs typeface="Arial" panose="020B0604020202020204" pitchFamily="34" charset="0"/>
              </a:endParaRPr>
            </a:p>
          </p:txBody>
        </p:sp>
        <p:sp>
          <p:nvSpPr>
            <p:cNvPr id="16" name="Oval 22"/>
            <p:cNvSpPr>
              <a:spLocks noChangeArrowheads="1"/>
            </p:cNvSpPr>
            <p:nvPr/>
          </p:nvSpPr>
          <p:spPr bwMode="ltGray">
            <a:xfrm>
              <a:off x="870" y="915"/>
              <a:ext cx="690" cy="690"/>
            </a:xfrm>
            <a:prstGeom prst="ellipse">
              <a:avLst/>
            </a:prstGeom>
            <a:noFill/>
            <a:ln w="38100">
              <a:solidFill>
                <a:schemeClr val="accent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800" dirty="0">
                <a:latin typeface="Calibri" panose="020F0502020204030204" pitchFamily="34" charset="0"/>
                <a:ea typeface="微软雅黑" panose="020B0503020204020204" pitchFamily="34" charset="-122"/>
                <a:cs typeface="Arial" panose="020B0604020202020204" pitchFamily="34" charset="0"/>
              </a:endParaRPr>
            </a:p>
          </p:txBody>
        </p:sp>
      </p:grpSp>
      <p:sp>
        <p:nvSpPr>
          <p:cNvPr id="17" name="TextBox 69"/>
          <p:cNvSpPr txBox="1"/>
          <p:nvPr/>
        </p:nvSpPr>
        <p:spPr>
          <a:xfrm>
            <a:off x="1870220" y="2256743"/>
            <a:ext cx="1213805" cy="399902"/>
          </a:xfrm>
          <a:prstGeom prst="rect">
            <a:avLst/>
          </a:prstGeom>
          <a:noFill/>
        </p:spPr>
        <p:txBody>
          <a:bodyPr>
            <a:spAutoFit/>
          </a:bodyPr>
          <a:lstStyle/>
          <a:p>
            <a:pPr algn="ctr">
              <a:defRPr/>
            </a:pPr>
            <a:r>
              <a:rPr lang="en-US" altLang="zh-CN" sz="2000" b="1" dirty="0" smtClean="0">
                <a:solidFill>
                  <a:srgbClr val="004143"/>
                </a:solidFill>
                <a:latin typeface="微软雅黑" panose="020B0503020204020204" pitchFamily="34" charset="-122"/>
                <a:ea typeface="微软雅黑" panose="020B0503020204020204" pitchFamily="34" charset="-122"/>
              </a:rPr>
              <a:t>01</a:t>
            </a:r>
            <a:r>
              <a:rPr lang="zh-CN" altLang="en-US" sz="2000" b="1" dirty="0" smtClean="0">
                <a:solidFill>
                  <a:srgbClr val="004143"/>
                </a:solidFill>
                <a:latin typeface="微软雅黑" panose="020B0503020204020204" pitchFamily="34" charset="-122"/>
                <a:ea typeface="微软雅黑" panose="020B0503020204020204" pitchFamily="34" charset="-122"/>
              </a:rPr>
              <a:t>摘要</a:t>
            </a:r>
            <a:endParaRPr lang="zh-CN" altLang="en-US" sz="2000" b="1" dirty="0">
              <a:solidFill>
                <a:srgbClr val="004143"/>
              </a:solidFill>
              <a:latin typeface="微软雅黑" panose="020B0503020204020204" pitchFamily="34" charset="-122"/>
              <a:ea typeface="微软雅黑" panose="020B0503020204020204" pitchFamily="34" charset="-122"/>
            </a:endParaRPr>
          </a:p>
        </p:txBody>
      </p:sp>
      <p:sp>
        <p:nvSpPr>
          <p:cNvPr id="18" name="TextBox 70"/>
          <p:cNvSpPr txBox="1"/>
          <p:nvPr/>
        </p:nvSpPr>
        <p:spPr>
          <a:xfrm>
            <a:off x="9359206" y="3295523"/>
            <a:ext cx="999604" cy="1015663"/>
          </a:xfrm>
          <a:prstGeom prst="rect">
            <a:avLst/>
          </a:prstGeom>
          <a:noFill/>
        </p:spPr>
        <p:txBody>
          <a:bodyPr wrap="square">
            <a:spAutoFit/>
          </a:bodyPr>
          <a:lstStyle/>
          <a:p>
            <a:pPr>
              <a:defRPr/>
            </a:pPr>
            <a:r>
              <a:rPr lang="en-US" altLang="zh-CN" sz="2000" b="1" dirty="0" smtClean="0">
                <a:solidFill>
                  <a:srgbClr val="014244"/>
                </a:solidFill>
                <a:latin typeface="微软雅黑" panose="020B0503020204020204" pitchFamily="34" charset="-122"/>
                <a:ea typeface="微软雅黑" panose="020B0503020204020204" pitchFamily="34" charset="-122"/>
              </a:rPr>
              <a:t>02</a:t>
            </a:r>
            <a:r>
              <a:rPr lang="zh-CN" altLang="en-US" sz="2000" b="1" dirty="0" smtClean="0">
                <a:solidFill>
                  <a:srgbClr val="014244"/>
                </a:solidFill>
                <a:latin typeface="微软雅黑" panose="020B0503020204020204" pitchFamily="34" charset="-122"/>
                <a:ea typeface="微软雅黑" panose="020B0503020204020204" pitchFamily="34" charset="-122"/>
              </a:rPr>
              <a:t>分析功能需求</a:t>
            </a:r>
            <a:endParaRPr lang="zh-CN" altLang="en-US" sz="2000" b="1" dirty="0">
              <a:solidFill>
                <a:srgbClr val="014244"/>
              </a:solidFill>
              <a:latin typeface="微软雅黑" panose="020B0503020204020204" pitchFamily="34" charset="-122"/>
              <a:ea typeface="微软雅黑" panose="020B0503020204020204" pitchFamily="34" charset="-122"/>
            </a:endParaRPr>
          </a:p>
        </p:txBody>
      </p:sp>
      <p:sp>
        <p:nvSpPr>
          <p:cNvPr id="19" name="TextBox 71"/>
          <p:cNvSpPr txBox="1"/>
          <p:nvPr/>
        </p:nvSpPr>
        <p:spPr>
          <a:xfrm>
            <a:off x="1978448" y="4672755"/>
            <a:ext cx="975518" cy="1015663"/>
          </a:xfrm>
          <a:prstGeom prst="rect">
            <a:avLst/>
          </a:prstGeom>
          <a:noFill/>
        </p:spPr>
        <p:txBody>
          <a:bodyPr wrap="square">
            <a:spAutoFit/>
          </a:bodyPr>
          <a:lstStyle/>
          <a:p>
            <a:pPr>
              <a:defRPr/>
            </a:pPr>
            <a:r>
              <a:rPr lang="en-US" altLang="zh-CN" sz="2000" b="1" dirty="0" smtClean="0">
                <a:solidFill>
                  <a:srgbClr val="004143"/>
                </a:solidFill>
                <a:latin typeface="微软雅黑" panose="020B0503020204020204" pitchFamily="34" charset="-122"/>
                <a:ea typeface="微软雅黑" panose="020B0503020204020204" pitchFamily="34" charset="-122"/>
              </a:rPr>
              <a:t>03</a:t>
            </a:r>
            <a:r>
              <a:rPr lang="zh-CN" altLang="en-US" sz="2000" b="1" dirty="0" smtClean="0">
                <a:solidFill>
                  <a:srgbClr val="004143"/>
                </a:solidFill>
                <a:latin typeface="微软雅黑" panose="020B0503020204020204" pitchFamily="34" charset="-122"/>
                <a:ea typeface="微软雅黑" panose="020B0503020204020204" pitchFamily="34" charset="-122"/>
              </a:rPr>
              <a:t>系统框架设计</a:t>
            </a:r>
            <a:endParaRPr lang="zh-CN" altLang="en-US" sz="2000" b="1" dirty="0">
              <a:solidFill>
                <a:srgbClr val="004143"/>
              </a:solidFill>
              <a:latin typeface="微软雅黑" panose="020B0503020204020204" pitchFamily="34" charset="-122"/>
              <a:ea typeface="微软雅黑" panose="020B0503020204020204" pitchFamily="34" charset="-122"/>
            </a:endParaRPr>
          </a:p>
        </p:txBody>
      </p:sp>
      <p:sp>
        <p:nvSpPr>
          <p:cNvPr id="20" name="TextBox 73"/>
          <p:cNvSpPr txBox="1"/>
          <p:nvPr/>
        </p:nvSpPr>
        <p:spPr>
          <a:xfrm>
            <a:off x="3095278" y="2151771"/>
            <a:ext cx="7144792" cy="732508"/>
          </a:xfrm>
          <a:prstGeom prst="rect">
            <a:avLst/>
          </a:prstGeom>
          <a:noFill/>
        </p:spPr>
        <p:txBody>
          <a:bodyPr>
            <a:spAutoFit/>
          </a:bodyPr>
          <a:lstStyle/>
          <a:p>
            <a:pPr>
              <a:lnSpc>
                <a:spcPct val="130000"/>
              </a:lnSpc>
            </a:pPr>
            <a:r>
              <a:rPr lang="zh-CN" altLang="en-US" sz="1600" dirty="0" smtClean="0">
                <a:solidFill>
                  <a:schemeClr val="bg1"/>
                </a:solidFill>
                <a:latin typeface="微软雅黑" panose="020B0503020204020204" pitchFamily="34" charset="-122"/>
                <a:ea typeface="微软雅黑" panose="020B0503020204020204" pitchFamily="34" charset="-122"/>
              </a:rPr>
              <a:t>主要撰写当今信息时代的发展，以及数据信息的重要性，对论文内容做一个大致概括</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21" name="TextBox 74"/>
          <p:cNvSpPr txBox="1"/>
          <p:nvPr/>
        </p:nvSpPr>
        <p:spPr>
          <a:xfrm>
            <a:off x="1959435" y="3681554"/>
            <a:ext cx="7167005" cy="338554"/>
          </a:xfrm>
          <a:prstGeom prst="rect">
            <a:avLst/>
          </a:prstGeom>
          <a:noFill/>
          <a:ln>
            <a:noFill/>
          </a:ln>
        </p:spPr>
        <p:txBody>
          <a:bodyPr>
            <a:spAutoFit/>
          </a:bodyPr>
          <a:lstStyle/>
          <a:p>
            <a:pPr>
              <a:defRPr/>
            </a:pPr>
            <a:r>
              <a:rPr lang="zh-CN" altLang="en-US" sz="1600" dirty="0" smtClean="0">
                <a:solidFill>
                  <a:schemeClr val="tx1">
                    <a:lumMod val="85000"/>
                    <a:lumOff val="15000"/>
                  </a:schemeClr>
                </a:solidFill>
                <a:latin typeface="微软雅黑" panose="020B0503020204020204" pitchFamily="34" charset="-122"/>
                <a:ea typeface="微软雅黑" panose="020B0503020204020204" pitchFamily="34" charset="-122"/>
              </a:rPr>
              <a:t>分析系统所需要的功能，站在一个用户的角度思考</a:t>
            </a:r>
            <a:endPar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2" name="TextBox 75"/>
          <p:cNvSpPr txBox="1">
            <a:spLocks noChangeArrowheads="1"/>
          </p:cNvSpPr>
          <p:nvPr/>
        </p:nvSpPr>
        <p:spPr bwMode="auto">
          <a:xfrm>
            <a:off x="3095278" y="4984117"/>
            <a:ext cx="7403419" cy="381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0000"/>
              </a:lnSpc>
            </a:pPr>
            <a:r>
              <a:rPr lang="zh-CN" altLang="zh-CN" sz="1600" dirty="0">
                <a:latin typeface="微软雅黑" pitchFamily="34" charset="-122"/>
                <a:ea typeface="微软雅黑" pitchFamily="34" charset="-122"/>
              </a:rPr>
              <a:t>采用三层架构，将系统分为</a:t>
            </a:r>
            <a:r>
              <a:rPr lang="en-US" altLang="zh-CN" sz="1600" dirty="0">
                <a:latin typeface="微软雅黑" pitchFamily="34" charset="-122"/>
                <a:ea typeface="微软雅黑" pitchFamily="34" charset="-122"/>
              </a:rPr>
              <a:t>UI</a:t>
            </a:r>
            <a:r>
              <a:rPr lang="zh-CN" altLang="zh-CN" sz="1600" dirty="0">
                <a:latin typeface="微软雅黑" pitchFamily="34" charset="-122"/>
                <a:ea typeface="微软雅黑" pitchFamily="34" charset="-122"/>
              </a:rPr>
              <a:t>层、业务逻辑层、数据访问</a:t>
            </a:r>
            <a:r>
              <a:rPr lang="zh-CN" altLang="zh-CN" sz="1600" dirty="0" smtClean="0">
                <a:latin typeface="微软雅黑" pitchFamily="34" charset="-122"/>
                <a:ea typeface="微软雅黑" pitchFamily="34" charset="-122"/>
              </a:rPr>
              <a:t>层</a:t>
            </a:r>
            <a:endParaRPr lang="zh-CN" altLang="zh-CN" sz="1600" dirty="0">
              <a:latin typeface="微软雅黑" pitchFamily="34" charset="-122"/>
              <a:ea typeface="微软雅黑" pitchFamily="34" charset="-122"/>
            </a:endParaRPr>
          </a:p>
        </p:txBody>
      </p:sp>
      <p:sp>
        <p:nvSpPr>
          <p:cNvPr id="23" name="TextBox 2"/>
          <p:cNvSpPr txBox="1"/>
          <p:nvPr/>
        </p:nvSpPr>
        <p:spPr>
          <a:xfrm>
            <a:off x="3006075" y="651876"/>
            <a:ext cx="6179850" cy="661712"/>
          </a:xfrm>
          <a:prstGeom prst="rect">
            <a:avLst/>
          </a:prstGeom>
          <a:noFill/>
        </p:spPr>
        <p:txBody>
          <a:bodyPr wrap="square" lIns="45711" tIns="22856" rIns="45711" bIns="22856" rtlCol="0">
            <a:spAutoFit/>
          </a:bodyPr>
          <a:lstStyle/>
          <a:p>
            <a:pPr algn="ctr"/>
            <a:r>
              <a:rPr lang="zh-CN" altLang="en-US" sz="4000" b="1" dirty="0" smtClean="0">
                <a:solidFill>
                  <a:schemeClr val="bg1"/>
                </a:solidFill>
                <a:latin typeface="微软雅黑" panose="020B0503020204020204" pitchFamily="34" charset="-122"/>
                <a:ea typeface="微软雅黑" panose="020B0503020204020204" pitchFamily="34" charset="-122"/>
              </a:rPr>
              <a:t>论文框架与内容</a:t>
            </a:r>
            <a:endParaRPr lang="id-ID" sz="4000" b="1" dirty="0">
              <a:solidFill>
                <a:schemeClr val="bg1"/>
              </a:solidFill>
              <a:latin typeface="微软雅黑" panose="020B0503020204020204" pitchFamily="34" charset="-122"/>
              <a:ea typeface="微软雅黑" panose="020B0503020204020204" pitchFamily="34" charset="-122"/>
              <a:cs typeface="Lato Regul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500" fill="hold"/>
                                        <p:tgtEl>
                                          <p:spTgt spid="17"/>
                                        </p:tgtEl>
                                        <p:attrNameLst>
                                          <p:attrName>ppt_x</p:attrName>
                                        </p:attrNameLst>
                                      </p:cBhvr>
                                      <p:tavLst>
                                        <p:tav tm="0">
                                          <p:val>
                                            <p:strVal val="0-#ppt_w/2"/>
                                          </p:val>
                                        </p:tav>
                                        <p:tav tm="100000">
                                          <p:val>
                                            <p:strVal val="#ppt_x"/>
                                          </p:val>
                                        </p:tav>
                                      </p:tavLst>
                                    </p:anim>
                                    <p:anim calcmode="lin" valueType="num">
                                      <p:cBhvr additive="base">
                                        <p:cTn id="16" dur="500" fill="hold"/>
                                        <p:tgtEl>
                                          <p:spTgt spid="17"/>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0-#ppt_w/2"/>
                                          </p:val>
                                        </p:tav>
                                        <p:tav tm="100000">
                                          <p:val>
                                            <p:strVal val="#ppt_x"/>
                                          </p:val>
                                        </p:tav>
                                      </p:tavLst>
                                    </p:anim>
                                    <p:anim calcmode="lin" valueType="num">
                                      <p:cBhvr additive="base">
                                        <p:cTn id="20" dur="500" fill="hold"/>
                                        <p:tgtEl>
                                          <p:spTgt spid="20"/>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2" presetClass="entr" presetSubtype="2" fill="hold" grpId="0" nodeType="after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additive="base">
                                        <p:cTn id="24" dur="500" fill="hold"/>
                                        <p:tgtEl>
                                          <p:spTgt spid="3"/>
                                        </p:tgtEl>
                                        <p:attrNameLst>
                                          <p:attrName>ppt_x</p:attrName>
                                        </p:attrNameLst>
                                      </p:cBhvr>
                                      <p:tavLst>
                                        <p:tav tm="0">
                                          <p:val>
                                            <p:strVal val="1+#ppt_w/2"/>
                                          </p:val>
                                        </p:tav>
                                        <p:tav tm="100000">
                                          <p:val>
                                            <p:strVal val="#ppt_x"/>
                                          </p:val>
                                        </p:tav>
                                      </p:tavLst>
                                    </p:anim>
                                    <p:anim calcmode="lin" valueType="num">
                                      <p:cBhvr additive="base">
                                        <p:cTn id="25" dur="500" fill="hold"/>
                                        <p:tgtEl>
                                          <p:spTgt spid="3"/>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additive="base">
                                        <p:cTn id="28" dur="500" fill="hold"/>
                                        <p:tgtEl>
                                          <p:spTgt spid="9"/>
                                        </p:tgtEl>
                                        <p:attrNameLst>
                                          <p:attrName>ppt_x</p:attrName>
                                        </p:attrNameLst>
                                      </p:cBhvr>
                                      <p:tavLst>
                                        <p:tav tm="0">
                                          <p:val>
                                            <p:strVal val="1+#ppt_w/2"/>
                                          </p:val>
                                        </p:tav>
                                        <p:tav tm="100000">
                                          <p:val>
                                            <p:strVal val="#ppt_x"/>
                                          </p:val>
                                        </p:tav>
                                      </p:tavLst>
                                    </p:anim>
                                    <p:anim calcmode="lin" valueType="num">
                                      <p:cBhvr additive="base">
                                        <p:cTn id="29" dur="500" fill="hold"/>
                                        <p:tgtEl>
                                          <p:spTgt spid="9"/>
                                        </p:tgtEl>
                                        <p:attrNameLst>
                                          <p:attrName>ppt_y</p:attrName>
                                        </p:attrNameLst>
                                      </p:cBhvr>
                                      <p:tavLst>
                                        <p:tav tm="0">
                                          <p:val>
                                            <p:strVal val="#ppt_y"/>
                                          </p:val>
                                        </p:tav>
                                        <p:tav tm="100000">
                                          <p:val>
                                            <p:strVal val="#ppt_y"/>
                                          </p:val>
                                        </p:tav>
                                      </p:tavLst>
                                    </p:anim>
                                  </p:childTnLst>
                                </p:cTn>
                              </p:par>
                              <p:par>
                                <p:cTn id="30" presetID="2" presetClass="entr" presetSubtype="2"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 calcmode="lin" valueType="num">
                                      <p:cBhvr additive="base">
                                        <p:cTn id="32" dur="500" fill="hold"/>
                                        <p:tgtEl>
                                          <p:spTgt spid="18"/>
                                        </p:tgtEl>
                                        <p:attrNameLst>
                                          <p:attrName>ppt_x</p:attrName>
                                        </p:attrNameLst>
                                      </p:cBhvr>
                                      <p:tavLst>
                                        <p:tav tm="0">
                                          <p:val>
                                            <p:strVal val="1+#ppt_w/2"/>
                                          </p:val>
                                        </p:tav>
                                        <p:tav tm="100000">
                                          <p:val>
                                            <p:strVal val="#ppt_x"/>
                                          </p:val>
                                        </p:tav>
                                      </p:tavLst>
                                    </p:anim>
                                    <p:anim calcmode="lin" valueType="num">
                                      <p:cBhvr additive="base">
                                        <p:cTn id="33" dur="500" fill="hold"/>
                                        <p:tgtEl>
                                          <p:spTgt spid="18"/>
                                        </p:tgtEl>
                                        <p:attrNameLst>
                                          <p:attrName>ppt_y</p:attrName>
                                        </p:attrNameLst>
                                      </p:cBhvr>
                                      <p:tavLst>
                                        <p:tav tm="0">
                                          <p:val>
                                            <p:strVal val="#ppt_y"/>
                                          </p:val>
                                        </p:tav>
                                        <p:tav tm="100000">
                                          <p:val>
                                            <p:strVal val="#ppt_y"/>
                                          </p:val>
                                        </p:tav>
                                      </p:tavLst>
                                    </p:anim>
                                  </p:childTnLst>
                                </p:cTn>
                              </p:par>
                              <p:par>
                                <p:cTn id="34" presetID="2" presetClass="entr" presetSubtype="2"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cBhvr additive="base">
                                        <p:cTn id="36" dur="500" fill="hold"/>
                                        <p:tgtEl>
                                          <p:spTgt spid="21"/>
                                        </p:tgtEl>
                                        <p:attrNameLst>
                                          <p:attrName>ppt_x</p:attrName>
                                        </p:attrNameLst>
                                      </p:cBhvr>
                                      <p:tavLst>
                                        <p:tav tm="0">
                                          <p:val>
                                            <p:strVal val="1+#ppt_w/2"/>
                                          </p:val>
                                        </p:tav>
                                        <p:tav tm="100000">
                                          <p:val>
                                            <p:strVal val="#ppt_x"/>
                                          </p:val>
                                        </p:tav>
                                      </p:tavLst>
                                    </p:anim>
                                    <p:anim calcmode="lin" valueType="num">
                                      <p:cBhvr additive="base">
                                        <p:cTn id="37" dur="500" fill="hold"/>
                                        <p:tgtEl>
                                          <p:spTgt spid="21"/>
                                        </p:tgtEl>
                                        <p:attrNameLst>
                                          <p:attrName>ppt_y</p:attrName>
                                        </p:attrNameLst>
                                      </p:cBhvr>
                                      <p:tavLst>
                                        <p:tav tm="0">
                                          <p:val>
                                            <p:strVal val="#ppt_y"/>
                                          </p:val>
                                        </p:tav>
                                        <p:tav tm="100000">
                                          <p:val>
                                            <p:strVal val="#ppt_y"/>
                                          </p:val>
                                        </p:tav>
                                      </p:tavLst>
                                    </p:anim>
                                  </p:childTnLst>
                                </p:cTn>
                              </p:par>
                            </p:childTnLst>
                          </p:cTn>
                        </p:par>
                        <p:par>
                          <p:cTn id="38" fill="hold">
                            <p:stCondLst>
                              <p:cond delay="1000"/>
                            </p:stCondLst>
                            <p:childTnLst>
                              <p:par>
                                <p:cTn id="39" presetID="2" presetClass="entr" presetSubtype="8" fill="hold" grpId="0" nodeType="afterEffect">
                                  <p:stCondLst>
                                    <p:cond delay="0"/>
                                  </p:stCondLst>
                                  <p:childTnLst>
                                    <p:set>
                                      <p:cBhvr>
                                        <p:cTn id="40" dur="1" fill="hold">
                                          <p:stCondLst>
                                            <p:cond delay="0"/>
                                          </p:stCondLst>
                                        </p:cTn>
                                        <p:tgtEl>
                                          <p:spTgt spid="2"/>
                                        </p:tgtEl>
                                        <p:attrNameLst>
                                          <p:attrName>style.visibility</p:attrName>
                                        </p:attrNameLst>
                                      </p:cBhvr>
                                      <p:to>
                                        <p:strVal val="visible"/>
                                      </p:to>
                                    </p:set>
                                    <p:anim calcmode="lin" valueType="num">
                                      <p:cBhvr additive="base">
                                        <p:cTn id="41" dur="500" fill="hold"/>
                                        <p:tgtEl>
                                          <p:spTgt spid="2"/>
                                        </p:tgtEl>
                                        <p:attrNameLst>
                                          <p:attrName>ppt_x</p:attrName>
                                        </p:attrNameLst>
                                      </p:cBhvr>
                                      <p:tavLst>
                                        <p:tav tm="0">
                                          <p:val>
                                            <p:strVal val="0-#ppt_w/2"/>
                                          </p:val>
                                        </p:tav>
                                        <p:tav tm="100000">
                                          <p:val>
                                            <p:strVal val="#ppt_x"/>
                                          </p:val>
                                        </p:tav>
                                      </p:tavLst>
                                    </p:anim>
                                    <p:anim calcmode="lin" valueType="num">
                                      <p:cBhvr additive="base">
                                        <p:cTn id="42" dur="500" fill="hold"/>
                                        <p:tgtEl>
                                          <p:spTgt spid="2"/>
                                        </p:tgtEl>
                                        <p:attrNameLst>
                                          <p:attrName>ppt_y</p:attrName>
                                        </p:attrNameLst>
                                      </p:cBhvr>
                                      <p:tavLst>
                                        <p:tav tm="0">
                                          <p:val>
                                            <p:strVal val="#ppt_y"/>
                                          </p:val>
                                        </p:tav>
                                        <p:tav tm="100000">
                                          <p:val>
                                            <p:strVal val="#ppt_y"/>
                                          </p:val>
                                        </p:tav>
                                      </p:tavLst>
                                    </p:anim>
                                  </p:childTnLst>
                                </p:cTn>
                              </p:par>
                              <p:par>
                                <p:cTn id="43" presetID="2" presetClass="entr" presetSubtype="8" fill="hold" nodeType="withEffect">
                                  <p:stCondLst>
                                    <p:cond delay="0"/>
                                  </p:stCondLst>
                                  <p:childTnLst>
                                    <p:set>
                                      <p:cBhvr>
                                        <p:cTn id="44" dur="1" fill="hold">
                                          <p:stCondLst>
                                            <p:cond delay="0"/>
                                          </p:stCondLst>
                                        </p:cTn>
                                        <p:tgtEl>
                                          <p:spTgt spid="13"/>
                                        </p:tgtEl>
                                        <p:attrNameLst>
                                          <p:attrName>style.visibility</p:attrName>
                                        </p:attrNameLst>
                                      </p:cBhvr>
                                      <p:to>
                                        <p:strVal val="visible"/>
                                      </p:to>
                                    </p:set>
                                    <p:anim calcmode="lin" valueType="num">
                                      <p:cBhvr additive="base">
                                        <p:cTn id="45" dur="500" fill="hold"/>
                                        <p:tgtEl>
                                          <p:spTgt spid="13"/>
                                        </p:tgtEl>
                                        <p:attrNameLst>
                                          <p:attrName>ppt_x</p:attrName>
                                        </p:attrNameLst>
                                      </p:cBhvr>
                                      <p:tavLst>
                                        <p:tav tm="0">
                                          <p:val>
                                            <p:strVal val="0-#ppt_w/2"/>
                                          </p:val>
                                        </p:tav>
                                        <p:tav tm="100000">
                                          <p:val>
                                            <p:strVal val="#ppt_x"/>
                                          </p:val>
                                        </p:tav>
                                      </p:tavLst>
                                    </p:anim>
                                    <p:anim calcmode="lin" valueType="num">
                                      <p:cBhvr additive="base">
                                        <p:cTn id="46" dur="500" fill="hold"/>
                                        <p:tgtEl>
                                          <p:spTgt spid="13"/>
                                        </p:tgtEl>
                                        <p:attrNameLst>
                                          <p:attrName>ppt_y</p:attrName>
                                        </p:attrNameLst>
                                      </p:cBhvr>
                                      <p:tavLst>
                                        <p:tav tm="0">
                                          <p:val>
                                            <p:strVal val="#ppt_y"/>
                                          </p:val>
                                        </p:tav>
                                        <p:tav tm="100000">
                                          <p:val>
                                            <p:strVal val="#ppt_y"/>
                                          </p:val>
                                        </p:tav>
                                      </p:tavLst>
                                    </p:anim>
                                  </p:childTnLst>
                                </p:cTn>
                              </p:par>
                              <p:par>
                                <p:cTn id="47" presetID="2" presetClass="entr" presetSubtype="8"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additive="base">
                                        <p:cTn id="49" dur="500" fill="hold"/>
                                        <p:tgtEl>
                                          <p:spTgt spid="19"/>
                                        </p:tgtEl>
                                        <p:attrNameLst>
                                          <p:attrName>ppt_x</p:attrName>
                                        </p:attrNameLst>
                                      </p:cBhvr>
                                      <p:tavLst>
                                        <p:tav tm="0">
                                          <p:val>
                                            <p:strVal val="0-#ppt_w/2"/>
                                          </p:val>
                                        </p:tav>
                                        <p:tav tm="100000">
                                          <p:val>
                                            <p:strVal val="#ppt_x"/>
                                          </p:val>
                                        </p:tav>
                                      </p:tavLst>
                                    </p:anim>
                                    <p:anim calcmode="lin" valueType="num">
                                      <p:cBhvr additive="base">
                                        <p:cTn id="50" dur="500" fill="hold"/>
                                        <p:tgtEl>
                                          <p:spTgt spid="19"/>
                                        </p:tgtEl>
                                        <p:attrNameLst>
                                          <p:attrName>ppt_y</p:attrName>
                                        </p:attrNameLst>
                                      </p:cBhvr>
                                      <p:tavLst>
                                        <p:tav tm="0">
                                          <p:val>
                                            <p:strVal val="#ppt_y"/>
                                          </p:val>
                                        </p:tav>
                                        <p:tav tm="100000">
                                          <p:val>
                                            <p:strVal val="#ppt_y"/>
                                          </p:val>
                                        </p:tav>
                                      </p:tavLst>
                                    </p:anim>
                                  </p:childTnLst>
                                </p:cTn>
                              </p:par>
                              <p:par>
                                <p:cTn id="51" presetID="2" presetClass="entr" presetSubtype="8" fill="hold" grpId="0" nodeType="withEffect">
                                  <p:stCondLst>
                                    <p:cond delay="0"/>
                                  </p:stCondLst>
                                  <p:childTnLst>
                                    <p:set>
                                      <p:cBhvr>
                                        <p:cTn id="52" dur="1" fill="hold">
                                          <p:stCondLst>
                                            <p:cond delay="0"/>
                                          </p:stCondLst>
                                        </p:cTn>
                                        <p:tgtEl>
                                          <p:spTgt spid="22"/>
                                        </p:tgtEl>
                                        <p:attrNameLst>
                                          <p:attrName>style.visibility</p:attrName>
                                        </p:attrNameLst>
                                      </p:cBhvr>
                                      <p:to>
                                        <p:strVal val="visible"/>
                                      </p:to>
                                    </p:set>
                                    <p:anim calcmode="lin" valueType="num">
                                      <p:cBhvr additive="base">
                                        <p:cTn id="53" dur="500" fill="hold"/>
                                        <p:tgtEl>
                                          <p:spTgt spid="22"/>
                                        </p:tgtEl>
                                        <p:attrNameLst>
                                          <p:attrName>ppt_x</p:attrName>
                                        </p:attrNameLst>
                                      </p:cBhvr>
                                      <p:tavLst>
                                        <p:tav tm="0">
                                          <p:val>
                                            <p:strVal val="0-#ppt_w/2"/>
                                          </p:val>
                                        </p:tav>
                                        <p:tav tm="100000">
                                          <p:val>
                                            <p:strVal val="#ppt_x"/>
                                          </p:val>
                                        </p:tav>
                                      </p:tavLst>
                                    </p:anim>
                                    <p:anim calcmode="lin" valueType="num">
                                      <p:cBhvr additive="base">
                                        <p:cTn id="54"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17" grpId="0"/>
      <p:bldP spid="18" grpId="0"/>
      <p:bldP spid="19" grpId="0"/>
      <p:bldP spid="20" grpId="0"/>
      <p:bldP spid="21" grpId="0"/>
      <p:bldP spid="2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3006075" y="651876"/>
            <a:ext cx="6179850" cy="661712"/>
          </a:xfrm>
          <a:prstGeom prst="rect">
            <a:avLst/>
          </a:prstGeom>
          <a:noFill/>
        </p:spPr>
        <p:txBody>
          <a:bodyPr wrap="square" lIns="45711" tIns="22856" rIns="45711" bIns="22856" rtlCol="0">
            <a:spAutoFit/>
          </a:bodyPr>
          <a:lstStyle/>
          <a:p>
            <a:pPr algn="ctr"/>
            <a:r>
              <a:rPr lang="zh-CN" altLang="en-US" sz="4000" b="1" dirty="0">
                <a:solidFill>
                  <a:schemeClr val="bg1"/>
                </a:solidFill>
                <a:latin typeface="微软雅黑" panose="020B0503020204020204" pitchFamily="34" charset="-122"/>
                <a:ea typeface="微软雅黑" panose="020B0503020204020204" pitchFamily="34" charset="-122"/>
              </a:rPr>
              <a:t>论文</a:t>
            </a:r>
            <a:r>
              <a:rPr lang="zh-CN" altLang="en-US" sz="4000" b="1" dirty="0" smtClean="0">
                <a:solidFill>
                  <a:schemeClr val="bg1"/>
                </a:solidFill>
                <a:latin typeface="微软雅黑" panose="020B0503020204020204" pitchFamily="34" charset="-122"/>
                <a:ea typeface="微软雅黑" panose="020B0503020204020204" pitchFamily="34" charset="-122"/>
              </a:rPr>
              <a:t>框架与内容</a:t>
            </a:r>
            <a:endParaRPr lang="id-ID" sz="4000" b="1" dirty="0">
              <a:solidFill>
                <a:schemeClr val="bg1"/>
              </a:solidFill>
              <a:latin typeface="微软雅黑" panose="020B0503020204020204" pitchFamily="34" charset="-122"/>
              <a:ea typeface="微软雅黑" panose="020B0503020204020204" pitchFamily="34" charset="-122"/>
              <a:cs typeface="Lato Regular"/>
            </a:endParaRPr>
          </a:p>
        </p:txBody>
      </p:sp>
      <p:sp>
        <p:nvSpPr>
          <p:cNvPr id="3" name="Freeform 5"/>
          <p:cNvSpPr/>
          <p:nvPr/>
        </p:nvSpPr>
        <p:spPr bwMode="auto">
          <a:xfrm>
            <a:off x="4019557" y="2785535"/>
            <a:ext cx="698500" cy="810684"/>
          </a:xfrm>
          <a:custGeom>
            <a:avLst/>
            <a:gdLst>
              <a:gd name="T0" fmla="*/ 0 w 247"/>
              <a:gd name="T1" fmla="*/ 122 h 286"/>
              <a:gd name="T2" fmla="*/ 28 w 247"/>
              <a:gd name="T3" fmla="*/ 239 h 286"/>
              <a:gd name="T4" fmla="*/ 247 w 247"/>
              <a:gd name="T5" fmla="*/ 20 h 286"/>
              <a:gd name="T6" fmla="*/ 6 w 247"/>
              <a:gd name="T7" fmla="*/ 76 h 286"/>
              <a:gd name="T8" fmla="*/ 0 w 247"/>
              <a:gd name="T9" fmla="*/ 122 h 286"/>
            </a:gdLst>
            <a:ahLst/>
            <a:cxnLst>
              <a:cxn ang="0">
                <a:pos x="T0" y="T1"/>
              </a:cxn>
              <a:cxn ang="0">
                <a:pos x="T2" y="T3"/>
              </a:cxn>
              <a:cxn ang="0">
                <a:pos x="T4" y="T5"/>
              </a:cxn>
              <a:cxn ang="0">
                <a:pos x="T6" y="T7"/>
              </a:cxn>
              <a:cxn ang="0">
                <a:pos x="T8" y="T9"/>
              </a:cxn>
            </a:cxnLst>
            <a:rect l="0" t="0" r="r" b="b"/>
            <a:pathLst>
              <a:path w="247" h="286">
                <a:moveTo>
                  <a:pt x="0" y="122"/>
                </a:moveTo>
                <a:cubicBezTo>
                  <a:pt x="0" y="122"/>
                  <a:pt x="6" y="192"/>
                  <a:pt x="28" y="239"/>
                </a:cubicBezTo>
                <a:cubicBezTo>
                  <a:pt x="50" y="286"/>
                  <a:pt x="247" y="20"/>
                  <a:pt x="247" y="20"/>
                </a:cubicBezTo>
                <a:cubicBezTo>
                  <a:pt x="247" y="20"/>
                  <a:pt x="37" y="0"/>
                  <a:pt x="6" y="76"/>
                </a:cubicBezTo>
                <a:cubicBezTo>
                  <a:pt x="0" y="122"/>
                  <a:pt x="0" y="122"/>
                  <a:pt x="0" y="122"/>
                </a:cubicBezTo>
              </a:path>
            </a:pathLst>
          </a:custGeom>
          <a:solidFill>
            <a:schemeClr val="accent1">
              <a:lumMod val="75000"/>
            </a:schemeClr>
          </a:solidFill>
          <a:ln>
            <a:noFill/>
          </a:ln>
        </p:spPr>
        <p:txBody>
          <a:bodyPr vert="horz" wrap="square" lIns="121920" tIns="60960" rIns="121920" bIns="60960" numCol="1" anchor="t" anchorCtr="0" compatLnSpc="1"/>
          <a:lstStyle/>
          <a:p>
            <a:endParaRPr lang="en-US" sz="2400" dirty="0">
              <a:solidFill>
                <a:schemeClr val="bg1"/>
              </a:solidFill>
              <a:latin typeface="微软雅黑" panose="020B0503020204020204" pitchFamily="34" charset="-122"/>
            </a:endParaRPr>
          </a:p>
        </p:txBody>
      </p:sp>
      <p:sp>
        <p:nvSpPr>
          <p:cNvPr id="4" name="Freeform 6"/>
          <p:cNvSpPr/>
          <p:nvPr/>
        </p:nvSpPr>
        <p:spPr bwMode="auto">
          <a:xfrm>
            <a:off x="4925490" y="5331884"/>
            <a:ext cx="808567" cy="702733"/>
          </a:xfrm>
          <a:custGeom>
            <a:avLst/>
            <a:gdLst>
              <a:gd name="T0" fmla="*/ 122 w 286"/>
              <a:gd name="T1" fmla="*/ 248 h 248"/>
              <a:gd name="T2" fmla="*/ 239 w 286"/>
              <a:gd name="T3" fmla="*/ 219 h 248"/>
              <a:gd name="T4" fmla="*/ 20 w 286"/>
              <a:gd name="T5" fmla="*/ 0 h 248"/>
              <a:gd name="T6" fmla="*/ 76 w 286"/>
              <a:gd name="T7" fmla="*/ 241 h 248"/>
              <a:gd name="T8" fmla="*/ 122 w 286"/>
              <a:gd name="T9" fmla="*/ 248 h 248"/>
            </a:gdLst>
            <a:ahLst/>
            <a:cxnLst>
              <a:cxn ang="0">
                <a:pos x="T0" y="T1"/>
              </a:cxn>
              <a:cxn ang="0">
                <a:pos x="T2" y="T3"/>
              </a:cxn>
              <a:cxn ang="0">
                <a:pos x="T4" y="T5"/>
              </a:cxn>
              <a:cxn ang="0">
                <a:pos x="T6" y="T7"/>
              </a:cxn>
              <a:cxn ang="0">
                <a:pos x="T8" y="T9"/>
              </a:cxn>
            </a:cxnLst>
            <a:rect l="0" t="0" r="r" b="b"/>
            <a:pathLst>
              <a:path w="286" h="248">
                <a:moveTo>
                  <a:pt x="122" y="248"/>
                </a:moveTo>
                <a:cubicBezTo>
                  <a:pt x="122" y="248"/>
                  <a:pt x="192" y="241"/>
                  <a:pt x="239" y="219"/>
                </a:cubicBezTo>
                <a:cubicBezTo>
                  <a:pt x="286" y="197"/>
                  <a:pt x="20" y="0"/>
                  <a:pt x="20" y="0"/>
                </a:cubicBezTo>
                <a:cubicBezTo>
                  <a:pt x="20" y="0"/>
                  <a:pt x="0" y="210"/>
                  <a:pt x="76" y="241"/>
                </a:cubicBezTo>
                <a:cubicBezTo>
                  <a:pt x="122" y="248"/>
                  <a:pt x="122" y="248"/>
                  <a:pt x="122" y="248"/>
                </a:cubicBezTo>
              </a:path>
            </a:pathLst>
          </a:custGeom>
          <a:solidFill>
            <a:schemeClr val="accent4">
              <a:lumMod val="75000"/>
            </a:schemeClr>
          </a:solidFill>
          <a:ln>
            <a:noFill/>
          </a:ln>
        </p:spPr>
        <p:txBody>
          <a:bodyPr vert="horz" wrap="square" lIns="121920" tIns="60960" rIns="121920" bIns="60960" numCol="1" anchor="t" anchorCtr="0" compatLnSpc="1"/>
          <a:lstStyle/>
          <a:p>
            <a:endParaRPr lang="en-US" sz="2400" dirty="0">
              <a:solidFill>
                <a:schemeClr val="bg1"/>
              </a:solidFill>
              <a:latin typeface="微软雅黑" panose="020B0503020204020204" pitchFamily="34" charset="-122"/>
            </a:endParaRPr>
          </a:p>
        </p:txBody>
      </p:sp>
      <p:sp>
        <p:nvSpPr>
          <p:cNvPr id="5" name="Freeform 7"/>
          <p:cNvSpPr/>
          <p:nvPr/>
        </p:nvSpPr>
        <p:spPr bwMode="auto">
          <a:xfrm>
            <a:off x="7471841" y="4315884"/>
            <a:ext cx="700617" cy="812800"/>
          </a:xfrm>
          <a:custGeom>
            <a:avLst/>
            <a:gdLst>
              <a:gd name="T0" fmla="*/ 248 w 248"/>
              <a:gd name="T1" fmla="*/ 164 h 287"/>
              <a:gd name="T2" fmla="*/ 219 w 248"/>
              <a:gd name="T3" fmla="*/ 48 h 287"/>
              <a:gd name="T4" fmla="*/ 0 w 248"/>
              <a:gd name="T5" fmla="*/ 266 h 287"/>
              <a:gd name="T6" fmla="*/ 241 w 248"/>
              <a:gd name="T7" fmla="*/ 210 h 287"/>
              <a:gd name="T8" fmla="*/ 248 w 248"/>
              <a:gd name="T9" fmla="*/ 164 h 287"/>
            </a:gdLst>
            <a:ahLst/>
            <a:cxnLst>
              <a:cxn ang="0">
                <a:pos x="T0" y="T1"/>
              </a:cxn>
              <a:cxn ang="0">
                <a:pos x="T2" y="T3"/>
              </a:cxn>
              <a:cxn ang="0">
                <a:pos x="T4" y="T5"/>
              </a:cxn>
              <a:cxn ang="0">
                <a:pos x="T6" y="T7"/>
              </a:cxn>
              <a:cxn ang="0">
                <a:pos x="T8" y="T9"/>
              </a:cxn>
            </a:cxnLst>
            <a:rect l="0" t="0" r="r" b="b"/>
            <a:pathLst>
              <a:path w="248" h="287">
                <a:moveTo>
                  <a:pt x="248" y="164"/>
                </a:moveTo>
                <a:cubicBezTo>
                  <a:pt x="248" y="164"/>
                  <a:pt x="241" y="95"/>
                  <a:pt x="219" y="48"/>
                </a:cubicBezTo>
                <a:cubicBezTo>
                  <a:pt x="197" y="0"/>
                  <a:pt x="0" y="266"/>
                  <a:pt x="0" y="266"/>
                </a:cubicBezTo>
                <a:cubicBezTo>
                  <a:pt x="0" y="266"/>
                  <a:pt x="210" y="287"/>
                  <a:pt x="241" y="210"/>
                </a:cubicBezTo>
                <a:cubicBezTo>
                  <a:pt x="248" y="164"/>
                  <a:pt x="248" y="164"/>
                  <a:pt x="248" y="164"/>
                </a:cubicBezTo>
              </a:path>
            </a:pathLst>
          </a:custGeom>
          <a:solidFill>
            <a:schemeClr val="accent3">
              <a:lumMod val="75000"/>
            </a:schemeClr>
          </a:solidFill>
          <a:ln>
            <a:noFill/>
          </a:ln>
        </p:spPr>
        <p:txBody>
          <a:bodyPr vert="horz" wrap="square" lIns="121920" tIns="60960" rIns="121920" bIns="60960" numCol="1" anchor="t" anchorCtr="0" compatLnSpc="1"/>
          <a:lstStyle/>
          <a:p>
            <a:endParaRPr lang="en-US" sz="2400" dirty="0">
              <a:solidFill>
                <a:schemeClr val="bg1"/>
              </a:solidFill>
              <a:latin typeface="微软雅黑" panose="020B0503020204020204" pitchFamily="34" charset="-122"/>
            </a:endParaRPr>
          </a:p>
        </p:txBody>
      </p:sp>
      <p:sp>
        <p:nvSpPr>
          <p:cNvPr id="6" name="Freeform 8"/>
          <p:cNvSpPr/>
          <p:nvPr/>
        </p:nvSpPr>
        <p:spPr bwMode="auto">
          <a:xfrm>
            <a:off x="6457957" y="1881719"/>
            <a:ext cx="808567" cy="698500"/>
          </a:xfrm>
          <a:custGeom>
            <a:avLst/>
            <a:gdLst>
              <a:gd name="T0" fmla="*/ 163 w 286"/>
              <a:gd name="T1" fmla="*/ 0 h 247"/>
              <a:gd name="T2" fmla="*/ 47 w 286"/>
              <a:gd name="T3" fmla="*/ 28 h 247"/>
              <a:gd name="T4" fmla="*/ 266 w 286"/>
              <a:gd name="T5" fmla="*/ 247 h 247"/>
              <a:gd name="T6" fmla="*/ 209 w 286"/>
              <a:gd name="T7" fmla="*/ 6 h 247"/>
              <a:gd name="T8" fmla="*/ 163 w 286"/>
              <a:gd name="T9" fmla="*/ 0 h 247"/>
            </a:gdLst>
            <a:ahLst/>
            <a:cxnLst>
              <a:cxn ang="0">
                <a:pos x="T0" y="T1"/>
              </a:cxn>
              <a:cxn ang="0">
                <a:pos x="T2" y="T3"/>
              </a:cxn>
              <a:cxn ang="0">
                <a:pos x="T4" y="T5"/>
              </a:cxn>
              <a:cxn ang="0">
                <a:pos x="T6" y="T7"/>
              </a:cxn>
              <a:cxn ang="0">
                <a:pos x="T8" y="T9"/>
              </a:cxn>
            </a:cxnLst>
            <a:rect l="0" t="0" r="r" b="b"/>
            <a:pathLst>
              <a:path w="286" h="247">
                <a:moveTo>
                  <a:pt x="163" y="0"/>
                </a:moveTo>
                <a:cubicBezTo>
                  <a:pt x="163" y="0"/>
                  <a:pt x="94" y="6"/>
                  <a:pt x="47" y="28"/>
                </a:cubicBezTo>
                <a:cubicBezTo>
                  <a:pt x="0" y="50"/>
                  <a:pt x="266" y="247"/>
                  <a:pt x="266" y="247"/>
                </a:cubicBezTo>
                <a:cubicBezTo>
                  <a:pt x="266" y="247"/>
                  <a:pt x="286" y="37"/>
                  <a:pt x="209" y="6"/>
                </a:cubicBezTo>
                <a:cubicBezTo>
                  <a:pt x="163" y="0"/>
                  <a:pt x="163" y="0"/>
                  <a:pt x="163" y="0"/>
                </a:cubicBezTo>
              </a:path>
            </a:pathLst>
          </a:custGeom>
          <a:solidFill>
            <a:schemeClr val="accent2">
              <a:lumMod val="75000"/>
            </a:schemeClr>
          </a:solidFill>
          <a:ln>
            <a:noFill/>
          </a:ln>
        </p:spPr>
        <p:txBody>
          <a:bodyPr vert="horz" wrap="square" lIns="121920" tIns="60960" rIns="121920" bIns="60960" numCol="1" anchor="t" anchorCtr="0" compatLnSpc="1"/>
          <a:lstStyle/>
          <a:p>
            <a:endParaRPr lang="en-US" sz="2400" dirty="0">
              <a:solidFill>
                <a:schemeClr val="bg1"/>
              </a:solidFill>
              <a:latin typeface="微软雅黑" panose="020B0503020204020204" pitchFamily="34" charset="-122"/>
            </a:endParaRPr>
          </a:p>
        </p:txBody>
      </p:sp>
      <p:grpSp>
        <p:nvGrpSpPr>
          <p:cNvPr id="7" name="Group 2053"/>
          <p:cNvGrpSpPr/>
          <p:nvPr/>
        </p:nvGrpSpPr>
        <p:grpSpPr>
          <a:xfrm>
            <a:off x="4265084" y="2138455"/>
            <a:ext cx="3661832" cy="3661832"/>
            <a:chOff x="3198813" y="1603841"/>
            <a:chExt cx="2746374" cy="2746374"/>
          </a:xfrm>
        </p:grpSpPr>
        <p:sp>
          <p:nvSpPr>
            <p:cNvPr id="8" name="Rounded Rectangle 18"/>
            <p:cNvSpPr/>
            <p:nvPr/>
          </p:nvSpPr>
          <p:spPr bwMode="auto">
            <a:xfrm rot="2694933">
              <a:off x="3198813" y="1603841"/>
              <a:ext cx="2746374" cy="2746374"/>
            </a:xfrm>
            <a:prstGeom prst="roundRect">
              <a:avLst>
                <a:gd name="adj" fmla="val 1869"/>
              </a:avLst>
            </a:prstGeom>
            <a:solidFill>
              <a:schemeClr val="accent3">
                <a:lumMod val="75000"/>
              </a:schemeClr>
            </a:solidFill>
            <a:ln w="9525">
              <a:noFill/>
              <a:round/>
            </a:ln>
          </p:spPr>
          <p:txBody>
            <a:bodyPr vert="horz" wrap="square" lIns="121920" tIns="60960" rIns="121920" bIns="60960" numCol="1" rtlCol="0" anchor="t" anchorCtr="0" compatLnSpc="1"/>
            <a:lstStyle/>
            <a:p>
              <a:pPr algn="ctr"/>
              <a:endParaRPr lang="en-US" sz="2400" dirty="0">
                <a:solidFill>
                  <a:schemeClr val="bg1"/>
                </a:solidFill>
                <a:latin typeface="微软雅黑" panose="020B0503020204020204" pitchFamily="34" charset="-122"/>
              </a:endParaRPr>
            </a:p>
          </p:txBody>
        </p:sp>
        <p:sp>
          <p:nvSpPr>
            <p:cNvPr id="9" name="Freeform 52"/>
            <p:cNvSpPr>
              <a:spLocks noChangeAspect="1" noEditPoints="1"/>
            </p:cNvSpPr>
            <p:nvPr/>
          </p:nvSpPr>
          <p:spPr bwMode="auto">
            <a:xfrm>
              <a:off x="4137024" y="2542052"/>
              <a:ext cx="869952" cy="869952"/>
            </a:xfrm>
            <a:custGeom>
              <a:avLst/>
              <a:gdLst/>
              <a:ahLst/>
              <a:cxnLst>
                <a:cxn ang="0">
                  <a:pos x="27" y="55"/>
                </a:cxn>
                <a:cxn ang="0">
                  <a:pos x="0" y="27"/>
                </a:cxn>
                <a:cxn ang="0">
                  <a:pos x="27" y="0"/>
                </a:cxn>
                <a:cxn ang="0">
                  <a:pos x="55" y="27"/>
                </a:cxn>
                <a:cxn ang="0">
                  <a:pos x="27" y="55"/>
                </a:cxn>
                <a:cxn ang="0">
                  <a:pos x="27" y="8"/>
                </a:cxn>
                <a:cxn ang="0">
                  <a:pos x="8" y="27"/>
                </a:cxn>
                <a:cxn ang="0">
                  <a:pos x="27" y="47"/>
                </a:cxn>
                <a:cxn ang="0">
                  <a:pos x="47" y="27"/>
                </a:cxn>
                <a:cxn ang="0">
                  <a:pos x="27" y="8"/>
                </a:cxn>
                <a:cxn ang="0">
                  <a:pos x="32" y="31"/>
                </a:cxn>
                <a:cxn ang="0">
                  <a:pos x="31" y="32"/>
                </a:cxn>
                <a:cxn ang="0">
                  <a:pos x="19" y="32"/>
                </a:cxn>
                <a:cxn ang="0">
                  <a:pos x="18" y="31"/>
                </a:cxn>
                <a:cxn ang="0">
                  <a:pos x="18" y="28"/>
                </a:cxn>
                <a:cxn ang="0">
                  <a:pos x="19" y="27"/>
                </a:cxn>
                <a:cxn ang="0">
                  <a:pos x="27" y="27"/>
                </a:cxn>
                <a:cxn ang="0">
                  <a:pos x="27" y="15"/>
                </a:cxn>
                <a:cxn ang="0">
                  <a:pos x="28" y="14"/>
                </a:cxn>
                <a:cxn ang="0">
                  <a:pos x="31" y="14"/>
                </a:cxn>
                <a:cxn ang="0">
                  <a:pos x="32" y="15"/>
                </a:cxn>
                <a:cxn ang="0">
                  <a:pos x="32" y="31"/>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27" y="8"/>
                  </a:moveTo>
                  <a:cubicBezTo>
                    <a:pt x="16" y="8"/>
                    <a:pt x="8" y="17"/>
                    <a:pt x="8" y="27"/>
                  </a:cubicBezTo>
                  <a:cubicBezTo>
                    <a:pt x="8" y="38"/>
                    <a:pt x="16" y="47"/>
                    <a:pt x="27" y="47"/>
                  </a:cubicBezTo>
                  <a:cubicBezTo>
                    <a:pt x="38" y="47"/>
                    <a:pt x="47" y="38"/>
                    <a:pt x="47" y="27"/>
                  </a:cubicBezTo>
                  <a:cubicBezTo>
                    <a:pt x="47" y="17"/>
                    <a:pt x="38" y="8"/>
                    <a:pt x="27" y="8"/>
                  </a:cubicBezTo>
                  <a:close/>
                  <a:moveTo>
                    <a:pt x="32" y="31"/>
                  </a:moveTo>
                  <a:cubicBezTo>
                    <a:pt x="32" y="31"/>
                    <a:pt x="31" y="32"/>
                    <a:pt x="31" y="32"/>
                  </a:cubicBezTo>
                  <a:cubicBezTo>
                    <a:pt x="19" y="32"/>
                    <a:pt x="19" y="32"/>
                    <a:pt x="19" y="32"/>
                  </a:cubicBezTo>
                  <a:cubicBezTo>
                    <a:pt x="19" y="32"/>
                    <a:pt x="18" y="31"/>
                    <a:pt x="18" y="31"/>
                  </a:cubicBezTo>
                  <a:cubicBezTo>
                    <a:pt x="18" y="28"/>
                    <a:pt x="18" y="28"/>
                    <a:pt x="18" y="28"/>
                  </a:cubicBezTo>
                  <a:cubicBezTo>
                    <a:pt x="18" y="28"/>
                    <a:pt x="19" y="27"/>
                    <a:pt x="19" y="27"/>
                  </a:cubicBezTo>
                  <a:cubicBezTo>
                    <a:pt x="27" y="27"/>
                    <a:pt x="27" y="27"/>
                    <a:pt x="27" y="27"/>
                  </a:cubicBezTo>
                  <a:cubicBezTo>
                    <a:pt x="27" y="15"/>
                    <a:pt x="27" y="15"/>
                    <a:pt x="27" y="15"/>
                  </a:cubicBezTo>
                  <a:cubicBezTo>
                    <a:pt x="27" y="14"/>
                    <a:pt x="28" y="14"/>
                    <a:pt x="28" y="14"/>
                  </a:cubicBezTo>
                  <a:cubicBezTo>
                    <a:pt x="31" y="14"/>
                    <a:pt x="31" y="14"/>
                    <a:pt x="31" y="14"/>
                  </a:cubicBezTo>
                  <a:cubicBezTo>
                    <a:pt x="31" y="14"/>
                    <a:pt x="32" y="14"/>
                    <a:pt x="32" y="15"/>
                  </a:cubicBezTo>
                  <a:lnTo>
                    <a:pt x="32" y="31"/>
                  </a:lnTo>
                  <a:close/>
                </a:path>
              </a:pathLst>
            </a:custGeom>
            <a:solidFill>
              <a:srgbClr val="014546"/>
            </a:solidFill>
            <a:ln w="9525">
              <a:noFill/>
              <a:round/>
            </a:ln>
          </p:spPr>
          <p:txBody>
            <a:bodyPr vert="horz" wrap="square" lIns="121920" tIns="60960" rIns="121920" bIns="60960" numCol="1" anchor="t" anchorCtr="0" compatLnSpc="1"/>
            <a:lstStyle/>
            <a:p>
              <a:endParaRPr lang="en-US" sz="2400" dirty="0">
                <a:solidFill>
                  <a:schemeClr val="bg1"/>
                </a:solidFill>
                <a:latin typeface="微软雅黑" panose="020B0503020204020204" pitchFamily="34" charset="-122"/>
              </a:endParaRPr>
            </a:p>
          </p:txBody>
        </p:sp>
      </p:grpSp>
      <p:sp>
        <p:nvSpPr>
          <p:cNvPr id="10" name="Freeform 25"/>
          <p:cNvSpPr/>
          <p:nvPr/>
        </p:nvSpPr>
        <p:spPr bwMode="auto">
          <a:xfrm>
            <a:off x="3985690" y="1572688"/>
            <a:ext cx="2724151" cy="1589617"/>
          </a:xfrm>
          <a:custGeom>
            <a:avLst/>
            <a:gdLst>
              <a:gd name="T0" fmla="*/ 12 w 963"/>
              <a:gd name="T1" fmla="*/ 551 h 562"/>
              <a:gd name="T2" fmla="*/ 28 w 963"/>
              <a:gd name="T3" fmla="*/ 499 h 562"/>
              <a:gd name="T4" fmla="*/ 113 w 963"/>
              <a:gd name="T5" fmla="*/ 465 h 562"/>
              <a:gd name="T6" fmla="*/ 674 w 963"/>
              <a:gd name="T7" fmla="*/ 465 h 562"/>
              <a:gd name="T8" fmla="*/ 674 w 963"/>
              <a:gd name="T9" fmla="*/ 562 h 562"/>
              <a:gd name="T10" fmla="*/ 963 w 963"/>
              <a:gd name="T11" fmla="*/ 273 h 562"/>
              <a:gd name="T12" fmla="*/ 691 w 963"/>
              <a:gd name="T13" fmla="*/ 0 h 562"/>
              <a:gd name="T14" fmla="*/ 691 w 963"/>
              <a:gd name="T15" fmla="*/ 95 h 562"/>
              <a:gd name="T16" fmla="*/ 434 w 963"/>
              <a:gd name="T17" fmla="*/ 95 h 562"/>
              <a:gd name="T18" fmla="*/ 390 w 963"/>
              <a:gd name="T19" fmla="*/ 116 h 562"/>
              <a:gd name="T20" fmla="*/ 23 w 963"/>
              <a:gd name="T21" fmla="*/ 482 h 562"/>
              <a:gd name="T22" fmla="*/ 12 w 963"/>
              <a:gd name="T23" fmla="*/ 551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3" h="562">
                <a:moveTo>
                  <a:pt x="12" y="551"/>
                </a:moveTo>
                <a:cubicBezTo>
                  <a:pt x="12" y="551"/>
                  <a:pt x="8" y="520"/>
                  <a:pt x="28" y="499"/>
                </a:cubicBezTo>
                <a:cubicBezTo>
                  <a:pt x="49" y="479"/>
                  <a:pt x="81" y="466"/>
                  <a:pt x="113" y="465"/>
                </a:cubicBezTo>
                <a:cubicBezTo>
                  <a:pt x="146" y="465"/>
                  <a:pt x="674" y="465"/>
                  <a:pt x="674" y="465"/>
                </a:cubicBezTo>
                <a:cubicBezTo>
                  <a:pt x="674" y="562"/>
                  <a:pt x="674" y="562"/>
                  <a:pt x="674" y="562"/>
                </a:cubicBezTo>
                <a:cubicBezTo>
                  <a:pt x="963" y="273"/>
                  <a:pt x="963" y="273"/>
                  <a:pt x="963" y="273"/>
                </a:cubicBezTo>
                <a:cubicBezTo>
                  <a:pt x="691" y="0"/>
                  <a:pt x="691" y="0"/>
                  <a:pt x="691" y="0"/>
                </a:cubicBezTo>
                <a:cubicBezTo>
                  <a:pt x="691" y="95"/>
                  <a:pt x="691" y="95"/>
                  <a:pt x="691" y="95"/>
                </a:cubicBezTo>
                <a:cubicBezTo>
                  <a:pt x="434" y="95"/>
                  <a:pt x="434" y="95"/>
                  <a:pt x="434" y="95"/>
                </a:cubicBezTo>
                <a:cubicBezTo>
                  <a:pt x="434" y="95"/>
                  <a:pt x="412" y="93"/>
                  <a:pt x="390" y="116"/>
                </a:cubicBezTo>
                <a:cubicBezTo>
                  <a:pt x="368" y="138"/>
                  <a:pt x="23" y="482"/>
                  <a:pt x="23" y="482"/>
                </a:cubicBezTo>
                <a:cubicBezTo>
                  <a:pt x="23" y="482"/>
                  <a:pt x="0" y="504"/>
                  <a:pt x="12" y="551"/>
                </a:cubicBezTo>
                <a:close/>
              </a:path>
            </a:pathLst>
          </a:custGeom>
          <a:solidFill>
            <a:schemeClr val="accent1"/>
          </a:solidFill>
          <a:ln>
            <a:noFill/>
          </a:ln>
        </p:spPr>
        <p:txBody>
          <a:bodyPr vert="horz" wrap="square" lIns="121920" tIns="60960" rIns="121920" bIns="60960" numCol="1" anchor="t" anchorCtr="0" compatLnSpc="1"/>
          <a:lstStyle/>
          <a:p>
            <a:endParaRPr lang="en-US" sz="2400" dirty="0">
              <a:solidFill>
                <a:schemeClr val="bg1"/>
              </a:solidFill>
              <a:latin typeface="微软雅黑" panose="020B0503020204020204" pitchFamily="34" charset="-122"/>
            </a:endParaRPr>
          </a:p>
        </p:txBody>
      </p:sp>
      <p:sp>
        <p:nvSpPr>
          <p:cNvPr id="11" name="Freeform 34"/>
          <p:cNvSpPr/>
          <p:nvPr/>
        </p:nvSpPr>
        <p:spPr bwMode="auto">
          <a:xfrm>
            <a:off x="3710524" y="3344337"/>
            <a:ext cx="1589617" cy="2724151"/>
          </a:xfrm>
          <a:custGeom>
            <a:avLst/>
            <a:gdLst>
              <a:gd name="T0" fmla="*/ 551 w 562"/>
              <a:gd name="T1" fmla="*/ 951 h 963"/>
              <a:gd name="T2" fmla="*/ 500 w 562"/>
              <a:gd name="T3" fmla="*/ 934 h 963"/>
              <a:gd name="T4" fmla="*/ 466 w 562"/>
              <a:gd name="T5" fmla="*/ 849 h 963"/>
              <a:gd name="T6" fmla="*/ 466 w 562"/>
              <a:gd name="T7" fmla="*/ 289 h 963"/>
              <a:gd name="T8" fmla="*/ 562 w 562"/>
              <a:gd name="T9" fmla="*/ 289 h 963"/>
              <a:gd name="T10" fmla="*/ 273 w 562"/>
              <a:gd name="T11" fmla="*/ 0 h 963"/>
              <a:gd name="T12" fmla="*/ 0 w 562"/>
              <a:gd name="T13" fmla="*/ 272 h 963"/>
              <a:gd name="T14" fmla="*/ 95 w 562"/>
              <a:gd name="T15" fmla="*/ 272 h 963"/>
              <a:gd name="T16" fmla="*/ 95 w 562"/>
              <a:gd name="T17" fmla="*/ 528 h 963"/>
              <a:gd name="T18" fmla="*/ 116 w 562"/>
              <a:gd name="T19" fmla="*/ 573 h 963"/>
              <a:gd name="T20" fmla="*/ 482 w 562"/>
              <a:gd name="T21" fmla="*/ 939 h 963"/>
              <a:gd name="T22" fmla="*/ 551 w 562"/>
              <a:gd name="T23" fmla="*/ 951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2" h="963">
                <a:moveTo>
                  <a:pt x="551" y="951"/>
                </a:moveTo>
                <a:cubicBezTo>
                  <a:pt x="551" y="951"/>
                  <a:pt x="520" y="955"/>
                  <a:pt x="500" y="934"/>
                </a:cubicBezTo>
                <a:cubicBezTo>
                  <a:pt x="479" y="914"/>
                  <a:pt x="466" y="881"/>
                  <a:pt x="466" y="849"/>
                </a:cubicBezTo>
                <a:cubicBezTo>
                  <a:pt x="465" y="817"/>
                  <a:pt x="466" y="289"/>
                  <a:pt x="466" y="289"/>
                </a:cubicBezTo>
                <a:cubicBezTo>
                  <a:pt x="562" y="289"/>
                  <a:pt x="562" y="289"/>
                  <a:pt x="562" y="289"/>
                </a:cubicBezTo>
                <a:cubicBezTo>
                  <a:pt x="273" y="0"/>
                  <a:pt x="273" y="0"/>
                  <a:pt x="273" y="0"/>
                </a:cubicBezTo>
                <a:cubicBezTo>
                  <a:pt x="0" y="272"/>
                  <a:pt x="0" y="272"/>
                  <a:pt x="0" y="272"/>
                </a:cubicBezTo>
                <a:cubicBezTo>
                  <a:pt x="95" y="272"/>
                  <a:pt x="95" y="272"/>
                  <a:pt x="95" y="272"/>
                </a:cubicBezTo>
                <a:cubicBezTo>
                  <a:pt x="95" y="528"/>
                  <a:pt x="95" y="528"/>
                  <a:pt x="95" y="528"/>
                </a:cubicBezTo>
                <a:cubicBezTo>
                  <a:pt x="95" y="528"/>
                  <a:pt x="93" y="551"/>
                  <a:pt x="116" y="573"/>
                </a:cubicBezTo>
                <a:cubicBezTo>
                  <a:pt x="138" y="595"/>
                  <a:pt x="482" y="939"/>
                  <a:pt x="482" y="939"/>
                </a:cubicBezTo>
                <a:cubicBezTo>
                  <a:pt x="482" y="939"/>
                  <a:pt x="504" y="963"/>
                  <a:pt x="551" y="951"/>
                </a:cubicBezTo>
                <a:close/>
              </a:path>
            </a:pathLst>
          </a:custGeom>
          <a:solidFill>
            <a:schemeClr val="accent4"/>
          </a:solidFill>
          <a:ln>
            <a:noFill/>
          </a:ln>
        </p:spPr>
        <p:txBody>
          <a:bodyPr vert="horz" wrap="square" lIns="121920" tIns="60960" rIns="121920" bIns="60960" numCol="1" anchor="t" anchorCtr="0" compatLnSpc="1"/>
          <a:lstStyle/>
          <a:p>
            <a:endParaRPr lang="en-US" sz="2400" dirty="0">
              <a:solidFill>
                <a:schemeClr val="bg1"/>
              </a:solidFill>
              <a:latin typeface="微软雅黑" panose="020B0503020204020204" pitchFamily="34" charset="-122"/>
            </a:endParaRPr>
          </a:p>
        </p:txBody>
      </p:sp>
      <p:sp>
        <p:nvSpPr>
          <p:cNvPr id="12" name="Freeform 42"/>
          <p:cNvSpPr/>
          <p:nvPr/>
        </p:nvSpPr>
        <p:spPr bwMode="auto">
          <a:xfrm>
            <a:off x="5482174" y="4751919"/>
            <a:ext cx="2724151" cy="1587500"/>
          </a:xfrm>
          <a:custGeom>
            <a:avLst/>
            <a:gdLst>
              <a:gd name="T0" fmla="*/ 951 w 963"/>
              <a:gd name="T1" fmla="*/ 10 h 561"/>
              <a:gd name="T2" fmla="*/ 934 w 963"/>
              <a:gd name="T3" fmla="*/ 62 h 561"/>
              <a:gd name="T4" fmla="*/ 849 w 963"/>
              <a:gd name="T5" fmla="*/ 96 h 561"/>
              <a:gd name="T6" fmla="*/ 289 w 963"/>
              <a:gd name="T7" fmla="*/ 96 h 561"/>
              <a:gd name="T8" fmla="*/ 289 w 963"/>
              <a:gd name="T9" fmla="*/ 0 h 561"/>
              <a:gd name="T10" fmla="*/ 0 w 963"/>
              <a:gd name="T11" fmla="*/ 289 h 561"/>
              <a:gd name="T12" fmla="*/ 272 w 963"/>
              <a:gd name="T13" fmla="*/ 561 h 561"/>
              <a:gd name="T14" fmla="*/ 272 w 963"/>
              <a:gd name="T15" fmla="*/ 466 h 561"/>
              <a:gd name="T16" fmla="*/ 528 w 963"/>
              <a:gd name="T17" fmla="*/ 466 h 561"/>
              <a:gd name="T18" fmla="*/ 573 w 963"/>
              <a:gd name="T19" fmla="*/ 446 h 561"/>
              <a:gd name="T20" fmla="*/ 939 w 963"/>
              <a:gd name="T21" fmla="*/ 80 h 561"/>
              <a:gd name="T22" fmla="*/ 951 w 963"/>
              <a:gd name="T23" fmla="*/ 10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3" h="561">
                <a:moveTo>
                  <a:pt x="951" y="10"/>
                </a:moveTo>
                <a:cubicBezTo>
                  <a:pt x="951" y="10"/>
                  <a:pt x="955" y="42"/>
                  <a:pt x="934" y="62"/>
                </a:cubicBezTo>
                <a:cubicBezTo>
                  <a:pt x="914" y="82"/>
                  <a:pt x="882" y="95"/>
                  <a:pt x="849" y="96"/>
                </a:cubicBezTo>
                <a:cubicBezTo>
                  <a:pt x="817" y="97"/>
                  <a:pt x="289" y="96"/>
                  <a:pt x="289" y="96"/>
                </a:cubicBezTo>
                <a:cubicBezTo>
                  <a:pt x="289" y="0"/>
                  <a:pt x="289" y="0"/>
                  <a:pt x="289" y="0"/>
                </a:cubicBezTo>
                <a:cubicBezTo>
                  <a:pt x="0" y="289"/>
                  <a:pt x="0" y="289"/>
                  <a:pt x="0" y="289"/>
                </a:cubicBezTo>
                <a:cubicBezTo>
                  <a:pt x="272" y="561"/>
                  <a:pt x="272" y="561"/>
                  <a:pt x="272" y="561"/>
                </a:cubicBezTo>
                <a:cubicBezTo>
                  <a:pt x="272" y="466"/>
                  <a:pt x="272" y="466"/>
                  <a:pt x="272" y="466"/>
                </a:cubicBezTo>
                <a:cubicBezTo>
                  <a:pt x="528" y="466"/>
                  <a:pt x="528" y="466"/>
                  <a:pt x="528" y="466"/>
                </a:cubicBezTo>
                <a:cubicBezTo>
                  <a:pt x="528" y="466"/>
                  <a:pt x="551" y="468"/>
                  <a:pt x="573" y="446"/>
                </a:cubicBezTo>
                <a:cubicBezTo>
                  <a:pt x="595" y="424"/>
                  <a:pt x="939" y="80"/>
                  <a:pt x="939" y="80"/>
                </a:cubicBezTo>
                <a:cubicBezTo>
                  <a:pt x="939" y="80"/>
                  <a:pt x="963" y="57"/>
                  <a:pt x="951" y="10"/>
                </a:cubicBezTo>
                <a:close/>
              </a:path>
            </a:pathLst>
          </a:custGeom>
          <a:solidFill>
            <a:schemeClr val="accent3"/>
          </a:solidFill>
          <a:ln>
            <a:noFill/>
          </a:ln>
        </p:spPr>
        <p:txBody>
          <a:bodyPr vert="horz" wrap="square" lIns="121920" tIns="60960" rIns="121920" bIns="60960" numCol="1" anchor="t" anchorCtr="0" compatLnSpc="1"/>
          <a:lstStyle/>
          <a:p>
            <a:endParaRPr lang="en-US" sz="2400" dirty="0">
              <a:solidFill>
                <a:schemeClr val="bg1"/>
              </a:solidFill>
              <a:latin typeface="微软雅黑" panose="020B0503020204020204" pitchFamily="34" charset="-122"/>
            </a:endParaRPr>
          </a:p>
        </p:txBody>
      </p:sp>
      <p:sp>
        <p:nvSpPr>
          <p:cNvPr id="13" name="Freeform 47"/>
          <p:cNvSpPr/>
          <p:nvPr/>
        </p:nvSpPr>
        <p:spPr bwMode="auto">
          <a:xfrm>
            <a:off x="6891868" y="1847854"/>
            <a:ext cx="1585384" cy="2724151"/>
          </a:xfrm>
          <a:custGeom>
            <a:avLst/>
            <a:gdLst>
              <a:gd name="T0" fmla="*/ 10 w 561"/>
              <a:gd name="T1" fmla="*/ 12 h 963"/>
              <a:gd name="T2" fmla="*/ 62 w 561"/>
              <a:gd name="T3" fmla="*/ 28 h 963"/>
              <a:gd name="T4" fmla="*/ 96 w 561"/>
              <a:gd name="T5" fmla="*/ 113 h 963"/>
              <a:gd name="T6" fmla="*/ 96 w 561"/>
              <a:gd name="T7" fmla="*/ 674 h 963"/>
              <a:gd name="T8" fmla="*/ 0 w 561"/>
              <a:gd name="T9" fmla="*/ 674 h 963"/>
              <a:gd name="T10" fmla="*/ 289 w 561"/>
              <a:gd name="T11" fmla="*/ 963 h 963"/>
              <a:gd name="T12" fmla="*/ 561 w 561"/>
              <a:gd name="T13" fmla="*/ 691 h 963"/>
              <a:gd name="T14" fmla="*/ 466 w 561"/>
              <a:gd name="T15" fmla="*/ 691 h 963"/>
              <a:gd name="T16" fmla="*/ 466 w 561"/>
              <a:gd name="T17" fmla="*/ 434 h 963"/>
              <a:gd name="T18" fmla="*/ 446 w 561"/>
              <a:gd name="T19" fmla="*/ 390 h 963"/>
              <a:gd name="T20" fmla="*/ 80 w 561"/>
              <a:gd name="T21" fmla="*/ 23 h 963"/>
              <a:gd name="T22" fmla="*/ 10 w 561"/>
              <a:gd name="T23" fmla="*/ 12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963">
                <a:moveTo>
                  <a:pt x="10" y="12"/>
                </a:moveTo>
                <a:cubicBezTo>
                  <a:pt x="10" y="12"/>
                  <a:pt x="42" y="8"/>
                  <a:pt x="62" y="28"/>
                </a:cubicBezTo>
                <a:cubicBezTo>
                  <a:pt x="82" y="49"/>
                  <a:pt x="96" y="81"/>
                  <a:pt x="96" y="113"/>
                </a:cubicBezTo>
                <a:cubicBezTo>
                  <a:pt x="97" y="146"/>
                  <a:pt x="96" y="674"/>
                  <a:pt x="96" y="674"/>
                </a:cubicBezTo>
                <a:cubicBezTo>
                  <a:pt x="0" y="674"/>
                  <a:pt x="0" y="674"/>
                  <a:pt x="0" y="674"/>
                </a:cubicBezTo>
                <a:cubicBezTo>
                  <a:pt x="289" y="963"/>
                  <a:pt x="289" y="963"/>
                  <a:pt x="289" y="963"/>
                </a:cubicBezTo>
                <a:cubicBezTo>
                  <a:pt x="561" y="691"/>
                  <a:pt x="561" y="691"/>
                  <a:pt x="561" y="691"/>
                </a:cubicBezTo>
                <a:cubicBezTo>
                  <a:pt x="466" y="691"/>
                  <a:pt x="466" y="691"/>
                  <a:pt x="466" y="691"/>
                </a:cubicBezTo>
                <a:cubicBezTo>
                  <a:pt x="466" y="434"/>
                  <a:pt x="466" y="434"/>
                  <a:pt x="466" y="434"/>
                </a:cubicBezTo>
                <a:cubicBezTo>
                  <a:pt x="466" y="434"/>
                  <a:pt x="468" y="412"/>
                  <a:pt x="446" y="390"/>
                </a:cubicBezTo>
                <a:cubicBezTo>
                  <a:pt x="424" y="367"/>
                  <a:pt x="80" y="23"/>
                  <a:pt x="80" y="23"/>
                </a:cubicBezTo>
                <a:cubicBezTo>
                  <a:pt x="80" y="23"/>
                  <a:pt x="58" y="0"/>
                  <a:pt x="10" y="12"/>
                </a:cubicBezTo>
                <a:close/>
              </a:path>
            </a:pathLst>
          </a:custGeom>
          <a:solidFill>
            <a:schemeClr val="accent2"/>
          </a:solidFill>
          <a:ln>
            <a:noFill/>
          </a:ln>
        </p:spPr>
        <p:txBody>
          <a:bodyPr vert="horz" wrap="square" lIns="121920" tIns="60960" rIns="121920" bIns="60960" numCol="1" anchor="t" anchorCtr="0" compatLnSpc="1"/>
          <a:lstStyle/>
          <a:p>
            <a:endParaRPr lang="en-US" sz="2400" dirty="0">
              <a:solidFill>
                <a:schemeClr val="bg1"/>
              </a:solidFill>
              <a:latin typeface="微软雅黑" panose="020B0503020204020204" pitchFamily="34" charset="-122"/>
            </a:endParaRPr>
          </a:p>
        </p:txBody>
      </p:sp>
      <p:grpSp>
        <p:nvGrpSpPr>
          <p:cNvPr id="14" name="Group 63"/>
          <p:cNvGrpSpPr/>
          <p:nvPr/>
        </p:nvGrpSpPr>
        <p:grpSpPr>
          <a:xfrm>
            <a:off x="8512058" y="1944719"/>
            <a:ext cx="3078925" cy="920556"/>
            <a:chOff x="1348406" y="1196648"/>
            <a:chExt cx="2309194" cy="690417"/>
          </a:xfrm>
        </p:grpSpPr>
        <p:sp>
          <p:nvSpPr>
            <p:cNvPr id="15" name="TextBox 64"/>
            <p:cNvSpPr txBox="1"/>
            <p:nvPr/>
          </p:nvSpPr>
          <p:spPr>
            <a:xfrm>
              <a:off x="1363186" y="1448484"/>
              <a:ext cx="2294414" cy="438581"/>
            </a:xfrm>
            <a:prstGeom prst="rect">
              <a:avLst/>
            </a:prstGeom>
            <a:noFill/>
          </p:spPr>
          <p:txBody>
            <a:bodyPr wrap="square" rtlCol="0">
              <a:spAutoFit/>
            </a:bodyPr>
            <a:lstStyle/>
            <a:p>
              <a:pPr lvl="0"/>
              <a:r>
                <a:rPr lang="zh-CN" altLang="en-US" sz="1600" dirty="0">
                  <a:solidFill>
                    <a:schemeClr val="bg1"/>
                  </a:solidFill>
                  <a:latin typeface="微软雅黑" panose="020B0503020204020204" pitchFamily="34" charset="-122"/>
                  <a:ea typeface="微软雅黑" panose="020B0503020204020204" pitchFamily="34" charset="-122"/>
                </a:rPr>
                <a:t>分析</a:t>
              </a:r>
              <a:r>
                <a:rPr lang="zh-CN" altLang="en-US" sz="1600" dirty="0" smtClean="0">
                  <a:solidFill>
                    <a:schemeClr val="bg1"/>
                  </a:solidFill>
                  <a:latin typeface="微软雅黑" panose="020B0503020204020204" pitchFamily="34" charset="-122"/>
                  <a:ea typeface="微软雅黑" panose="020B0503020204020204" pitchFamily="34" charset="-122"/>
                </a:rPr>
                <a:t>功能模块草图，进行合理的数据库、数据表的设计与实现</a:t>
              </a:r>
              <a:endParaRPr lang="en-US" sz="1600" dirty="0">
                <a:solidFill>
                  <a:schemeClr val="bg1"/>
                </a:solidFill>
                <a:latin typeface="微软雅黑" panose="020B0503020204020204" pitchFamily="34" charset="-122"/>
              </a:endParaRPr>
            </a:p>
          </p:txBody>
        </p:sp>
        <p:sp>
          <p:nvSpPr>
            <p:cNvPr id="16" name="TextBox 65"/>
            <p:cNvSpPr txBox="1"/>
            <p:nvPr/>
          </p:nvSpPr>
          <p:spPr>
            <a:xfrm>
              <a:off x="1348406" y="1196648"/>
              <a:ext cx="1487022" cy="500330"/>
            </a:xfrm>
            <a:prstGeom prst="rect">
              <a:avLst/>
            </a:prstGeom>
            <a:noFill/>
          </p:spPr>
          <p:txBody>
            <a:bodyPr wrap="square" rtlCol="0">
              <a:spAutoFit/>
            </a:bodyPr>
            <a:lstStyle/>
            <a:p>
              <a:r>
                <a:rPr lang="zh-CN" altLang="en-US" sz="2135" b="1" dirty="0" smtClean="0">
                  <a:solidFill>
                    <a:schemeClr val="bg1"/>
                  </a:solidFill>
                  <a:latin typeface="微软雅黑" panose="020B0503020204020204" pitchFamily="34" charset="-122"/>
                  <a:ea typeface="微软雅黑" panose="020B0503020204020204" pitchFamily="34" charset="-122"/>
                </a:rPr>
                <a:t>数据库设计</a:t>
              </a:r>
              <a:endParaRPr lang="en-US" sz="2135" dirty="0">
                <a:solidFill>
                  <a:schemeClr val="bg1"/>
                </a:solidFill>
                <a:latin typeface="微软雅黑" panose="020B0503020204020204" pitchFamily="34" charset="-122"/>
              </a:endParaRPr>
            </a:p>
            <a:p>
              <a:pPr lvl="0"/>
              <a:endParaRPr lang="en-US" sz="1600" b="1" dirty="0">
                <a:solidFill>
                  <a:schemeClr val="bg1"/>
                </a:solidFill>
                <a:latin typeface="微软雅黑" panose="020B0503020204020204" pitchFamily="34" charset="-122"/>
              </a:endParaRPr>
            </a:p>
          </p:txBody>
        </p:sp>
      </p:grpSp>
      <p:grpSp>
        <p:nvGrpSpPr>
          <p:cNvPr id="17" name="Group 2055"/>
          <p:cNvGrpSpPr/>
          <p:nvPr/>
        </p:nvGrpSpPr>
        <p:grpSpPr>
          <a:xfrm>
            <a:off x="8478194" y="1411240"/>
            <a:ext cx="730568" cy="1652417"/>
            <a:chOff x="6358643" y="1058427"/>
            <a:chExt cx="547926" cy="1239313"/>
          </a:xfrm>
        </p:grpSpPr>
        <p:grpSp>
          <p:nvGrpSpPr>
            <p:cNvPr id="18" name="Group 2050"/>
            <p:cNvGrpSpPr/>
            <p:nvPr/>
          </p:nvGrpSpPr>
          <p:grpSpPr>
            <a:xfrm>
              <a:off x="6358643" y="1131285"/>
              <a:ext cx="547926" cy="1166455"/>
              <a:chOff x="6358643" y="1131285"/>
              <a:chExt cx="547926" cy="1166455"/>
            </a:xfrm>
          </p:grpSpPr>
          <p:cxnSp>
            <p:nvCxnSpPr>
              <p:cNvPr id="20" name="Straight Connector 28"/>
              <p:cNvCxnSpPr/>
              <p:nvPr/>
            </p:nvCxnSpPr>
            <p:spPr>
              <a:xfrm>
                <a:off x="6358643" y="1131285"/>
                <a:ext cx="0" cy="1166455"/>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67"/>
              <p:cNvCxnSpPr/>
              <p:nvPr/>
            </p:nvCxnSpPr>
            <p:spPr>
              <a:xfrm rot="5400000">
                <a:off x="6632606" y="1146891"/>
                <a:ext cx="0" cy="547926"/>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19" name="TextBox 2047"/>
            <p:cNvSpPr txBox="1"/>
            <p:nvPr/>
          </p:nvSpPr>
          <p:spPr>
            <a:xfrm>
              <a:off x="6410430" y="1058427"/>
              <a:ext cx="453490" cy="376834"/>
            </a:xfrm>
            <a:prstGeom prst="rect">
              <a:avLst/>
            </a:prstGeom>
            <a:noFill/>
          </p:spPr>
          <p:txBody>
            <a:bodyPr wrap="none" rtlCol="0">
              <a:spAutoFit/>
            </a:bodyPr>
            <a:lstStyle/>
            <a:p>
              <a:r>
                <a:rPr lang="en-US" sz="2665" b="1" dirty="0" smtClean="0">
                  <a:solidFill>
                    <a:schemeClr val="bg1"/>
                  </a:solidFill>
                  <a:latin typeface="微软雅黑" panose="020B0503020204020204" pitchFamily="34" charset="-122"/>
                </a:rPr>
                <a:t>05</a:t>
              </a:r>
              <a:endParaRPr lang="en-US" sz="2665" b="1" dirty="0">
                <a:solidFill>
                  <a:schemeClr val="bg1"/>
                </a:solidFill>
                <a:latin typeface="微软雅黑" panose="020B0503020204020204" pitchFamily="34" charset="-122"/>
              </a:endParaRPr>
            </a:p>
          </p:txBody>
        </p:sp>
      </p:grpSp>
      <p:grpSp>
        <p:nvGrpSpPr>
          <p:cNvPr id="22" name="Group 73"/>
          <p:cNvGrpSpPr/>
          <p:nvPr/>
        </p:nvGrpSpPr>
        <p:grpSpPr>
          <a:xfrm flipH="1">
            <a:off x="597726" y="1944719"/>
            <a:ext cx="3078925" cy="920556"/>
            <a:chOff x="1348406" y="1196648"/>
            <a:chExt cx="2309194" cy="690417"/>
          </a:xfrm>
        </p:grpSpPr>
        <p:sp>
          <p:nvSpPr>
            <p:cNvPr id="23" name="TextBox 76"/>
            <p:cNvSpPr txBox="1"/>
            <p:nvPr/>
          </p:nvSpPr>
          <p:spPr>
            <a:xfrm>
              <a:off x="1363186" y="1448484"/>
              <a:ext cx="2294414" cy="438581"/>
            </a:xfrm>
            <a:prstGeom prst="rect">
              <a:avLst/>
            </a:prstGeom>
            <a:noFill/>
          </p:spPr>
          <p:txBody>
            <a:bodyPr wrap="square" rtlCol="0">
              <a:spAutoFit/>
            </a:bodyPr>
            <a:lstStyle/>
            <a:p>
              <a:pPr lvl="0" algn="r"/>
              <a:r>
                <a:rPr lang="zh-CN" altLang="en-US" sz="1600" dirty="0" smtClean="0">
                  <a:solidFill>
                    <a:schemeClr val="bg1"/>
                  </a:solidFill>
                  <a:latin typeface="微软雅黑" panose="020B0503020204020204" pitchFamily="34" charset="-122"/>
                  <a:ea typeface="微软雅黑" panose="020B0503020204020204" pitchFamily="34" charset="-122"/>
                </a:rPr>
                <a:t>根据系统功能需求分析，设计系统功能模块草图和功能需求文档</a:t>
              </a:r>
              <a:endParaRPr lang="en-US" sz="1600" dirty="0">
                <a:solidFill>
                  <a:schemeClr val="bg1"/>
                </a:solidFill>
                <a:latin typeface="微软雅黑" panose="020B0503020204020204" pitchFamily="34" charset="-122"/>
              </a:endParaRPr>
            </a:p>
          </p:txBody>
        </p:sp>
        <p:sp>
          <p:nvSpPr>
            <p:cNvPr id="24" name="TextBox 77"/>
            <p:cNvSpPr txBox="1"/>
            <p:nvPr/>
          </p:nvSpPr>
          <p:spPr>
            <a:xfrm>
              <a:off x="1348406" y="1196648"/>
              <a:ext cx="1487022" cy="500330"/>
            </a:xfrm>
            <a:prstGeom prst="rect">
              <a:avLst/>
            </a:prstGeom>
            <a:noFill/>
          </p:spPr>
          <p:txBody>
            <a:bodyPr wrap="square" rtlCol="0">
              <a:spAutoFit/>
            </a:bodyPr>
            <a:lstStyle/>
            <a:p>
              <a:r>
                <a:rPr lang="zh-CN" altLang="en-US" sz="2135" b="1" dirty="0" smtClean="0">
                  <a:solidFill>
                    <a:schemeClr val="bg1"/>
                  </a:solidFill>
                  <a:latin typeface="微软雅黑" panose="020B0503020204020204" pitchFamily="34" charset="-122"/>
                  <a:ea typeface="微软雅黑" panose="020B0503020204020204" pitchFamily="34" charset="-122"/>
                </a:rPr>
                <a:t>功能模块实现</a:t>
              </a:r>
              <a:endParaRPr lang="en-US" sz="2135" dirty="0">
                <a:solidFill>
                  <a:schemeClr val="bg1"/>
                </a:solidFill>
                <a:latin typeface="微软雅黑" panose="020B0503020204020204" pitchFamily="34" charset="-122"/>
              </a:endParaRPr>
            </a:p>
            <a:p>
              <a:pPr lvl="0"/>
              <a:endParaRPr lang="en-US" sz="1600" b="1" dirty="0">
                <a:solidFill>
                  <a:schemeClr val="bg1"/>
                </a:solidFill>
                <a:latin typeface="微软雅黑" panose="020B0503020204020204" pitchFamily="34" charset="-122"/>
              </a:endParaRPr>
            </a:p>
          </p:txBody>
        </p:sp>
      </p:grpSp>
      <p:grpSp>
        <p:nvGrpSpPr>
          <p:cNvPr id="25" name="Group 2054"/>
          <p:cNvGrpSpPr/>
          <p:nvPr/>
        </p:nvGrpSpPr>
        <p:grpSpPr>
          <a:xfrm>
            <a:off x="2979951" y="1411240"/>
            <a:ext cx="730568" cy="1652417"/>
            <a:chOff x="2234962" y="1058427"/>
            <a:chExt cx="547926" cy="1239313"/>
          </a:xfrm>
        </p:grpSpPr>
        <p:grpSp>
          <p:nvGrpSpPr>
            <p:cNvPr id="26" name="Group 2049"/>
            <p:cNvGrpSpPr/>
            <p:nvPr/>
          </p:nvGrpSpPr>
          <p:grpSpPr>
            <a:xfrm>
              <a:off x="2234962" y="1131285"/>
              <a:ext cx="547926" cy="1166455"/>
              <a:chOff x="2234962" y="1131285"/>
              <a:chExt cx="547926" cy="1166455"/>
            </a:xfrm>
          </p:grpSpPr>
          <p:cxnSp>
            <p:nvCxnSpPr>
              <p:cNvPr id="28" name="Straight Connector 72"/>
              <p:cNvCxnSpPr/>
              <p:nvPr/>
            </p:nvCxnSpPr>
            <p:spPr>
              <a:xfrm flipH="1">
                <a:off x="2782888" y="1131285"/>
                <a:ext cx="0" cy="116645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9" name="Straight Connector 74"/>
              <p:cNvCxnSpPr/>
              <p:nvPr/>
            </p:nvCxnSpPr>
            <p:spPr>
              <a:xfrm rot="16200000" flipH="1">
                <a:off x="2508925" y="1146891"/>
                <a:ext cx="0" cy="547926"/>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27" name="TextBox 75"/>
            <p:cNvSpPr txBox="1"/>
            <p:nvPr/>
          </p:nvSpPr>
          <p:spPr>
            <a:xfrm flipH="1">
              <a:off x="2286748" y="1058427"/>
              <a:ext cx="453490" cy="376834"/>
            </a:xfrm>
            <a:prstGeom prst="rect">
              <a:avLst/>
            </a:prstGeom>
            <a:noFill/>
          </p:spPr>
          <p:txBody>
            <a:bodyPr wrap="none" rtlCol="0">
              <a:spAutoFit/>
            </a:bodyPr>
            <a:lstStyle/>
            <a:p>
              <a:r>
                <a:rPr lang="en-US" sz="2665" b="1" dirty="0" smtClean="0">
                  <a:solidFill>
                    <a:schemeClr val="bg1"/>
                  </a:solidFill>
                  <a:latin typeface="微软雅黑" panose="020B0503020204020204" pitchFamily="34" charset="-122"/>
                </a:rPr>
                <a:t>04</a:t>
              </a:r>
              <a:endParaRPr lang="en-US" sz="2665" b="1" dirty="0">
                <a:solidFill>
                  <a:schemeClr val="bg1"/>
                </a:solidFill>
                <a:latin typeface="微软雅黑" panose="020B0503020204020204" pitchFamily="34" charset="-122"/>
              </a:endParaRPr>
            </a:p>
          </p:txBody>
        </p:sp>
      </p:grpSp>
      <p:grpSp>
        <p:nvGrpSpPr>
          <p:cNvPr id="30" name="Group 80"/>
          <p:cNvGrpSpPr/>
          <p:nvPr/>
        </p:nvGrpSpPr>
        <p:grpSpPr>
          <a:xfrm>
            <a:off x="8512056" y="5141863"/>
            <a:ext cx="3078926" cy="1166779"/>
            <a:chOff x="1348405" y="1196648"/>
            <a:chExt cx="2309195" cy="875084"/>
          </a:xfrm>
        </p:grpSpPr>
        <p:sp>
          <p:nvSpPr>
            <p:cNvPr id="31" name="TextBox 83"/>
            <p:cNvSpPr txBox="1"/>
            <p:nvPr/>
          </p:nvSpPr>
          <p:spPr>
            <a:xfrm>
              <a:off x="1363186" y="1448484"/>
              <a:ext cx="2294414" cy="623248"/>
            </a:xfrm>
            <a:prstGeom prst="rect">
              <a:avLst/>
            </a:prstGeom>
            <a:noFill/>
          </p:spPr>
          <p:txBody>
            <a:bodyPr wrap="square" rtlCol="0">
              <a:spAutoFit/>
            </a:bodyPr>
            <a:lstStyle/>
            <a:p>
              <a:pPr lvl="0"/>
              <a:r>
                <a:rPr lang="zh-CN" altLang="en-US" sz="1600" dirty="0" smtClean="0">
                  <a:solidFill>
                    <a:schemeClr val="bg1"/>
                  </a:solidFill>
                  <a:latin typeface="微软雅黑" panose="020B0503020204020204" pitchFamily="34" charset="-122"/>
                  <a:ea typeface="微软雅黑" panose="020B0503020204020204" pitchFamily="34" charset="-122"/>
                </a:rPr>
                <a:t>结合系统功能模块草图、功能需求文档、用户界面以及数据库完成整个系统功能的代码实现</a:t>
              </a:r>
              <a:endParaRPr lang="en-US" sz="1600" dirty="0">
                <a:solidFill>
                  <a:schemeClr val="bg1"/>
                </a:solidFill>
                <a:latin typeface="微软雅黑" panose="020B0503020204020204" pitchFamily="34" charset="-122"/>
              </a:endParaRPr>
            </a:p>
          </p:txBody>
        </p:sp>
        <p:sp>
          <p:nvSpPr>
            <p:cNvPr id="32" name="TextBox 84"/>
            <p:cNvSpPr txBox="1"/>
            <p:nvPr/>
          </p:nvSpPr>
          <p:spPr>
            <a:xfrm>
              <a:off x="1348405" y="1196648"/>
              <a:ext cx="2309194" cy="500330"/>
            </a:xfrm>
            <a:prstGeom prst="rect">
              <a:avLst/>
            </a:prstGeom>
            <a:noFill/>
          </p:spPr>
          <p:txBody>
            <a:bodyPr wrap="square" rtlCol="0">
              <a:spAutoFit/>
            </a:bodyPr>
            <a:lstStyle/>
            <a:p>
              <a:r>
                <a:rPr lang="zh-CN" altLang="en-US" sz="2135" b="1" dirty="0" smtClean="0">
                  <a:solidFill>
                    <a:schemeClr val="bg1"/>
                  </a:solidFill>
                  <a:latin typeface="微软雅黑" panose="020B0503020204020204" pitchFamily="34" charset="-122"/>
                  <a:ea typeface="微软雅黑" panose="020B0503020204020204" pitchFamily="34" charset="-122"/>
                </a:rPr>
                <a:t>系统功能详细设计实现</a:t>
              </a:r>
              <a:endParaRPr lang="en-US" sz="2135" dirty="0">
                <a:solidFill>
                  <a:schemeClr val="bg1"/>
                </a:solidFill>
                <a:latin typeface="微软雅黑" panose="020B0503020204020204" pitchFamily="34" charset="-122"/>
              </a:endParaRPr>
            </a:p>
            <a:p>
              <a:pPr lvl="0"/>
              <a:endParaRPr lang="en-US" sz="1600" b="1" dirty="0">
                <a:solidFill>
                  <a:schemeClr val="bg1"/>
                </a:solidFill>
                <a:latin typeface="微软雅黑" panose="020B0503020204020204" pitchFamily="34" charset="-122"/>
              </a:endParaRPr>
            </a:p>
          </p:txBody>
        </p:sp>
      </p:grpSp>
      <p:grpSp>
        <p:nvGrpSpPr>
          <p:cNvPr id="33" name="Group 2066"/>
          <p:cNvGrpSpPr/>
          <p:nvPr/>
        </p:nvGrpSpPr>
        <p:grpSpPr>
          <a:xfrm>
            <a:off x="8478194" y="4608385"/>
            <a:ext cx="730568" cy="1652417"/>
            <a:chOff x="6358643" y="3456286"/>
            <a:chExt cx="547926" cy="1239313"/>
          </a:xfrm>
        </p:grpSpPr>
        <p:grpSp>
          <p:nvGrpSpPr>
            <p:cNvPr id="34" name="Group 2051"/>
            <p:cNvGrpSpPr/>
            <p:nvPr/>
          </p:nvGrpSpPr>
          <p:grpSpPr>
            <a:xfrm>
              <a:off x="6358643" y="3529144"/>
              <a:ext cx="547926" cy="1166455"/>
              <a:chOff x="6358643" y="3529144"/>
              <a:chExt cx="547926" cy="1166455"/>
            </a:xfrm>
          </p:grpSpPr>
          <p:cxnSp>
            <p:nvCxnSpPr>
              <p:cNvPr id="36" name="Straight Connector 79"/>
              <p:cNvCxnSpPr/>
              <p:nvPr/>
            </p:nvCxnSpPr>
            <p:spPr>
              <a:xfrm>
                <a:off x="6358643" y="3529144"/>
                <a:ext cx="0" cy="1166455"/>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7" name="Straight Connector 81"/>
              <p:cNvCxnSpPr/>
              <p:nvPr/>
            </p:nvCxnSpPr>
            <p:spPr>
              <a:xfrm rot="5400000">
                <a:off x="6632606" y="3544750"/>
                <a:ext cx="0" cy="547926"/>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grpSp>
        <p:sp>
          <p:nvSpPr>
            <p:cNvPr id="35" name="TextBox 82"/>
            <p:cNvSpPr txBox="1"/>
            <p:nvPr/>
          </p:nvSpPr>
          <p:spPr>
            <a:xfrm>
              <a:off x="6410430" y="3456286"/>
              <a:ext cx="453490" cy="376834"/>
            </a:xfrm>
            <a:prstGeom prst="rect">
              <a:avLst/>
            </a:prstGeom>
            <a:noFill/>
          </p:spPr>
          <p:txBody>
            <a:bodyPr wrap="none" rtlCol="0">
              <a:spAutoFit/>
            </a:bodyPr>
            <a:lstStyle/>
            <a:p>
              <a:r>
                <a:rPr lang="en-US" sz="2665" b="1" dirty="0" smtClean="0">
                  <a:solidFill>
                    <a:schemeClr val="bg1"/>
                  </a:solidFill>
                  <a:latin typeface="微软雅黑" panose="020B0503020204020204" pitchFamily="34" charset="-122"/>
                </a:rPr>
                <a:t>07</a:t>
              </a:r>
              <a:endParaRPr lang="en-US" sz="2665" b="1" dirty="0">
                <a:solidFill>
                  <a:schemeClr val="bg1"/>
                </a:solidFill>
                <a:latin typeface="微软雅黑" panose="020B0503020204020204" pitchFamily="34" charset="-122"/>
              </a:endParaRPr>
            </a:p>
          </p:txBody>
        </p:sp>
      </p:grpSp>
      <p:grpSp>
        <p:nvGrpSpPr>
          <p:cNvPr id="38" name="Group 87"/>
          <p:cNvGrpSpPr/>
          <p:nvPr/>
        </p:nvGrpSpPr>
        <p:grpSpPr>
          <a:xfrm flipH="1">
            <a:off x="597726" y="5141863"/>
            <a:ext cx="3078925" cy="920556"/>
            <a:chOff x="1348406" y="1196648"/>
            <a:chExt cx="2309194" cy="690417"/>
          </a:xfrm>
        </p:grpSpPr>
        <p:sp>
          <p:nvSpPr>
            <p:cNvPr id="39" name="TextBox 90"/>
            <p:cNvSpPr txBox="1"/>
            <p:nvPr/>
          </p:nvSpPr>
          <p:spPr>
            <a:xfrm>
              <a:off x="1363186" y="1448484"/>
              <a:ext cx="2294414" cy="438581"/>
            </a:xfrm>
            <a:prstGeom prst="rect">
              <a:avLst/>
            </a:prstGeom>
            <a:noFill/>
          </p:spPr>
          <p:txBody>
            <a:bodyPr wrap="square" rtlCol="0">
              <a:spAutoFit/>
            </a:bodyPr>
            <a:lstStyle/>
            <a:p>
              <a:pPr lvl="0" algn="r"/>
              <a:r>
                <a:rPr lang="zh-CN" altLang="en-US" sz="1600" dirty="0" smtClean="0">
                  <a:solidFill>
                    <a:schemeClr val="bg1"/>
                  </a:solidFill>
                  <a:latin typeface="微软雅黑" panose="020B0503020204020204" pitchFamily="34" charset="-122"/>
                </a:rPr>
                <a:t>采用</a:t>
              </a:r>
              <a:r>
                <a:rPr lang="en-US" altLang="zh-CN" sz="1600" dirty="0" smtClean="0">
                  <a:solidFill>
                    <a:schemeClr val="bg1"/>
                  </a:solidFill>
                  <a:latin typeface="微软雅黑" panose="020B0503020204020204" pitchFamily="34" charset="-122"/>
                </a:rPr>
                <a:t>Ajax</a:t>
              </a:r>
              <a:r>
                <a:rPr lang="zh-CN" altLang="en-US" sz="1600" dirty="0" smtClean="0">
                  <a:solidFill>
                    <a:schemeClr val="bg1"/>
                  </a:solidFill>
                  <a:latin typeface="微软雅黑" panose="020B0503020204020204" pitchFamily="34" charset="-122"/>
                </a:rPr>
                <a:t>和</a:t>
              </a:r>
              <a:r>
                <a:rPr lang="en-US" altLang="zh-CN" sz="1600" dirty="0" smtClean="0">
                  <a:solidFill>
                    <a:schemeClr val="bg1"/>
                  </a:solidFill>
                  <a:latin typeface="微软雅黑" panose="020B0503020204020204" pitchFamily="34" charset="-122"/>
                </a:rPr>
                <a:t>JavaScript</a:t>
              </a:r>
              <a:r>
                <a:rPr lang="zh-CN" altLang="en-US" sz="1600" dirty="0" smtClean="0">
                  <a:solidFill>
                    <a:schemeClr val="bg1"/>
                  </a:solidFill>
                  <a:latin typeface="微软雅黑" panose="020B0503020204020204" pitchFamily="34" charset="-122"/>
                </a:rPr>
                <a:t>等技术来提高的体验并且加强用户交互性</a:t>
              </a:r>
              <a:endParaRPr lang="en-US" sz="1600" dirty="0">
                <a:solidFill>
                  <a:schemeClr val="bg1"/>
                </a:solidFill>
                <a:latin typeface="微软雅黑" panose="020B0503020204020204" pitchFamily="34" charset="-122"/>
              </a:endParaRPr>
            </a:p>
          </p:txBody>
        </p:sp>
        <p:sp>
          <p:nvSpPr>
            <p:cNvPr id="40" name="TextBox 91"/>
            <p:cNvSpPr txBox="1"/>
            <p:nvPr/>
          </p:nvSpPr>
          <p:spPr>
            <a:xfrm>
              <a:off x="1348406" y="1196648"/>
              <a:ext cx="1487022" cy="500330"/>
            </a:xfrm>
            <a:prstGeom prst="rect">
              <a:avLst/>
            </a:prstGeom>
            <a:noFill/>
          </p:spPr>
          <p:txBody>
            <a:bodyPr wrap="square" rtlCol="0">
              <a:spAutoFit/>
            </a:bodyPr>
            <a:lstStyle/>
            <a:p>
              <a:r>
                <a:rPr lang="zh-CN" altLang="en-US" sz="2135" b="1" dirty="0">
                  <a:solidFill>
                    <a:schemeClr val="bg1"/>
                  </a:solidFill>
                  <a:latin typeface="微软雅黑" panose="020B0503020204020204" pitchFamily="34" charset="-122"/>
                  <a:ea typeface="微软雅黑" panose="020B0503020204020204" pitchFamily="34" charset="-122"/>
                </a:rPr>
                <a:t>用户</a:t>
              </a:r>
              <a:r>
                <a:rPr lang="zh-CN" altLang="en-US" sz="2135" b="1" dirty="0" smtClean="0">
                  <a:solidFill>
                    <a:schemeClr val="bg1"/>
                  </a:solidFill>
                  <a:latin typeface="微软雅黑" panose="020B0503020204020204" pitchFamily="34" charset="-122"/>
                  <a:ea typeface="微软雅黑" panose="020B0503020204020204" pitchFamily="34" charset="-122"/>
                </a:rPr>
                <a:t>界面美化</a:t>
              </a:r>
              <a:endParaRPr lang="en-US" sz="2135" dirty="0">
                <a:solidFill>
                  <a:schemeClr val="bg1"/>
                </a:solidFill>
                <a:latin typeface="微软雅黑" panose="020B0503020204020204" pitchFamily="34" charset="-122"/>
              </a:endParaRPr>
            </a:p>
            <a:p>
              <a:pPr lvl="0"/>
              <a:endParaRPr lang="en-US" sz="1600" b="1" dirty="0">
                <a:solidFill>
                  <a:schemeClr val="bg1"/>
                </a:solidFill>
                <a:latin typeface="微软雅黑" panose="020B0503020204020204" pitchFamily="34" charset="-122"/>
              </a:endParaRPr>
            </a:p>
          </p:txBody>
        </p:sp>
      </p:grpSp>
      <p:grpSp>
        <p:nvGrpSpPr>
          <p:cNvPr id="41" name="Group 2072"/>
          <p:cNvGrpSpPr/>
          <p:nvPr/>
        </p:nvGrpSpPr>
        <p:grpSpPr>
          <a:xfrm>
            <a:off x="2979951" y="4608385"/>
            <a:ext cx="730568" cy="1652417"/>
            <a:chOff x="2234962" y="3456286"/>
            <a:chExt cx="547926" cy="1239313"/>
          </a:xfrm>
        </p:grpSpPr>
        <p:grpSp>
          <p:nvGrpSpPr>
            <p:cNvPr id="42" name="Group 2052"/>
            <p:cNvGrpSpPr/>
            <p:nvPr/>
          </p:nvGrpSpPr>
          <p:grpSpPr>
            <a:xfrm>
              <a:off x="2234962" y="3529144"/>
              <a:ext cx="547926" cy="1166455"/>
              <a:chOff x="2234962" y="3529144"/>
              <a:chExt cx="547926" cy="1166455"/>
            </a:xfrm>
          </p:grpSpPr>
          <p:cxnSp>
            <p:nvCxnSpPr>
              <p:cNvPr id="44" name="Straight Connector 86"/>
              <p:cNvCxnSpPr/>
              <p:nvPr/>
            </p:nvCxnSpPr>
            <p:spPr>
              <a:xfrm flipH="1">
                <a:off x="2782888" y="3529144"/>
                <a:ext cx="0" cy="1166455"/>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5" name="Straight Connector 88"/>
              <p:cNvCxnSpPr/>
              <p:nvPr/>
            </p:nvCxnSpPr>
            <p:spPr>
              <a:xfrm rot="16200000" flipH="1">
                <a:off x="2508925" y="3544750"/>
                <a:ext cx="0" cy="547926"/>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43" name="TextBox 89"/>
            <p:cNvSpPr txBox="1"/>
            <p:nvPr/>
          </p:nvSpPr>
          <p:spPr>
            <a:xfrm flipH="1">
              <a:off x="2286749" y="3456286"/>
              <a:ext cx="453490" cy="376834"/>
            </a:xfrm>
            <a:prstGeom prst="rect">
              <a:avLst/>
            </a:prstGeom>
            <a:noFill/>
          </p:spPr>
          <p:txBody>
            <a:bodyPr wrap="none" rtlCol="0">
              <a:spAutoFit/>
            </a:bodyPr>
            <a:lstStyle/>
            <a:p>
              <a:r>
                <a:rPr lang="en-US" sz="2665" b="1" dirty="0" smtClean="0">
                  <a:solidFill>
                    <a:schemeClr val="bg1"/>
                  </a:solidFill>
                  <a:latin typeface="微软雅黑" panose="020B0503020204020204" pitchFamily="34" charset="-122"/>
                </a:rPr>
                <a:t>06</a:t>
              </a:r>
              <a:endParaRPr lang="en-US" sz="2665" b="1" dirty="0">
                <a:solidFill>
                  <a:schemeClr val="bg1"/>
                </a:solidFill>
                <a:latin typeface="微软雅黑" panose="020B0503020204020204" pitchFamily="34" charset="-122"/>
              </a:endParaRPr>
            </a:p>
          </p:txBody>
        </p:sp>
      </p:grpSp>
      <p:grpSp>
        <p:nvGrpSpPr>
          <p:cNvPr id="46" name="Group 97"/>
          <p:cNvGrpSpPr>
            <a:grpSpLocks noChangeAspect="1"/>
          </p:cNvGrpSpPr>
          <p:nvPr/>
        </p:nvGrpSpPr>
        <p:grpSpPr>
          <a:xfrm>
            <a:off x="5350033" y="2020488"/>
            <a:ext cx="514840" cy="681561"/>
            <a:chOff x="4127500" y="2260600"/>
            <a:chExt cx="612776" cy="811213"/>
          </a:xfrm>
          <a:solidFill>
            <a:srgbClr val="014546"/>
          </a:solidFill>
        </p:grpSpPr>
        <p:sp>
          <p:nvSpPr>
            <p:cNvPr id="47" name="Freeform 22"/>
            <p:cNvSpPr/>
            <p:nvPr/>
          </p:nvSpPr>
          <p:spPr bwMode="auto">
            <a:xfrm>
              <a:off x="4491038" y="2894013"/>
              <a:ext cx="87313" cy="22225"/>
            </a:xfrm>
            <a:custGeom>
              <a:avLst/>
              <a:gdLst>
                <a:gd name="T0" fmla="*/ 61 w 63"/>
                <a:gd name="T1" fmla="*/ 9 h 16"/>
                <a:gd name="T2" fmla="*/ 2 w 63"/>
                <a:gd name="T3" fmla="*/ 0 h 16"/>
                <a:gd name="T4" fmla="*/ 0 w 63"/>
                <a:gd name="T5" fmla="*/ 5 h 16"/>
                <a:gd name="T6" fmla="*/ 63 w 63"/>
                <a:gd name="T7" fmla="*/ 16 h 16"/>
                <a:gd name="T8" fmla="*/ 61 w 63"/>
                <a:gd name="T9" fmla="*/ 9 h 16"/>
              </a:gdLst>
              <a:ahLst/>
              <a:cxnLst>
                <a:cxn ang="0">
                  <a:pos x="T0" y="T1"/>
                </a:cxn>
                <a:cxn ang="0">
                  <a:pos x="T2" y="T3"/>
                </a:cxn>
                <a:cxn ang="0">
                  <a:pos x="T4" y="T5"/>
                </a:cxn>
                <a:cxn ang="0">
                  <a:pos x="T6" y="T7"/>
                </a:cxn>
                <a:cxn ang="0">
                  <a:pos x="T8" y="T9"/>
                </a:cxn>
              </a:cxnLst>
              <a:rect l="0" t="0" r="r" b="b"/>
              <a:pathLst>
                <a:path w="63" h="16">
                  <a:moveTo>
                    <a:pt x="61" y="9"/>
                  </a:moveTo>
                  <a:cubicBezTo>
                    <a:pt x="61" y="9"/>
                    <a:pt x="19" y="4"/>
                    <a:pt x="2" y="0"/>
                  </a:cubicBezTo>
                  <a:cubicBezTo>
                    <a:pt x="0" y="5"/>
                    <a:pt x="0" y="5"/>
                    <a:pt x="0" y="5"/>
                  </a:cubicBezTo>
                  <a:cubicBezTo>
                    <a:pt x="63" y="16"/>
                    <a:pt x="63" y="16"/>
                    <a:pt x="63" y="16"/>
                  </a:cubicBezTo>
                  <a:cubicBezTo>
                    <a:pt x="63" y="16"/>
                    <a:pt x="59" y="9"/>
                    <a:pt x="6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dirty="0">
                <a:solidFill>
                  <a:schemeClr val="bg1"/>
                </a:solidFill>
                <a:latin typeface="微软雅黑" panose="020B0503020204020204" pitchFamily="34" charset="-122"/>
              </a:endParaRPr>
            </a:p>
          </p:txBody>
        </p:sp>
        <p:grpSp>
          <p:nvGrpSpPr>
            <p:cNvPr id="48" name="Group 99"/>
            <p:cNvGrpSpPr/>
            <p:nvPr/>
          </p:nvGrpSpPr>
          <p:grpSpPr>
            <a:xfrm>
              <a:off x="4127500" y="2260600"/>
              <a:ext cx="612776" cy="811213"/>
              <a:chOff x="4127500" y="2260600"/>
              <a:chExt cx="612776" cy="811213"/>
            </a:xfrm>
            <a:grpFill/>
          </p:grpSpPr>
          <p:grpSp>
            <p:nvGrpSpPr>
              <p:cNvPr id="49" name="Group 100"/>
              <p:cNvGrpSpPr/>
              <p:nvPr/>
            </p:nvGrpSpPr>
            <p:grpSpPr>
              <a:xfrm>
                <a:off x="4127500" y="2260600"/>
                <a:ext cx="612776" cy="811213"/>
                <a:chOff x="4127500" y="2260600"/>
                <a:chExt cx="612776" cy="811213"/>
              </a:xfrm>
              <a:grpFill/>
            </p:grpSpPr>
            <p:sp>
              <p:nvSpPr>
                <p:cNvPr id="52" name="Freeform 19"/>
                <p:cNvSpPr/>
                <p:nvPr/>
              </p:nvSpPr>
              <p:spPr bwMode="auto">
                <a:xfrm>
                  <a:off x="4267200" y="2260600"/>
                  <a:ext cx="271463" cy="234950"/>
                </a:xfrm>
                <a:custGeom>
                  <a:avLst/>
                  <a:gdLst>
                    <a:gd name="T0" fmla="*/ 98 w 196"/>
                    <a:gd name="T1" fmla="*/ 0 h 170"/>
                    <a:gd name="T2" fmla="*/ 170 w 196"/>
                    <a:gd name="T3" fmla="*/ 32 h 170"/>
                    <a:gd name="T4" fmla="*/ 180 w 196"/>
                    <a:gd name="T5" fmla="*/ 121 h 170"/>
                    <a:gd name="T6" fmla="*/ 165 w 196"/>
                    <a:gd name="T7" fmla="*/ 168 h 170"/>
                    <a:gd name="T8" fmla="*/ 157 w 196"/>
                    <a:gd name="T9" fmla="*/ 121 h 170"/>
                    <a:gd name="T10" fmla="*/ 142 w 196"/>
                    <a:gd name="T11" fmla="*/ 67 h 170"/>
                    <a:gd name="T12" fmla="*/ 97 w 196"/>
                    <a:gd name="T13" fmla="*/ 61 h 170"/>
                    <a:gd name="T14" fmla="*/ 41 w 196"/>
                    <a:gd name="T15" fmla="*/ 71 h 170"/>
                    <a:gd name="T16" fmla="*/ 30 w 196"/>
                    <a:gd name="T17" fmla="*/ 123 h 170"/>
                    <a:gd name="T18" fmla="*/ 26 w 196"/>
                    <a:gd name="T19" fmla="*/ 159 h 170"/>
                    <a:gd name="T20" fmla="*/ 18 w 196"/>
                    <a:gd name="T21" fmla="*/ 97 h 170"/>
                    <a:gd name="T22" fmla="*/ 98 w 196"/>
                    <a:gd name="T23"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6" h="170">
                      <a:moveTo>
                        <a:pt x="98" y="0"/>
                      </a:moveTo>
                      <a:cubicBezTo>
                        <a:pt x="98" y="0"/>
                        <a:pt x="145" y="4"/>
                        <a:pt x="170" y="32"/>
                      </a:cubicBezTo>
                      <a:cubicBezTo>
                        <a:pt x="196" y="60"/>
                        <a:pt x="186" y="97"/>
                        <a:pt x="180" y="121"/>
                      </a:cubicBezTo>
                      <a:cubicBezTo>
                        <a:pt x="180" y="121"/>
                        <a:pt x="165" y="165"/>
                        <a:pt x="165" y="168"/>
                      </a:cubicBezTo>
                      <a:cubicBezTo>
                        <a:pt x="165" y="170"/>
                        <a:pt x="162" y="132"/>
                        <a:pt x="157" y="121"/>
                      </a:cubicBezTo>
                      <a:cubicBezTo>
                        <a:pt x="152" y="110"/>
                        <a:pt x="160" y="79"/>
                        <a:pt x="142" y="67"/>
                      </a:cubicBezTo>
                      <a:cubicBezTo>
                        <a:pt x="123" y="55"/>
                        <a:pt x="97" y="61"/>
                        <a:pt x="97" y="61"/>
                      </a:cubicBezTo>
                      <a:cubicBezTo>
                        <a:pt x="97" y="61"/>
                        <a:pt x="59" y="50"/>
                        <a:pt x="41" y="71"/>
                      </a:cubicBezTo>
                      <a:cubicBezTo>
                        <a:pt x="23" y="91"/>
                        <a:pt x="33" y="107"/>
                        <a:pt x="30" y="123"/>
                      </a:cubicBezTo>
                      <a:cubicBezTo>
                        <a:pt x="28" y="139"/>
                        <a:pt x="26" y="159"/>
                        <a:pt x="26" y="159"/>
                      </a:cubicBezTo>
                      <a:cubicBezTo>
                        <a:pt x="26" y="159"/>
                        <a:pt x="19" y="115"/>
                        <a:pt x="18" y="97"/>
                      </a:cubicBezTo>
                      <a:cubicBezTo>
                        <a:pt x="16" y="80"/>
                        <a:pt x="0" y="18"/>
                        <a:pt x="9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dirty="0">
                    <a:solidFill>
                      <a:schemeClr val="bg1"/>
                    </a:solidFill>
                    <a:latin typeface="微软雅黑" panose="020B0503020204020204" pitchFamily="34" charset="-122"/>
                  </a:endParaRPr>
                </a:p>
              </p:txBody>
            </p:sp>
            <p:sp>
              <p:nvSpPr>
                <p:cNvPr id="53" name="Freeform 20"/>
                <p:cNvSpPr/>
                <p:nvPr/>
              </p:nvSpPr>
              <p:spPr bwMode="auto">
                <a:xfrm>
                  <a:off x="4127500" y="2557463"/>
                  <a:ext cx="612776" cy="514350"/>
                </a:xfrm>
                <a:custGeom>
                  <a:avLst/>
                  <a:gdLst>
                    <a:gd name="T0" fmla="*/ 152 w 442"/>
                    <a:gd name="T1" fmla="*/ 10 h 371"/>
                    <a:gd name="T2" fmla="*/ 158 w 442"/>
                    <a:gd name="T3" fmla="*/ 40 h 371"/>
                    <a:gd name="T4" fmla="*/ 200 w 442"/>
                    <a:gd name="T5" fmla="*/ 72 h 371"/>
                    <a:gd name="T6" fmla="*/ 258 w 442"/>
                    <a:gd name="T7" fmla="*/ 14 h 371"/>
                    <a:gd name="T8" fmla="*/ 257 w 442"/>
                    <a:gd name="T9" fmla="*/ 0 h 371"/>
                    <a:gd name="T10" fmla="*/ 277 w 442"/>
                    <a:gd name="T11" fmla="*/ 19 h 371"/>
                    <a:gd name="T12" fmla="*/ 278 w 442"/>
                    <a:gd name="T13" fmla="*/ 28 h 371"/>
                    <a:gd name="T14" fmla="*/ 374 w 442"/>
                    <a:gd name="T15" fmla="*/ 56 h 371"/>
                    <a:gd name="T16" fmla="*/ 429 w 442"/>
                    <a:gd name="T17" fmla="*/ 197 h 371"/>
                    <a:gd name="T18" fmla="*/ 420 w 442"/>
                    <a:gd name="T19" fmla="*/ 336 h 371"/>
                    <a:gd name="T20" fmla="*/ 360 w 442"/>
                    <a:gd name="T21" fmla="*/ 356 h 371"/>
                    <a:gd name="T22" fmla="*/ 325 w 442"/>
                    <a:gd name="T23" fmla="*/ 352 h 371"/>
                    <a:gd name="T24" fmla="*/ 324 w 442"/>
                    <a:gd name="T25" fmla="*/ 309 h 371"/>
                    <a:gd name="T26" fmla="*/ 316 w 442"/>
                    <a:gd name="T27" fmla="*/ 252 h 371"/>
                    <a:gd name="T28" fmla="*/ 334 w 442"/>
                    <a:gd name="T29" fmla="*/ 248 h 371"/>
                    <a:gd name="T30" fmla="*/ 311 w 442"/>
                    <a:gd name="T31" fmla="*/ 226 h 371"/>
                    <a:gd name="T32" fmla="*/ 269 w 442"/>
                    <a:gd name="T33" fmla="*/ 248 h 371"/>
                    <a:gd name="T34" fmla="*/ 208 w 442"/>
                    <a:gd name="T35" fmla="*/ 237 h 371"/>
                    <a:gd name="T36" fmla="*/ 206 w 442"/>
                    <a:gd name="T37" fmla="*/ 117 h 371"/>
                    <a:gd name="T38" fmla="*/ 202 w 442"/>
                    <a:gd name="T39" fmla="*/ 105 h 371"/>
                    <a:gd name="T40" fmla="*/ 211 w 442"/>
                    <a:gd name="T41" fmla="*/ 89 h 371"/>
                    <a:gd name="T42" fmla="*/ 234 w 442"/>
                    <a:gd name="T43" fmla="*/ 73 h 371"/>
                    <a:gd name="T44" fmla="*/ 227 w 442"/>
                    <a:gd name="T45" fmla="*/ 64 h 371"/>
                    <a:gd name="T46" fmla="*/ 204 w 442"/>
                    <a:gd name="T47" fmla="*/ 81 h 371"/>
                    <a:gd name="T48" fmla="*/ 196 w 442"/>
                    <a:gd name="T49" fmla="*/ 81 h 371"/>
                    <a:gd name="T50" fmla="*/ 176 w 442"/>
                    <a:gd name="T51" fmla="*/ 68 h 371"/>
                    <a:gd name="T52" fmla="*/ 166 w 442"/>
                    <a:gd name="T53" fmla="*/ 79 h 371"/>
                    <a:gd name="T54" fmla="*/ 187 w 442"/>
                    <a:gd name="T55" fmla="*/ 91 h 371"/>
                    <a:gd name="T56" fmla="*/ 184 w 442"/>
                    <a:gd name="T57" fmla="*/ 101 h 371"/>
                    <a:gd name="T58" fmla="*/ 174 w 442"/>
                    <a:gd name="T59" fmla="*/ 117 h 371"/>
                    <a:gd name="T60" fmla="*/ 165 w 442"/>
                    <a:gd name="T61" fmla="*/ 226 h 371"/>
                    <a:gd name="T62" fmla="*/ 118 w 442"/>
                    <a:gd name="T63" fmla="*/ 227 h 371"/>
                    <a:gd name="T64" fmla="*/ 89 w 442"/>
                    <a:gd name="T65" fmla="*/ 267 h 371"/>
                    <a:gd name="T66" fmla="*/ 102 w 442"/>
                    <a:gd name="T67" fmla="*/ 275 h 371"/>
                    <a:gd name="T68" fmla="*/ 98 w 442"/>
                    <a:gd name="T69" fmla="*/ 364 h 371"/>
                    <a:gd name="T70" fmla="*/ 53 w 442"/>
                    <a:gd name="T71" fmla="*/ 367 h 371"/>
                    <a:gd name="T72" fmla="*/ 4 w 442"/>
                    <a:gd name="T73" fmla="*/ 310 h 371"/>
                    <a:gd name="T74" fmla="*/ 6 w 442"/>
                    <a:gd name="T75" fmla="*/ 180 h 371"/>
                    <a:gd name="T76" fmla="*/ 46 w 442"/>
                    <a:gd name="T77" fmla="*/ 77 h 371"/>
                    <a:gd name="T78" fmla="*/ 125 w 442"/>
                    <a:gd name="T79" fmla="*/ 46 h 371"/>
                    <a:gd name="T80" fmla="*/ 152 w 442"/>
                    <a:gd name="T81" fmla="*/ 1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42" h="371">
                      <a:moveTo>
                        <a:pt x="152" y="10"/>
                      </a:moveTo>
                      <a:cubicBezTo>
                        <a:pt x="152" y="10"/>
                        <a:pt x="149" y="27"/>
                        <a:pt x="158" y="40"/>
                      </a:cubicBezTo>
                      <a:cubicBezTo>
                        <a:pt x="168" y="53"/>
                        <a:pt x="193" y="75"/>
                        <a:pt x="200" y="72"/>
                      </a:cubicBezTo>
                      <a:cubicBezTo>
                        <a:pt x="207" y="70"/>
                        <a:pt x="255" y="26"/>
                        <a:pt x="258" y="14"/>
                      </a:cubicBezTo>
                      <a:cubicBezTo>
                        <a:pt x="261" y="2"/>
                        <a:pt x="257" y="0"/>
                        <a:pt x="257" y="0"/>
                      </a:cubicBezTo>
                      <a:cubicBezTo>
                        <a:pt x="257" y="0"/>
                        <a:pt x="276" y="15"/>
                        <a:pt x="277" y="19"/>
                      </a:cubicBezTo>
                      <a:cubicBezTo>
                        <a:pt x="278" y="24"/>
                        <a:pt x="278" y="28"/>
                        <a:pt x="278" y="28"/>
                      </a:cubicBezTo>
                      <a:cubicBezTo>
                        <a:pt x="278" y="28"/>
                        <a:pt x="346" y="34"/>
                        <a:pt x="374" y="56"/>
                      </a:cubicBezTo>
                      <a:cubicBezTo>
                        <a:pt x="402" y="78"/>
                        <a:pt x="421" y="146"/>
                        <a:pt x="429" y="197"/>
                      </a:cubicBezTo>
                      <a:cubicBezTo>
                        <a:pt x="437" y="247"/>
                        <a:pt x="442" y="316"/>
                        <a:pt x="420" y="336"/>
                      </a:cubicBezTo>
                      <a:cubicBezTo>
                        <a:pt x="398" y="356"/>
                        <a:pt x="360" y="356"/>
                        <a:pt x="360" y="356"/>
                      </a:cubicBezTo>
                      <a:cubicBezTo>
                        <a:pt x="360" y="356"/>
                        <a:pt x="328" y="360"/>
                        <a:pt x="325" y="352"/>
                      </a:cubicBezTo>
                      <a:cubicBezTo>
                        <a:pt x="323" y="344"/>
                        <a:pt x="331" y="328"/>
                        <a:pt x="324" y="309"/>
                      </a:cubicBezTo>
                      <a:cubicBezTo>
                        <a:pt x="317" y="291"/>
                        <a:pt x="310" y="263"/>
                        <a:pt x="316" y="252"/>
                      </a:cubicBezTo>
                      <a:cubicBezTo>
                        <a:pt x="334" y="248"/>
                        <a:pt x="334" y="248"/>
                        <a:pt x="334" y="248"/>
                      </a:cubicBezTo>
                      <a:cubicBezTo>
                        <a:pt x="334" y="248"/>
                        <a:pt x="328" y="225"/>
                        <a:pt x="311" y="226"/>
                      </a:cubicBezTo>
                      <a:cubicBezTo>
                        <a:pt x="294" y="227"/>
                        <a:pt x="290" y="248"/>
                        <a:pt x="269" y="248"/>
                      </a:cubicBezTo>
                      <a:cubicBezTo>
                        <a:pt x="249" y="248"/>
                        <a:pt x="208" y="237"/>
                        <a:pt x="208" y="237"/>
                      </a:cubicBezTo>
                      <a:cubicBezTo>
                        <a:pt x="206" y="117"/>
                        <a:pt x="206" y="117"/>
                        <a:pt x="206" y="117"/>
                      </a:cubicBezTo>
                      <a:cubicBezTo>
                        <a:pt x="202" y="105"/>
                        <a:pt x="202" y="105"/>
                        <a:pt x="202" y="105"/>
                      </a:cubicBezTo>
                      <a:cubicBezTo>
                        <a:pt x="211" y="89"/>
                        <a:pt x="211" y="89"/>
                        <a:pt x="211" y="89"/>
                      </a:cubicBezTo>
                      <a:cubicBezTo>
                        <a:pt x="234" y="73"/>
                        <a:pt x="234" y="73"/>
                        <a:pt x="234" y="73"/>
                      </a:cubicBezTo>
                      <a:cubicBezTo>
                        <a:pt x="227" y="64"/>
                        <a:pt x="227" y="64"/>
                        <a:pt x="227" y="64"/>
                      </a:cubicBezTo>
                      <a:cubicBezTo>
                        <a:pt x="204" y="81"/>
                        <a:pt x="204" y="81"/>
                        <a:pt x="204" y="81"/>
                      </a:cubicBezTo>
                      <a:cubicBezTo>
                        <a:pt x="196" y="81"/>
                        <a:pt x="196" y="81"/>
                        <a:pt x="196" y="81"/>
                      </a:cubicBezTo>
                      <a:cubicBezTo>
                        <a:pt x="176" y="68"/>
                        <a:pt x="176" y="68"/>
                        <a:pt x="176" y="68"/>
                      </a:cubicBezTo>
                      <a:cubicBezTo>
                        <a:pt x="166" y="79"/>
                        <a:pt x="166" y="79"/>
                        <a:pt x="166" y="79"/>
                      </a:cubicBezTo>
                      <a:cubicBezTo>
                        <a:pt x="187" y="91"/>
                        <a:pt x="187" y="91"/>
                        <a:pt x="187" y="91"/>
                      </a:cubicBezTo>
                      <a:cubicBezTo>
                        <a:pt x="184" y="101"/>
                        <a:pt x="184" y="101"/>
                        <a:pt x="184" y="101"/>
                      </a:cubicBezTo>
                      <a:cubicBezTo>
                        <a:pt x="174" y="117"/>
                        <a:pt x="174" y="117"/>
                        <a:pt x="174" y="117"/>
                      </a:cubicBezTo>
                      <a:cubicBezTo>
                        <a:pt x="165" y="226"/>
                        <a:pt x="165" y="226"/>
                        <a:pt x="165" y="226"/>
                      </a:cubicBezTo>
                      <a:cubicBezTo>
                        <a:pt x="165" y="226"/>
                        <a:pt x="136" y="221"/>
                        <a:pt x="118" y="227"/>
                      </a:cubicBezTo>
                      <a:cubicBezTo>
                        <a:pt x="100" y="234"/>
                        <a:pt x="88" y="254"/>
                        <a:pt x="89" y="267"/>
                      </a:cubicBezTo>
                      <a:cubicBezTo>
                        <a:pt x="89" y="267"/>
                        <a:pt x="88" y="276"/>
                        <a:pt x="102" y="275"/>
                      </a:cubicBezTo>
                      <a:cubicBezTo>
                        <a:pt x="102" y="275"/>
                        <a:pt x="98" y="362"/>
                        <a:pt x="98" y="364"/>
                      </a:cubicBezTo>
                      <a:cubicBezTo>
                        <a:pt x="98" y="366"/>
                        <a:pt x="76" y="371"/>
                        <a:pt x="53" y="367"/>
                      </a:cubicBezTo>
                      <a:cubicBezTo>
                        <a:pt x="31" y="364"/>
                        <a:pt x="9" y="335"/>
                        <a:pt x="4" y="310"/>
                      </a:cubicBezTo>
                      <a:cubicBezTo>
                        <a:pt x="0" y="284"/>
                        <a:pt x="2" y="210"/>
                        <a:pt x="6" y="180"/>
                      </a:cubicBezTo>
                      <a:cubicBezTo>
                        <a:pt x="11" y="150"/>
                        <a:pt x="17" y="88"/>
                        <a:pt x="46" y="77"/>
                      </a:cubicBezTo>
                      <a:cubicBezTo>
                        <a:pt x="74" y="66"/>
                        <a:pt x="114" y="56"/>
                        <a:pt x="125" y="46"/>
                      </a:cubicBezTo>
                      <a:cubicBezTo>
                        <a:pt x="135" y="35"/>
                        <a:pt x="148" y="11"/>
                        <a:pt x="152"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dirty="0">
                    <a:solidFill>
                      <a:schemeClr val="bg1"/>
                    </a:solidFill>
                    <a:latin typeface="微软雅黑" panose="020B0503020204020204" pitchFamily="34" charset="-122"/>
                  </a:endParaRPr>
                </a:p>
              </p:txBody>
            </p:sp>
          </p:grpSp>
          <p:sp>
            <p:nvSpPr>
              <p:cNvPr id="50" name="Freeform 21"/>
              <p:cNvSpPr/>
              <p:nvPr/>
            </p:nvSpPr>
            <p:spPr bwMode="auto">
              <a:xfrm>
                <a:off x="4267200" y="2928938"/>
                <a:ext cx="368300" cy="120650"/>
              </a:xfrm>
              <a:custGeom>
                <a:avLst/>
                <a:gdLst>
                  <a:gd name="T0" fmla="*/ 230 w 266"/>
                  <a:gd name="T1" fmla="*/ 79 h 87"/>
                  <a:gd name="T2" fmla="*/ 151 w 266"/>
                  <a:gd name="T3" fmla="*/ 49 h 87"/>
                  <a:gd name="T4" fmla="*/ 82 w 266"/>
                  <a:gd name="T5" fmla="*/ 17 h 87"/>
                  <a:gd name="T6" fmla="*/ 1 w 266"/>
                  <a:gd name="T7" fmla="*/ 7 h 87"/>
                  <a:gd name="T8" fmla="*/ 0 w 266"/>
                  <a:gd name="T9" fmla="*/ 10 h 87"/>
                  <a:gd name="T10" fmla="*/ 81 w 266"/>
                  <a:gd name="T11" fmla="*/ 22 h 87"/>
                  <a:gd name="T12" fmla="*/ 230 w 266"/>
                  <a:gd name="T13" fmla="*/ 84 h 87"/>
                  <a:gd name="T14" fmla="*/ 230 w 266"/>
                  <a:gd name="T15" fmla="*/ 79 h 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6" h="87">
                    <a:moveTo>
                      <a:pt x="230" y="79"/>
                    </a:moveTo>
                    <a:cubicBezTo>
                      <a:pt x="230" y="79"/>
                      <a:pt x="182" y="65"/>
                      <a:pt x="151" y="49"/>
                    </a:cubicBezTo>
                    <a:cubicBezTo>
                      <a:pt x="120" y="33"/>
                      <a:pt x="87" y="17"/>
                      <a:pt x="82" y="17"/>
                    </a:cubicBezTo>
                    <a:cubicBezTo>
                      <a:pt x="77" y="17"/>
                      <a:pt x="25" y="0"/>
                      <a:pt x="1" y="7"/>
                    </a:cubicBezTo>
                    <a:cubicBezTo>
                      <a:pt x="0" y="10"/>
                      <a:pt x="0" y="10"/>
                      <a:pt x="0" y="10"/>
                    </a:cubicBezTo>
                    <a:cubicBezTo>
                      <a:pt x="0" y="10"/>
                      <a:pt x="42" y="5"/>
                      <a:pt x="81" y="22"/>
                    </a:cubicBezTo>
                    <a:cubicBezTo>
                      <a:pt x="121" y="40"/>
                      <a:pt x="195" y="87"/>
                      <a:pt x="230" y="84"/>
                    </a:cubicBezTo>
                    <a:cubicBezTo>
                      <a:pt x="266" y="81"/>
                      <a:pt x="230" y="79"/>
                      <a:pt x="230" y="7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dirty="0">
                  <a:solidFill>
                    <a:schemeClr val="bg1"/>
                  </a:solidFill>
                  <a:latin typeface="微软雅黑" panose="020B0503020204020204" pitchFamily="34" charset="-122"/>
                </a:endParaRPr>
              </a:p>
            </p:txBody>
          </p:sp>
          <p:sp>
            <p:nvSpPr>
              <p:cNvPr id="51" name="Freeform 23"/>
              <p:cNvSpPr/>
              <p:nvPr/>
            </p:nvSpPr>
            <p:spPr bwMode="auto">
              <a:xfrm>
                <a:off x="4251325" y="3009900"/>
                <a:ext cx="244475" cy="55563"/>
              </a:xfrm>
              <a:custGeom>
                <a:avLst/>
                <a:gdLst>
                  <a:gd name="T0" fmla="*/ 5 w 177"/>
                  <a:gd name="T1" fmla="*/ 32 h 40"/>
                  <a:gd name="T2" fmla="*/ 107 w 177"/>
                  <a:gd name="T3" fmla="*/ 22 h 40"/>
                  <a:gd name="T4" fmla="*/ 169 w 177"/>
                  <a:gd name="T5" fmla="*/ 0 h 40"/>
                  <a:gd name="T6" fmla="*/ 177 w 177"/>
                  <a:gd name="T7" fmla="*/ 3 h 40"/>
                  <a:gd name="T8" fmla="*/ 103 w 177"/>
                  <a:gd name="T9" fmla="*/ 29 h 40"/>
                  <a:gd name="T10" fmla="*/ 0 w 177"/>
                  <a:gd name="T11" fmla="*/ 40 h 40"/>
                  <a:gd name="T12" fmla="*/ 5 w 177"/>
                  <a:gd name="T13" fmla="*/ 32 h 40"/>
                </a:gdLst>
                <a:ahLst/>
                <a:cxnLst>
                  <a:cxn ang="0">
                    <a:pos x="T0" y="T1"/>
                  </a:cxn>
                  <a:cxn ang="0">
                    <a:pos x="T2" y="T3"/>
                  </a:cxn>
                  <a:cxn ang="0">
                    <a:pos x="T4" y="T5"/>
                  </a:cxn>
                  <a:cxn ang="0">
                    <a:pos x="T6" y="T7"/>
                  </a:cxn>
                  <a:cxn ang="0">
                    <a:pos x="T8" y="T9"/>
                  </a:cxn>
                  <a:cxn ang="0">
                    <a:pos x="T10" y="T11"/>
                  </a:cxn>
                  <a:cxn ang="0">
                    <a:pos x="T12" y="T13"/>
                  </a:cxn>
                </a:cxnLst>
                <a:rect l="0" t="0" r="r" b="b"/>
                <a:pathLst>
                  <a:path w="177" h="40">
                    <a:moveTo>
                      <a:pt x="5" y="32"/>
                    </a:moveTo>
                    <a:cubicBezTo>
                      <a:pt x="5" y="32"/>
                      <a:pt x="61" y="33"/>
                      <a:pt x="107" y="22"/>
                    </a:cubicBezTo>
                    <a:cubicBezTo>
                      <a:pt x="154" y="10"/>
                      <a:pt x="169" y="0"/>
                      <a:pt x="169" y="0"/>
                    </a:cubicBezTo>
                    <a:cubicBezTo>
                      <a:pt x="177" y="3"/>
                      <a:pt x="177" y="3"/>
                      <a:pt x="177" y="3"/>
                    </a:cubicBezTo>
                    <a:cubicBezTo>
                      <a:pt x="177" y="3"/>
                      <a:pt x="142" y="22"/>
                      <a:pt x="103" y="29"/>
                    </a:cubicBezTo>
                    <a:cubicBezTo>
                      <a:pt x="64" y="36"/>
                      <a:pt x="0" y="40"/>
                      <a:pt x="0" y="40"/>
                    </a:cubicBezTo>
                    <a:lnTo>
                      <a:pt x="5" y="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dirty="0">
                  <a:solidFill>
                    <a:schemeClr val="bg1"/>
                  </a:solidFill>
                  <a:latin typeface="微软雅黑" panose="020B0503020204020204" pitchFamily="34" charset="-122"/>
                </a:endParaRPr>
              </a:p>
            </p:txBody>
          </p:sp>
        </p:grpSp>
      </p:grpSp>
      <p:sp>
        <p:nvSpPr>
          <p:cNvPr id="54" name="Freeform 103"/>
          <p:cNvSpPr>
            <a:spLocks noChangeAspect="1" noEditPoints="1"/>
          </p:cNvSpPr>
          <p:nvPr/>
        </p:nvSpPr>
        <p:spPr bwMode="auto">
          <a:xfrm>
            <a:off x="7488768" y="3164952"/>
            <a:ext cx="440443" cy="648561"/>
          </a:xfrm>
          <a:custGeom>
            <a:avLst/>
            <a:gdLst/>
            <a:ahLst/>
            <a:cxnLst>
              <a:cxn ang="0">
                <a:pos x="37" y="29"/>
              </a:cxn>
              <a:cxn ang="0">
                <a:pos x="31" y="41"/>
              </a:cxn>
              <a:cxn ang="0">
                <a:pos x="33" y="44"/>
              </a:cxn>
              <a:cxn ang="0">
                <a:pos x="32" y="47"/>
              </a:cxn>
              <a:cxn ang="0">
                <a:pos x="33" y="49"/>
              </a:cxn>
              <a:cxn ang="0">
                <a:pos x="31" y="53"/>
              </a:cxn>
              <a:cxn ang="0">
                <a:pos x="31" y="54"/>
              </a:cxn>
              <a:cxn ang="0">
                <a:pos x="27" y="58"/>
              </a:cxn>
              <a:cxn ang="0">
                <a:pos x="21" y="62"/>
              </a:cxn>
              <a:cxn ang="0">
                <a:pos x="15" y="58"/>
              </a:cxn>
              <a:cxn ang="0">
                <a:pos x="11" y="54"/>
              </a:cxn>
              <a:cxn ang="0">
                <a:pos x="11" y="53"/>
              </a:cxn>
              <a:cxn ang="0">
                <a:pos x="9" y="49"/>
              </a:cxn>
              <a:cxn ang="0">
                <a:pos x="10" y="47"/>
              </a:cxn>
              <a:cxn ang="0">
                <a:pos x="9" y="44"/>
              </a:cxn>
              <a:cxn ang="0">
                <a:pos x="11" y="41"/>
              </a:cxn>
              <a:cxn ang="0">
                <a:pos x="5" y="29"/>
              </a:cxn>
              <a:cxn ang="0">
                <a:pos x="0" y="18"/>
              </a:cxn>
              <a:cxn ang="0">
                <a:pos x="21" y="0"/>
              </a:cxn>
              <a:cxn ang="0">
                <a:pos x="42" y="18"/>
              </a:cxn>
              <a:cxn ang="0">
                <a:pos x="37" y="29"/>
              </a:cxn>
              <a:cxn ang="0">
                <a:pos x="21" y="6"/>
              </a:cxn>
              <a:cxn ang="0">
                <a:pos x="6" y="18"/>
              </a:cxn>
              <a:cxn ang="0">
                <a:pos x="8" y="26"/>
              </a:cxn>
              <a:cxn ang="0">
                <a:pos x="11" y="28"/>
              </a:cxn>
              <a:cxn ang="0">
                <a:pos x="16" y="40"/>
              </a:cxn>
              <a:cxn ang="0">
                <a:pos x="26" y="40"/>
              </a:cxn>
              <a:cxn ang="0">
                <a:pos x="31" y="28"/>
              </a:cxn>
              <a:cxn ang="0">
                <a:pos x="34" y="26"/>
              </a:cxn>
              <a:cxn ang="0">
                <a:pos x="36" y="18"/>
              </a:cxn>
              <a:cxn ang="0">
                <a:pos x="21" y="6"/>
              </a:cxn>
              <a:cxn ang="0">
                <a:pos x="29" y="20"/>
              </a:cxn>
              <a:cxn ang="0">
                <a:pos x="27" y="18"/>
              </a:cxn>
              <a:cxn ang="0">
                <a:pos x="21" y="15"/>
              </a:cxn>
              <a:cxn ang="0">
                <a:pos x="20" y="13"/>
              </a:cxn>
              <a:cxn ang="0">
                <a:pos x="21" y="12"/>
              </a:cxn>
              <a:cxn ang="0">
                <a:pos x="30" y="18"/>
              </a:cxn>
              <a:cxn ang="0">
                <a:pos x="29" y="20"/>
              </a:cxn>
            </a:cxnLst>
            <a:rect l="0" t="0" r="r" b="b"/>
            <a:pathLst>
              <a:path w="42" h="62">
                <a:moveTo>
                  <a:pt x="37" y="29"/>
                </a:moveTo>
                <a:cubicBezTo>
                  <a:pt x="35" y="32"/>
                  <a:pt x="31" y="37"/>
                  <a:pt x="31" y="41"/>
                </a:cubicBezTo>
                <a:cubicBezTo>
                  <a:pt x="32" y="42"/>
                  <a:pt x="33" y="43"/>
                  <a:pt x="33" y="44"/>
                </a:cubicBezTo>
                <a:cubicBezTo>
                  <a:pt x="33" y="45"/>
                  <a:pt x="32" y="46"/>
                  <a:pt x="32" y="47"/>
                </a:cubicBezTo>
                <a:cubicBezTo>
                  <a:pt x="32" y="47"/>
                  <a:pt x="33" y="48"/>
                  <a:pt x="33" y="49"/>
                </a:cubicBezTo>
                <a:cubicBezTo>
                  <a:pt x="33" y="51"/>
                  <a:pt x="32" y="52"/>
                  <a:pt x="31" y="53"/>
                </a:cubicBezTo>
                <a:cubicBezTo>
                  <a:pt x="31" y="53"/>
                  <a:pt x="31" y="54"/>
                  <a:pt x="31" y="54"/>
                </a:cubicBezTo>
                <a:cubicBezTo>
                  <a:pt x="31" y="57"/>
                  <a:pt x="29" y="58"/>
                  <a:pt x="27" y="58"/>
                </a:cubicBezTo>
                <a:cubicBezTo>
                  <a:pt x="26" y="61"/>
                  <a:pt x="24" y="62"/>
                  <a:pt x="21" y="62"/>
                </a:cubicBezTo>
                <a:cubicBezTo>
                  <a:pt x="19" y="62"/>
                  <a:pt x="16" y="61"/>
                  <a:pt x="15" y="58"/>
                </a:cubicBezTo>
                <a:cubicBezTo>
                  <a:pt x="13" y="58"/>
                  <a:pt x="11" y="57"/>
                  <a:pt x="11" y="54"/>
                </a:cubicBezTo>
                <a:cubicBezTo>
                  <a:pt x="11" y="54"/>
                  <a:pt x="11" y="53"/>
                  <a:pt x="11" y="53"/>
                </a:cubicBezTo>
                <a:cubicBezTo>
                  <a:pt x="10" y="52"/>
                  <a:pt x="9" y="51"/>
                  <a:pt x="9" y="49"/>
                </a:cubicBezTo>
                <a:cubicBezTo>
                  <a:pt x="9" y="48"/>
                  <a:pt x="10" y="47"/>
                  <a:pt x="10" y="47"/>
                </a:cubicBezTo>
                <a:cubicBezTo>
                  <a:pt x="10" y="46"/>
                  <a:pt x="9" y="45"/>
                  <a:pt x="9" y="44"/>
                </a:cubicBezTo>
                <a:cubicBezTo>
                  <a:pt x="9" y="43"/>
                  <a:pt x="10" y="42"/>
                  <a:pt x="11" y="41"/>
                </a:cubicBezTo>
                <a:cubicBezTo>
                  <a:pt x="11" y="37"/>
                  <a:pt x="7" y="32"/>
                  <a:pt x="5" y="29"/>
                </a:cubicBezTo>
                <a:cubicBezTo>
                  <a:pt x="2" y="26"/>
                  <a:pt x="0" y="23"/>
                  <a:pt x="0" y="18"/>
                </a:cubicBezTo>
                <a:cubicBezTo>
                  <a:pt x="0" y="8"/>
                  <a:pt x="11" y="0"/>
                  <a:pt x="21" y="0"/>
                </a:cubicBezTo>
                <a:cubicBezTo>
                  <a:pt x="31" y="0"/>
                  <a:pt x="42" y="8"/>
                  <a:pt x="42" y="18"/>
                </a:cubicBezTo>
                <a:cubicBezTo>
                  <a:pt x="42" y="23"/>
                  <a:pt x="40" y="26"/>
                  <a:pt x="37" y="29"/>
                </a:cubicBezTo>
                <a:close/>
                <a:moveTo>
                  <a:pt x="21" y="6"/>
                </a:moveTo>
                <a:cubicBezTo>
                  <a:pt x="14" y="6"/>
                  <a:pt x="6" y="10"/>
                  <a:pt x="6" y="18"/>
                </a:cubicBezTo>
                <a:cubicBezTo>
                  <a:pt x="6" y="21"/>
                  <a:pt x="7" y="24"/>
                  <a:pt x="8" y="26"/>
                </a:cubicBezTo>
                <a:cubicBezTo>
                  <a:pt x="9" y="27"/>
                  <a:pt x="10" y="27"/>
                  <a:pt x="11" y="28"/>
                </a:cubicBezTo>
                <a:cubicBezTo>
                  <a:pt x="14" y="32"/>
                  <a:pt x="16" y="36"/>
                  <a:pt x="16" y="40"/>
                </a:cubicBezTo>
                <a:cubicBezTo>
                  <a:pt x="26" y="40"/>
                  <a:pt x="26" y="40"/>
                  <a:pt x="26" y="40"/>
                </a:cubicBezTo>
                <a:cubicBezTo>
                  <a:pt x="26" y="36"/>
                  <a:pt x="28" y="32"/>
                  <a:pt x="31" y="28"/>
                </a:cubicBezTo>
                <a:cubicBezTo>
                  <a:pt x="32" y="27"/>
                  <a:pt x="33" y="27"/>
                  <a:pt x="34" y="26"/>
                </a:cubicBezTo>
                <a:cubicBezTo>
                  <a:pt x="35" y="24"/>
                  <a:pt x="36" y="21"/>
                  <a:pt x="36" y="18"/>
                </a:cubicBezTo>
                <a:cubicBezTo>
                  <a:pt x="36" y="10"/>
                  <a:pt x="28" y="6"/>
                  <a:pt x="21" y="6"/>
                </a:cubicBezTo>
                <a:close/>
                <a:moveTo>
                  <a:pt x="29" y="20"/>
                </a:moveTo>
                <a:cubicBezTo>
                  <a:pt x="28" y="20"/>
                  <a:pt x="27" y="19"/>
                  <a:pt x="27" y="18"/>
                </a:cubicBezTo>
                <a:cubicBezTo>
                  <a:pt x="27" y="16"/>
                  <a:pt x="23" y="15"/>
                  <a:pt x="21" y="15"/>
                </a:cubicBezTo>
                <a:cubicBezTo>
                  <a:pt x="20" y="15"/>
                  <a:pt x="20" y="14"/>
                  <a:pt x="20" y="13"/>
                </a:cubicBezTo>
                <a:cubicBezTo>
                  <a:pt x="20" y="13"/>
                  <a:pt x="20" y="12"/>
                  <a:pt x="21" y="12"/>
                </a:cubicBezTo>
                <a:cubicBezTo>
                  <a:pt x="25" y="12"/>
                  <a:pt x="30" y="14"/>
                  <a:pt x="30" y="18"/>
                </a:cubicBezTo>
                <a:cubicBezTo>
                  <a:pt x="30" y="19"/>
                  <a:pt x="29" y="20"/>
                  <a:pt x="29" y="20"/>
                </a:cubicBezTo>
                <a:close/>
              </a:path>
            </a:pathLst>
          </a:custGeom>
          <a:solidFill>
            <a:srgbClr val="014546"/>
          </a:solidFill>
          <a:ln w="9525">
            <a:noFill/>
            <a:round/>
          </a:ln>
        </p:spPr>
        <p:txBody>
          <a:bodyPr vert="horz" wrap="square" lIns="121920" tIns="60960" rIns="121920" bIns="60960" numCol="1" anchor="t" anchorCtr="0" compatLnSpc="1"/>
          <a:lstStyle/>
          <a:p>
            <a:endParaRPr lang="en-US" sz="2400" dirty="0">
              <a:solidFill>
                <a:schemeClr val="bg1"/>
              </a:solidFill>
              <a:latin typeface="微软雅黑" panose="020B0503020204020204" pitchFamily="34" charset="-122"/>
            </a:endParaRPr>
          </a:p>
        </p:txBody>
      </p:sp>
      <p:sp>
        <p:nvSpPr>
          <p:cNvPr id="55" name="Freeform 15"/>
          <p:cNvSpPr>
            <a:spLocks noEditPoints="1"/>
          </p:cNvSpPr>
          <p:nvPr/>
        </p:nvSpPr>
        <p:spPr bwMode="auto">
          <a:xfrm>
            <a:off x="6295109" y="5252267"/>
            <a:ext cx="600999" cy="450752"/>
          </a:xfrm>
          <a:custGeom>
            <a:avLst/>
            <a:gdLst/>
            <a:ahLst/>
            <a:cxnLst>
              <a:cxn ang="0">
                <a:pos x="168" y="126"/>
              </a:cxn>
              <a:cxn ang="0">
                <a:pos x="0" y="126"/>
              </a:cxn>
              <a:cxn ang="0">
                <a:pos x="0" y="0"/>
              </a:cxn>
              <a:cxn ang="0">
                <a:pos x="10" y="0"/>
              </a:cxn>
              <a:cxn ang="0">
                <a:pos x="10" y="115"/>
              </a:cxn>
              <a:cxn ang="0">
                <a:pos x="168" y="115"/>
              </a:cxn>
              <a:cxn ang="0">
                <a:pos x="168" y="126"/>
              </a:cxn>
              <a:cxn ang="0">
                <a:pos x="54" y="104"/>
              </a:cxn>
              <a:cxn ang="0">
                <a:pos x="32" y="104"/>
              </a:cxn>
              <a:cxn ang="0">
                <a:pos x="32" y="63"/>
              </a:cxn>
              <a:cxn ang="0">
                <a:pos x="54" y="63"/>
              </a:cxn>
              <a:cxn ang="0">
                <a:pos x="54" y="104"/>
              </a:cxn>
              <a:cxn ang="0">
                <a:pos x="84" y="104"/>
              </a:cxn>
              <a:cxn ang="0">
                <a:pos x="64" y="104"/>
              </a:cxn>
              <a:cxn ang="0">
                <a:pos x="64" y="19"/>
              </a:cxn>
              <a:cxn ang="0">
                <a:pos x="84" y="19"/>
              </a:cxn>
              <a:cxn ang="0">
                <a:pos x="84" y="104"/>
              </a:cxn>
              <a:cxn ang="0">
                <a:pos x="116" y="104"/>
              </a:cxn>
              <a:cxn ang="0">
                <a:pos x="95" y="104"/>
              </a:cxn>
              <a:cxn ang="0">
                <a:pos x="95" y="41"/>
              </a:cxn>
              <a:cxn ang="0">
                <a:pos x="116" y="41"/>
              </a:cxn>
              <a:cxn ang="0">
                <a:pos x="116" y="104"/>
              </a:cxn>
              <a:cxn ang="0">
                <a:pos x="147" y="104"/>
              </a:cxn>
              <a:cxn ang="0">
                <a:pos x="127" y="104"/>
              </a:cxn>
              <a:cxn ang="0">
                <a:pos x="127" y="9"/>
              </a:cxn>
              <a:cxn ang="0">
                <a:pos x="147" y="9"/>
              </a:cxn>
              <a:cxn ang="0">
                <a:pos x="147" y="104"/>
              </a:cxn>
            </a:cxnLst>
            <a:rect l="0" t="0" r="r" b="b"/>
            <a:pathLst>
              <a:path w="168" h="126">
                <a:moveTo>
                  <a:pt x="168" y="126"/>
                </a:moveTo>
                <a:lnTo>
                  <a:pt x="0" y="126"/>
                </a:lnTo>
                <a:lnTo>
                  <a:pt x="0" y="0"/>
                </a:lnTo>
                <a:lnTo>
                  <a:pt x="10" y="0"/>
                </a:lnTo>
                <a:lnTo>
                  <a:pt x="10" y="115"/>
                </a:lnTo>
                <a:lnTo>
                  <a:pt x="168" y="115"/>
                </a:lnTo>
                <a:lnTo>
                  <a:pt x="168" y="126"/>
                </a:lnTo>
                <a:close/>
                <a:moveTo>
                  <a:pt x="54" y="104"/>
                </a:moveTo>
                <a:lnTo>
                  <a:pt x="32" y="104"/>
                </a:lnTo>
                <a:lnTo>
                  <a:pt x="32" y="63"/>
                </a:lnTo>
                <a:lnTo>
                  <a:pt x="54" y="63"/>
                </a:lnTo>
                <a:lnTo>
                  <a:pt x="54" y="104"/>
                </a:lnTo>
                <a:close/>
                <a:moveTo>
                  <a:pt x="84" y="104"/>
                </a:moveTo>
                <a:lnTo>
                  <a:pt x="64" y="104"/>
                </a:lnTo>
                <a:lnTo>
                  <a:pt x="64" y="19"/>
                </a:lnTo>
                <a:lnTo>
                  <a:pt x="84" y="19"/>
                </a:lnTo>
                <a:lnTo>
                  <a:pt x="84" y="104"/>
                </a:lnTo>
                <a:close/>
                <a:moveTo>
                  <a:pt x="116" y="104"/>
                </a:moveTo>
                <a:lnTo>
                  <a:pt x="95" y="104"/>
                </a:lnTo>
                <a:lnTo>
                  <a:pt x="95" y="41"/>
                </a:lnTo>
                <a:lnTo>
                  <a:pt x="116" y="41"/>
                </a:lnTo>
                <a:lnTo>
                  <a:pt x="116" y="104"/>
                </a:lnTo>
                <a:close/>
                <a:moveTo>
                  <a:pt x="147" y="104"/>
                </a:moveTo>
                <a:lnTo>
                  <a:pt x="127" y="104"/>
                </a:lnTo>
                <a:lnTo>
                  <a:pt x="127" y="9"/>
                </a:lnTo>
                <a:lnTo>
                  <a:pt x="147" y="9"/>
                </a:lnTo>
                <a:lnTo>
                  <a:pt x="147" y="104"/>
                </a:lnTo>
                <a:close/>
              </a:path>
            </a:pathLst>
          </a:custGeom>
          <a:solidFill>
            <a:srgbClr val="014546"/>
          </a:solidFill>
          <a:ln w="9525">
            <a:noFill/>
            <a:round/>
          </a:ln>
        </p:spPr>
        <p:txBody>
          <a:bodyPr vert="horz" wrap="square" lIns="121920" tIns="60960" rIns="121920" bIns="60960" numCol="1" anchor="t" anchorCtr="0" compatLnSpc="1"/>
          <a:lstStyle/>
          <a:p>
            <a:endParaRPr lang="en-US" sz="2400" dirty="0">
              <a:solidFill>
                <a:schemeClr val="bg1"/>
              </a:solidFill>
              <a:latin typeface="微软雅黑" panose="020B0503020204020204" pitchFamily="34" charset="-122"/>
            </a:endParaRPr>
          </a:p>
        </p:txBody>
      </p:sp>
      <p:sp>
        <p:nvSpPr>
          <p:cNvPr id="56" name="Freeform 65"/>
          <p:cNvSpPr>
            <a:spLocks noChangeAspect="1" noEditPoints="1"/>
          </p:cNvSpPr>
          <p:nvPr/>
        </p:nvSpPr>
        <p:spPr bwMode="auto">
          <a:xfrm>
            <a:off x="4218343" y="4079841"/>
            <a:ext cx="540099" cy="492163"/>
          </a:xfrm>
          <a:custGeom>
            <a:avLst/>
            <a:gdLst/>
            <a:ahLst/>
            <a:cxnLst>
              <a:cxn ang="0">
                <a:pos x="45" y="41"/>
              </a:cxn>
              <a:cxn ang="0">
                <a:pos x="47" y="50"/>
              </a:cxn>
              <a:cxn ang="0">
                <a:pos x="40" y="56"/>
              </a:cxn>
              <a:cxn ang="0">
                <a:pos x="31" y="60"/>
              </a:cxn>
              <a:cxn ang="0">
                <a:pos x="21" y="60"/>
              </a:cxn>
              <a:cxn ang="0">
                <a:pos x="13" y="56"/>
              </a:cxn>
              <a:cxn ang="0">
                <a:pos x="5" y="50"/>
              </a:cxn>
              <a:cxn ang="0">
                <a:pos x="8" y="41"/>
              </a:cxn>
              <a:cxn ang="0">
                <a:pos x="0" y="32"/>
              </a:cxn>
              <a:cxn ang="0">
                <a:pos x="9" y="26"/>
              </a:cxn>
              <a:cxn ang="0">
                <a:pos x="5" y="20"/>
              </a:cxn>
              <a:cxn ang="0">
                <a:pos x="17" y="18"/>
              </a:cxn>
              <a:cxn ang="0">
                <a:pos x="22" y="10"/>
              </a:cxn>
              <a:cxn ang="0">
                <a:pos x="32" y="17"/>
              </a:cxn>
              <a:cxn ang="0">
                <a:pos x="41" y="14"/>
              </a:cxn>
              <a:cxn ang="0">
                <a:pos x="47" y="22"/>
              </a:cxn>
              <a:cxn ang="0">
                <a:pos x="51" y="30"/>
              </a:cxn>
              <a:cxn ang="0">
                <a:pos x="26" y="25"/>
              </a:cxn>
              <a:cxn ang="0">
                <a:pos x="36" y="35"/>
              </a:cxn>
              <a:cxn ang="0">
                <a:pos x="72" y="19"/>
              </a:cxn>
              <a:cxn ang="0">
                <a:pos x="72" y="27"/>
              </a:cxn>
              <a:cxn ang="0">
                <a:pos x="62" y="25"/>
              </a:cxn>
              <a:cxn ang="0">
                <a:pos x="52" y="27"/>
              </a:cxn>
              <a:cxn ang="0">
                <a:pos x="53" y="19"/>
              </a:cxn>
              <a:cxn ang="0">
                <a:pos x="53" y="11"/>
              </a:cxn>
              <a:cxn ang="0">
                <a:pos x="52" y="3"/>
              </a:cxn>
              <a:cxn ang="0">
                <a:pos x="62" y="4"/>
              </a:cxn>
              <a:cxn ang="0">
                <a:pos x="67" y="0"/>
              </a:cxn>
              <a:cxn ang="0">
                <a:pos x="70" y="9"/>
              </a:cxn>
              <a:cxn ang="0">
                <a:pos x="78" y="18"/>
              </a:cxn>
              <a:cxn ang="0">
                <a:pos x="70" y="62"/>
              </a:cxn>
              <a:cxn ang="0">
                <a:pos x="67" y="71"/>
              </a:cxn>
              <a:cxn ang="0">
                <a:pos x="61" y="66"/>
              </a:cxn>
              <a:cxn ang="0">
                <a:pos x="52" y="68"/>
              </a:cxn>
              <a:cxn ang="0">
                <a:pos x="47" y="59"/>
              </a:cxn>
              <a:cxn ang="0">
                <a:pos x="54" y="50"/>
              </a:cxn>
              <a:cxn ang="0">
                <a:pos x="57" y="41"/>
              </a:cxn>
              <a:cxn ang="0">
                <a:pos x="63" y="46"/>
              </a:cxn>
              <a:cxn ang="0">
                <a:pos x="72" y="44"/>
              </a:cxn>
              <a:cxn ang="0">
                <a:pos x="72" y="52"/>
              </a:cxn>
              <a:cxn ang="0">
                <a:pos x="62" y="10"/>
              </a:cxn>
              <a:cxn ang="0">
                <a:pos x="67" y="15"/>
              </a:cxn>
              <a:cxn ang="0">
                <a:pos x="57" y="56"/>
              </a:cxn>
              <a:cxn ang="0">
                <a:pos x="62" y="51"/>
              </a:cxn>
            </a:cxnLst>
            <a:rect l="0" t="0" r="r" b="b"/>
            <a:pathLst>
              <a:path w="78" h="71">
                <a:moveTo>
                  <a:pt x="52" y="39"/>
                </a:moveTo>
                <a:cubicBezTo>
                  <a:pt x="52" y="40"/>
                  <a:pt x="51" y="40"/>
                  <a:pt x="51" y="40"/>
                </a:cubicBezTo>
                <a:cubicBezTo>
                  <a:pt x="45" y="41"/>
                  <a:pt x="45" y="41"/>
                  <a:pt x="45" y="41"/>
                </a:cubicBezTo>
                <a:cubicBezTo>
                  <a:pt x="44" y="42"/>
                  <a:pt x="44" y="43"/>
                  <a:pt x="43" y="44"/>
                </a:cubicBezTo>
                <a:cubicBezTo>
                  <a:pt x="45" y="46"/>
                  <a:pt x="46" y="47"/>
                  <a:pt x="47" y="49"/>
                </a:cubicBezTo>
                <a:cubicBezTo>
                  <a:pt x="47" y="49"/>
                  <a:pt x="47" y="49"/>
                  <a:pt x="47" y="50"/>
                </a:cubicBezTo>
                <a:cubicBezTo>
                  <a:pt x="47" y="50"/>
                  <a:pt x="47" y="50"/>
                  <a:pt x="47" y="50"/>
                </a:cubicBezTo>
                <a:cubicBezTo>
                  <a:pt x="46" y="52"/>
                  <a:pt x="42" y="56"/>
                  <a:pt x="41" y="56"/>
                </a:cubicBezTo>
                <a:cubicBezTo>
                  <a:pt x="40" y="56"/>
                  <a:pt x="40" y="56"/>
                  <a:pt x="40" y="56"/>
                </a:cubicBezTo>
                <a:cubicBezTo>
                  <a:pt x="35" y="53"/>
                  <a:pt x="35" y="53"/>
                  <a:pt x="35" y="53"/>
                </a:cubicBezTo>
                <a:cubicBezTo>
                  <a:pt x="34" y="53"/>
                  <a:pt x="33" y="53"/>
                  <a:pt x="32" y="54"/>
                </a:cubicBezTo>
                <a:cubicBezTo>
                  <a:pt x="32" y="56"/>
                  <a:pt x="32" y="58"/>
                  <a:pt x="31" y="60"/>
                </a:cubicBezTo>
                <a:cubicBezTo>
                  <a:pt x="31" y="61"/>
                  <a:pt x="30" y="61"/>
                  <a:pt x="30" y="61"/>
                </a:cubicBezTo>
                <a:cubicBezTo>
                  <a:pt x="22" y="61"/>
                  <a:pt x="22" y="61"/>
                  <a:pt x="22" y="61"/>
                </a:cubicBezTo>
                <a:cubicBezTo>
                  <a:pt x="22" y="61"/>
                  <a:pt x="21" y="61"/>
                  <a:pt x="21" y="60"/>
                </a:cubicBezTo>
                <a:cubicBezTo>
                  <a:pt x="20" y="54"/>
                  <a:pt x="20" y="54"/>
                  <a:pt x="20" y="54"/>
                </a:cubicBezTo>
                <a:cubicBezTo>
                  <a:pt x="19" y="54"/>
                  <a:pt x="18" y="53"/>
                  <a:pt x="17" y="53"/>
                </a:cubicBezTo>
                <a:cubicBezTo>
                  <a:pt x="13" y="56"/>
                  <a:pt x="13" y="56"/>
                  <a:pt x="13" y="56"/>
                </a:cubicBezTo>
                <a:cubicBezTo>
                  <a:pt x="12" y="56"/>
                  <a:pt x="12" y="56"/>
                  <a:pt x="12" y="56"/>
                </a:cubicBezTo>
                <a:cubicBezTo>
                  <a:pt x="11" y="56"/>
                  <a:pt x="11" y="56"/>
                  <a:pt x="11" y="56"/>
                </a:cubicBezTo>
                <a:cubicBezTo>
                  <a:pt x="10" y="55"/>
                  <a:pt x="5" y="51"/>
                  <a:pt x="5" y="50"/>
                </a:cubicBezTo>
                <a:cubicBezTo>
                  <a:pt x="5" y="49"/>
                  <a:pt x="5" y="49"/>
                  <a:pt x="5" y="49"/>
                </a:cubicBezTo>
                <a:cubicBezTo>
                  <a:pt x="7" y="47"/>
                  <a:pt x="8" y="46"/>
                  <a:pt x="9" y="44"/>
                </a:cubicBezTo>
                <a:cubicBezTo>
                  <a:pt x="8" y="43"/>
                  <a:pt x="8" y="42"/>
                  <a:pt x="8" y="41"/>
                </a:cubicBezTo>
                <a:cubicBezTo>
                  <a:pt x="1" y="40"/>
                  <a:pt x="1" y="40"/>
                  <a:pt x="1" y="40"/>
                </a:cubicBezTo>
                <a:cubicBezTo>
                  <a:pt x="1" y="40"/>
                  <a:pt x="0" y="40"/>
                  <a:pt x="0" y="39"/>
                </a:cubicBezTo>
                <a:cubicBezTo>
                  <a:pt x="0" y="32"/>
                  <a:pt x="0" y="32"/>
                  <a:pt x="0" y="32"/>
                </a:cubicBezTo>
                <a:cubicBezTo>
                  <a:pt x="0" y="31"/>
                  <a:pt x="1" y="30"/>
                  <a:pt x="1" y="30"/>
                </a:cubicBezTo>
                <a:cubicBezTo>
                  <a:pt x="8" y="29"/>
                  <a:pt x="8" y="29"/>
                  <a:pt x="8" y="29"/>
                </a:cubicBezTo>
                <a:cubicBezTo>
                  <a:pt x="8" y="28"/>
                  <a:pt x="8" y="27"/>
                  <a:pt x="9" y="26"/>
                </a:cubicBezTo>
                <a:cubicBezTo>
                  <a:pt x="8" y="25"/>
                  <a:pt x="7" y="23"/>
                  <a:pt x="5" y="22"/>
                </a:cubicBezTo>
                <a:cubicBezTo>
                  <a:pt x="5" y="21"/>
                  <a:pt x="5" y="21"/>
                  <a:pt x="5" y="21"/>
                </a:cubicBezTo>
                <a:cubicBezTo>
                  <a:pt x="5" y="21"/>
                  <a:pt x="5" y="20"/>
                  <a:pt x="5" y="20"/>
                </a:cubicBezTo>
                <a:cubicBezTo>
                  <a:pt x="6" y="19"/>
                  <a:pt x="11" y="14"/>
                  <a:pt x="12" y="14"/>
                </a:cubicBezTo>
                <a:cubicBezTo>
                  <a:pt x="12" y="14"/>
                  <a:pt x="12" y="14"/>
                  <a:pt x="13" y="14"/>
                </a:cubicBezTo>
                <a:cubicBezTo>
                  <a:pt x="17" y="18"/>
                  <a:pt x="17" y="18"/>
                  <a:pt x="17" y="18"/>
                </a:cubicBezTo>
                <a:cubicBezTo>
                  <a:pt x="18" y="18"/>
                  <a:pt x="19" y="17"/>
                  <a:pt x="20" y="17"/>
                </a:cubicBezTo>
                <a:cubicBezTo>
                  <a:pt x="21" y="15"/>
                  <a:pt x="21" y="13"/>
                  <a:pt x="21" y="11"/>
                </a:cubicBezTo>
                <a:cubicBezTo>
                  <a:pt x="21" y="10"/>
                  <a:pt x="22" y="10"/>
                  <a:pt x="22" y="10"/>
                </a:cubicBezTo>
                <a:cubicBezTo>
                  <a:pt x="30" y="10"/>
                  <a:pt x="30" y="10"/>
                  <a:pt x="30" y="10"/>
                </a:cubicBezTo>
                <a:cubicBezTo>
                  <a:pt x="30" y="10"/>
                  <a:pt x="31" y="10"/>
                  <a:pt x="31" y="11"/>
                </a:cubicBezTo>
                <a:cubicBezTo>
                  <a:pt x="32" y="17"/>
                  <a:pt x="32" y="17"/>
                  <a:pt x="32" y="17"/>
                </a:cubicBezTo>
                <a:cubicBezTo>
                  <a:pt x="33" y="17"/>
                  <a:pt x="34" y="18"/>
                  <a:pt x="35" y="18"/>
                </a:cubicBezTo>
                <a:cubicBezTo>
                  <a:pt x="40" y="14"/>
                  <a:pt x="40" y="14"/>
                  <a:pt x="40" y="14"/>
                </a:cubicBezTo>
                <a:cubicBezTo>
                  <a:pt x="40" y="14"/>
                  <a:pt x="40" y="14"/>
                  <a:pt x="41" y="14"/>
                </a:cubicBezTo>
                <a:cubicBezTo>
                  <a:pt x="41" y="14"/>
                  <a:pt x="41" y="14"/>
                  <a:pt x="41" y="14"/>
                </a:cubicBezTo>
                <a:cubicBezTo>
                  <a:pt x="42" y="15"/>
                  <a:pt x="47" y="20"/>
                  <a:pt x="47" y="21"/>
                </a:cubicBezTo>
                <a:cubicBezTo>
                  <a:pt x="47" y="21"/>
                  <a:pt x="47" y="21"/>
                  <a:pt x="47" y="22"/>
                </a:cubicBezTo>
                <a:cubicBezTo>
                  <a:pt x="46" y="23"/>
                  <a:pt x="45" y="25"/>
                  <a:pt x="43" y="26"/>
                </a:cubicBezTo>
                <a:cubicBezTo>
                  <a:pt x="44" y="27"/>
                  <a:pt x="44" y="28"/>
                  <a:pt x="45" y="30"/>
                </a:cubicBezTo>
                <a:cubicBezTo>
                  <a:pt x="51" y="30"/>
                  <a:pt x="51" y="30"/>
                  <a:pt x="51" y="30"/>
                </a:cubicBezTo>
                <a:cubicBezTo>
                  <a:pt x="51" y="31"/>
                  <a:pt x="52" y="31"/>
                  <a:pt x="52" y="32"/>
                </a:cubicBezTo>
                <a:lnTo>
                  <a:pt x="52" y="39"/>
                </a:lnTo>
                <a:close/>
                <a:moveTo>
                  <a:pt x="26" y="25"/>
                </a:moveTo>
                <a:cubicBezTo>
                  <a:pt x="21" y="25"/>
                  <a:pt x="16" y="30"/>
                  <a:pt x="16" y="35"/>
                </a:cubicBezTo>
                <a:cubicBezTo>
                  <a:pt x="16" y="41"/>
                  <a:pt x="21" y="46"/>
                  <a:pt x="26" y="46"/>
                </a:cubicBezTo>
                <a:cubicBezTo>
                  <a:pt x="32" y="46"/>
                  <a:pt x="36" y="41"/>
                  <a:pt x="36" y="35"/>
                </a:cubicBezTo>
                <a:cubicBezTo>
                  <a:pt x="36" y="30"/>
                  <a:pt x="32" y="25"/>
                  <a:pt x="26" y="25"/>
                </a:cubicBezTo>
                <a:close/>
                <a:moveTo>
                  <a:pt x="78" y="18"/>
                </a:moveTo>
                <a:cubicBezTo>
                  <a:pt x="78" y="18"/>
                  <a:pt x="72" y="19"/>
                  <a:pt x="72" y="19"/>
                </a:cubicBezTo>
                <a:cubicBezTo>
                  <a:pt x="71" y="20"/>
                  <a:pt x="71" y="20"/>
                  <a:pt x="70" y="21"/>
                </a:cubicBezTo>
                <a:cubicBezTo>
                  <a:pt x="71" y="22"/>
                  <a:pt x="72" y="26"/>
                  <a:pt x="72" y="26"/>
                </a:cubicBezTo>
                <a:cubicBezTo>
                  <a:pt x="72" y="27"/>
                  <a:pt x="72" y="27"/>
                  <a:pt x="72" y="27"/>
                </a:cubicBezTo>
                <a:cubicBezTo>
                  <a:pt x="72" y="27"/>
                  <a:pt x="68" y="30"/>
                  <a:pt x="67" y="30"/>
                </a:cubicBezTo>
                <a:cubicBezTo>
                  <a:pt x="67" y="30"/>
                  <a:pt x="64" y="26"/>
                  <a:pt x="63" y="25"/>
                </a:cubicBezTo>
                <a:cubicBezTo>
                  <a:pt x="63" y="25"/>
                  <a:pt x="63" y="25"/>
                  <a:pt x="62" y="25"/>
                </a:cubicBezTo>
                <a:cubicBezTo>
                  <a:pt x="62" y="25"/>
                  <a:pt x="61" y="25"/>
                  <a:pt x="61" y="25"/>
                </a:cubicBezTo>
                <a:cubicBezTo>
                  <a:pt x="61" y="26"/>
                  <a:pt x="58" y="30"/>
                  <a:pt x="57" y="30"/>
                </a:cubicBezTo>
                <a:cubicBezTo>
                  <a:pt x="57" y="30"/>
                  <a:pt x="53" y="27"/>
                  <a:pt x="52" y="27"/>
                </a:cubicBezTo>
                <a:cubicBezTo>
                  <a:pt x="52" y="27"/>
                  <a:pt x="52" y="27"/>
                  <a:pt x="52" y="26"/>
                </a:cubicBezTo>
                <a:cubicBezTo>
                  <a:pt x="52" y="26"/>
                  <a:pt x="54" y="22"/>
                  <a:pt x="54" y="21"/>
                </a:cubicBezTo>
                <a:cubicBezTo>
                  <a:pt x="53" y="20"/>
                  <a:pt x="53" y="20"/>
                  <a:pt x="53" y="19"/>
                </a:cubicBezTo>
                <a:cubicBezTo>
                  <a:pt x="52" y="19"/>
                  <a:pt x="47" y="18"/>
                  <a:pt x="47" y="18"/>
                </a:cubicBezTo>
                <a:cubicBezTo>
                  <a:pt x="47" y="12"/>
                  <a:pt x="47" y="12"/>
                  <a:pt x="47" y="12"/>
                </a:cubicBezTo>
                <a:cubicBezTo>
                  <a:pt x="47" y="11"/>
                  <a:pt x="52" y="11"/>
                  <a:pt x="53" y="11"/>
                </a:cubicBezTo>
                <a:cubicBezTo>
                  <a:pt x="53" y="10"/>
                  <a:pt x="53" y="9"/>
                  <a:pt x="54" y="9"/>
                </a:cubicBezTo>
                <a:cubicBezTo>
                  <a:pt x="54" y="8"/>
                  <a:pt x="52" y="4"/>
                  <a:pt x="52" y="3"/>
                </a:cubicBezTo>
                <a:cubicBezTo>
                  <a:pt x="52" y="3"/>
                  <a:pt x="52" y="3"/>
                  <a:pt x="52" y="3"/>
                </a:cubicBezTo>
                <a:cubicBezTo>
                  <a:pt x="53" y="3"/>
                  <a:pt x="57" y="0"/>
                  <a:pt x="57" y="0"/>
                </a:cubicBezTo>
                <a:cubicBezTo>
                  <a:pt x="58" y="0"/>
                  <a:pt x="61" y="4"/>
                  <a:pt x="61" y="5"/>
                </a:cubicBezTo>
                <a:cubicBezTo>
                  <a:pt x="61" y="4"/>
                  <a:pt x="62" y="4"/>
                  <a:pt x="62" y="4"/>
                </a:cubicBezTo>
                <a:cubicBezTo>
                  <a:pt x="63" y="4"/>
                  <a:pt x="63" y="4"/>
                  <a:pt x="63" y="5"/>
                </a:cubicBezTo>
                <a:cubicBezTo>
                  <a:pt x="64" y="3"/>
                  <a:pt x="66" y="1"/>
                  <a:pt x="67" y="0"/>
                </a:cubicBezTo>
                <a:cubicBezTo>
                  <a:pt x="67" y="0"/>
                  <a:pt x="67" y="0"/>
                  <a:pt x="67" y="0"/>
                </a:cubicBezTo>
                <a:cubicBezTo>
                  <a:pt x="68" y="0"/>
                  <a:pt x="72" y="2"/>
                  <a:pt x="72" y="3"/>
                </a:cubicBezTo>
                <a:cubicBezTo>
                  <a:pt x="72" y="3"/>
                  <a:pt x="72" y="3"/>
                  <a:pt x="72" y="3"/>
                </a:cubicBezTo>
                <a:cubicBezTo>
                  <a:pt x="72" y="4"/>
                  <a:pt x="71" y="8"/>
                  <a:pt x="70" y="9"/>
                </a:cubicBezTo>
                <a:cubicBezTo>
                  <a:pt x="71" y="9"/>
                  <a:pt x="71" y="10"/>
                  <a:pt x="72" y="11"/>
                </a:cubicBezTo>
                <a:cubicBezTo>
                  <a:pt x="72" y="11"/>
                  <a:pt x="78" y="11"/>
                  <a:pt x="78" y="12"/>
                </a:cubicBezTo>
                <a:lnTo>
                  <a:pt x="78" y="18"/>
                </a:lnTo>
                <a:close/>
                <a:moveTo>
                  <a:pt x="78" y="59"/>
                </a:moveTo>
                <a:cubicBezTo>
                  <a:pt x="78" y="59"/>
                  <a:pt x="72" y="60"/>
                  <a:pt x="72" y="60"/>
                </a:cubicBezTo>
                <a:cubicBezTo>
                  <a:pt x="71" y="61"/>
                  <a:pt x="71" y="61"/>
                  <a:pt x="70" y="62"/>
                </a:cubicBezTo>
                <a:cubicBezTo>
                  <a:pt x="71" y="63"/>
                  <a:pt x="72" y="67"/>
                  <a:pt x="72" y="68"/>
                </a:cubicBezTo>
                <a:cubicBezTo>
                  <a:pt x="72" y="68"/>
                  <a:pt x="72" y="68"/>
                  <a:pt x="72" y="68"/>
                </a:cubicBezTo>
                <a:cubicBezTo>
                  <a:pt x="72" y="68"/>
                  <a:pt x="68" y="71"/>
                  <a:pt x="67" y="71"/>
                </a:cubicBezTo>
                <a:cubicBezTo>
                  <a:pt x="67" y="71"/>
                  <a:pt x="64" y="67"/>
                  <a:pt x="63" y="66"/>
                </a:cubicBezTo>
                <a:cubicBezTo>
                  <a:pt x="63" y="66"/>
                  <a:pt x="63" y="66"/>
                  <a:pt x="62" y="66"/>
                </a:cubicBezTo>
                <a:cubicBezTo>
                  <a:pt x="62" y="66"/>
                  <a:pt x="61" y="66"/>
                  <a:pt x="61" y="66"/>
                </a:cubicBezTo>
                <a:cubicBezTo>
                  <a:pt x="61" y="67"/>
                  <a:pt x="58" y="71"/>
                  <a:pt x="57" y="71"/>
                </a:cubicBezTo>
                <a:cubicBezTo>
                  <a:pt x="57" y="71"/>
                  <a:pt x="53" y="68"/>
                  <a:pt x="52" y="68"/>
                </a:cubicBezTo>
                <a:cubicBezTo>
                  <a:pt x="52" y="68"/>
                  <a:pt x="52" y="68"/>
                  <a:pt x="52" y="68"/>
                </a:cubicBezTo>
                <a:cubicBezTo>
                  <a:pt x="52" y="67"/>
                  <a:pt x="54" y="63"/>
                  <a:pt x="54" y="62"/>
                </a:cubicBezTo>
                <a:cubicBezTo>
                  <a:pt x="53" y="61"/>
                  <a:pt x="53" y="61"/>
                  <a:pt x="53" y="60"/>
                </a:cubicBezTo>
                <a:cubicBezTo>
                  <a:pt x="52" y="60"/>
                  <a:pt x="47" y="59"/>
                  <a:pt x="47" y="59"/>
                </a:cubicBezTo>
                <a:cubicBezTo>
                  <a:pt x="47" y="53"/>
                  <a:pt x="47" y="53"/>
                  <a:pt x="47" y="53"/>
                </a:cubicBezTo>
                <a:cubicBezTo>
                  <a:pt x="47" y="52"/>
                  <a:pt x="52" y="52"/>
                  <a:pt x="53" y="52"/>
                </a:cubicBezTo>
                <a:cubicBezTo>
                  <a:pt x="53" y="51"/>
                  <a:pt x="53" y="50"/>
                  <a:pt x="54" y="50"/>
                </a:cubicBezTo>
                <a:cubicBezTo>
                  <a:pt x="54" y="49"/>
                  <a:pt x="52" y="45"/>
                  <a:pt x="52" y="44"/>
                </a:cubicBezTo>
                <a:cubicBezTo>
                  <a:pt x="52" y="44"/>
                  <a:pt x="52" y="44"/>
                  <a:pt x="52" y="44"/>
                </a:cubicBezTo>
                <a:cubicBezTo>
                  <a:pt x="53" y="44"/>
                  <a:pt x="57" y="41"/>
                  <a:pt x="57" y="41"/>
                </a:cubicBezTo>
                <a:cubicBezTo>
                  <a:pt x="58" y="41"/>
                  <a:pt x="61" y="45"/>
                  <a:pt x="61" y="46"/>
                </a:cubicBezTo>
                <a:cubicBezTo>
                  <a:pt x="61" y="46"/>
                  <a:pt x="62" y="46"/>
                  <a:pt x="62" y="46"/>
                </a:cubicBezTo>
                <a:cubicBezTo>
                  <a:pt x="63" y="46"/>
                  <a:pt x="63" y="46"/>
                  <a:pt x="63" y="46"/>
                </a:cubicBezTo>
                <a:cubicBezTo>
                  <a:pt x="64" y="44"/>
                  <a:pt x="66" y="43"/>
                  <a:pt x="67" y="41"/>
                </a:cubicBezTo>
                <a:cubicBezTo>
                  <a:pt x="67" y="41"/>
                  <a:pt x="67" y="41"/>
                  <a:pt x="67" y="41"/>
                </a:cubicBezTo>
                <a:cubicBezTo>
                  <a:pt x="68" y="41"/>
                  <a:pt x="72" y="44"/>
                  <a:pt x="72" y="44"/>
                </a:cubicBezTo>
                <a:cubicBezTo>
                  <a:pt x="72" y="44"/>
                  <a:pt x="72" y="44"/>
                  <a:pt x="72" y="44"/>
                </a:cubicBezTo>
                <a:cubicBezTo>
                  <a:pt x="72" y="45"/>
                  <a:pt x="71" y="49"/>
                  <a:pt x="70" y="50"/>
                </a:cubicBezTo>
                <a:cubicBezTo>
                  <a:pt x="71" y="50"/>
                  <a:pt x="71" y="51"/>
                  <a:pt x="72" y="52"/>
                </a:cubicBezTo>
                <a:cubicBezTo>
                  <a:pt x="72" y="52"/>
                  <a:pt x="78" y="52"/>
                  <a:pt x="78" y="53"/>
                </a:cubicBezTo>
                <a:lnTo>
                  <a:pt x="78" y="59"/>
                </a:lnTo>
                <a:close/>
                <a:moveTo>
                  <a:pt x="62" y="10"/>
                </a:moveTo>
                <a:cubicBezTo>
                  <a:pt x="59" y="10"/>
                  <a:pt x="57" y="12"/>
                  <a:pt x="57" y="15"/>
                </a:cubicBezTo>
                <a:cubicBezTo>
                  <a:pt x="57" y="18"/>
                  <a:pt x="59" y="20"/>
                  <a:pt x="62" y="20"/>
                </a:cubicBezTo>
                <a:cubicBezTo>
                  <a:pt x="65" y="20"/>
                  <a:pt x="67" y="18"/>
                  <a:pt x="67" y="15"/>
                </a:cubicBezTo>
                <a:cubicBezTo>
                  <a:pt x="67" y="12"/>
                  <a:pt x="65" y="10"/>
                  <a:pt x="62" y="10"/>
                </a:cubicBezTo>
                <a:close/>
                <a:moveTo>
                  <a:pt x="62" y="51"/>
                </a:moveTo>
                <a:cubicBezTo>
                  <a:pt x="59" y="51"/>
                  <a:pt x="57" y="53"/>
                  <a:pt x="57" y="56"/>
                </a:cubicBezTo>
                <a:cubicBezTo>
                  <a:pt x="57" y="59"/>
                  <a:pt x="59" y="61"/>
                  <a:pt x="62" y="61"/>
                </a:cubicBezTo>
                <a:cubicBezTo>
                  <a:pt x="65" y="61"/>
                  <a:pt x="67" y="59"/>
                  <a:pt x="67" y="56"/>
                </a:cubicBezTo>
                <a:cubicBezTo>
                  <a:pt x="67" y="53"/>
                  <a:pt x="65" y="51"/>
                  <a:pt x="62" y="51"/>
                </a:cubicBezTo>
                <a:close/>
              </a:path>
            </a:pathLst>
          </a:custGeom>
          <a:solidFill>
            <a:srgbClr val="014546"/>
          </a:solidFill>
          <a:ln w="9525">
            <a:noFill/>
            <a:round/>
          </a:ln>
        </p:spPr>
        <p:txBody>
          <a:bodyPr vert="horz" wrap="square" lIns="121920" tIns="60960" rIns="121920" bIns="60960" numCol="1" anchor="t" anchorCtr="0" compatLnSpc="1"/>
          <a:lstStyle/>
          <a:p>
            <a:endParaRPr lang="en-US" sz="2400" dirty="0">
              <a:solidFill>
                <a:schemeClr val="bg1"/>
              </a:solidFill>
              <a:latin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500"/>
                            </p:stCondLst>
                            <p:childTnLst>
                              <p:par>
                                <p:cTn id="11" presetID="18" presetClass="entr" presetSubtype="3"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strips(upRight)">
                                      <p:cBhvr>
                                        <p:cTn id="13" dur="750"/>
                                        <p:tgtEl>
                                          <p:spTgt spid="3"/>
                                        </p:tgtEl>
                                      </p:cBhvr>
                                    </p:animEffect>
                                  </p:childTnLst>
                                </p:cTn>
                              </p:par>
                              <p:par>
                                <p:cTn id="14" presetID="18" presetClass="entr" presetSubtype="3"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strips(upRight)">
                                      <p:cBhvr>
                                        <p:cTn id="16" dur="500"/>
                                        <p:tgtEl>
                                          <p:spTgt spid="10"/>
                                        </p:tgtEl>
                                      </p:cBhvr>
                                    </p:animEffect>
                                  </p:childTnLst>
                                </p:cTn>
                              </p:par>
                            </p:childTnLst>
                          </p:cTn>
                        </p:par>
                        <p:par>
                          <p:cTn id="17" fill="hold">
                            <p:stCondLst>
                              <p:cond delay="1500"/>
                            </p:stCondLst>
                            <p:childTnLst>
                              <p:par>
                                <p:cTn id="18" presetID="53" presetClass="entr" presetSubtype="16" fill="hold" nodeType="afterEffect">
                                  <p:stCondLst>
                                    <p:cond delay="0"/>
                                  </p:stCondLst>
                                  <p:childTnLst>
                                    <p:set>
                                      <p:cBhvr>
                                        <p:cTn id="19" dur="1" fill="hold">
                                          <p:stCondLst>
                                            <p:cond delay="0"/>
                                          </p:stCondLst>
                                        </p:cTn>
                                        <p:tgtEl>
                                          <p:spTgt spid="46"/>
                                        </p:tgtEl>
                                        <p:attrNameLst>
                                          <p:attrName>style.visibility</p:attrName>
                                        </p:attrNameLst>
                                      </p:cBhvr>
                                      <p:to>
                                        <p:strVal val="visible"/>
                                      </p:to>
                                    </p:set>
                                    <p:anim calcmode="lin" valueType="num">
                                      <p:cBhvr>
                                        <p:cTn id="20" dur="500" fill="hold"/>
                                        <p:tgtEl>
                                          <p:spTgt spid="46"/>
                                        </p:tgtEl>
                                        <p:attrNameLst>
                                          <p:attrName>ppt_w</p:attrName>
                                        </p:attrNameLst>
                                      </p:cBhvr>
                                      <p:tavLst>
                                        <p:tav tm="0">
                                          <p:val>
                                            <p:fltVal val="0"/>
                                          </p:val>
                                        </p:tav>
                                        <p:tav tm="100000">
                                          <p:val>
                                            <p:strVal val="#ppt_w"/>
                                          </p:val>
                                        </p:tav>
                                      </p:tavLst>
                                    </p:anim>
                                    <p:anim calcmode="lin" valueType="num">
                                      <p:cBhvr>
                                        <p:cTn id="21" dur="500" fill="hold"/>
                                        <p:tgtEl>
                                          <p:spTgt spid="46"/>
                                        </p:tgtEl>
                                        <p:attrNameLst>
                                          <p:attrName>ppt_h</p:attrName>
                                        </p:attrNameLst>
                                      </p:cBhvr>
                                      <p:tavLst>
                                        <p:tav tm="0">
                                          <p:val>
                                            <p:fltVal val="0"/>
                                          </p:val>
                                        </p:tav>
                                        <p:tav tm="100000">
                                          <p:val>
                                            <p:strVal val="#ppt_h"/>
                                          </p:val>
                                        </p:tav>
                                      </p:tavLst>
                                    </p:anim>
                                    <p:animEffect transition="in" filter="fade">
                                      <p:cBhvr>
                                        <p:cTn id="22" dur="500"/>
                                        <p:tgtEl>
                                          <p:spTgt spid="46"/>
                                        </p:tgtEl>
                                      </p:cBhvr>
                                    </p:animEffect>
                                  </p:childTnLst>
                                </p:cTn>
                              </p:par>
                            </p:childTnLst>
                          </p:cTn>
                        </p:par>
                        <p:par>
                          <p:cTn id="23" fill="hold">
                            <p:stCondLst>
                              <p:cond delay="2000"/>
                            </p:stCondLst>
                            <p:childTnLst>
                              <p:par>
                                <p:cTn id="24" presetID="18" presetClass="entr" presetSubtype="6" fill="hold" grpId="0"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strips(downRight)">
                                      <p:cBhvr>
                                        <p:cTn id="26" dur="750"/>
                                        <p:tgtEl>
                                          <p:spTgt spid="6"/>
                                        </p:tgtEl>
                                      </p:cBhvr>
                                    </p:animEffect>
                                  </p:childTnLst>
                                </p:cTn>
                              </p:par>
                              <p:par>
                                <p:cTn id="27" presetID="18" presetClass="entr" presetSubtype="6"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strips(downRight)">
                                      <p:cBhvr>
                                        <p:cTn id="29" dur="500"/>
                                        <p:tgtEl>
                                          <p:spTgt spid="13"/>
                                        </p:tgtEl>
                                      </p:cBhvr>
                                    </p:animEffect>
                                  </p:childTnLst>
                                </p:cTn>
                              </p:par>
                            </p:childTnLst>
                          </p:cTn>
                        </p:par>
                        <p:par>
                          <p:cTn id="30" fill="hold">
                            <p:stCondLst>
                              <p:cond delay="3000"/>
                            </p:stCondLst>
                            <p:childTnLst>
                              <p:par>
                                <p:cTn id="31" presetID="53" presetClass="entr" presetSubtype="16" fill="hold" grpId="0" nodeType="afterEffect">
                                  <p:stCondLst>
                                    <p:cond delay="0"/>
                                  </p:stCondLst>
                                  <p:childTnLst>
                                    <p:set>
                                      <p:cBhvr>
                                        <p:cTn id="32" dur="1" fill="hold">
                                          <p:stCondLst>
                                            <p:cond delay="0"/>
                                          </p:stCondLst>
                                        </p:cTn>
                                        <p:tgtEl>
                                          <p:spTgt spid="54"/>
                                        </p:tgtEl>
                                        <p:attrNameLst>
                                          <p:attrName>style.visibility</p:attrName>
                                        </p:attrNameLst>
                                      </p:cBhvr>
                                      <p:to>
                                        <p:strVal val="visible"/>
                                      </p:to>
                                    </p:set>
                                    <p:anim calcmode="lin" valueType="num">
                                      <p:cBhvr>
                                        <p:cTn id="33" dur="500" fill="hold"/>
                                        <p:tgtEl>
                                          <p:spTgt spid="54"/>
                                        </p:tgtEl>
                                        <p:attrNameLst>
                                          <p:attrName>ppt_w</p:attrName>
                                        </p:attrNameLst>
                                      </p:cBhvr>
                                      <p:tavLst>
                                        <p:tav tm="0">
                                          <p:val>
                                            <p:fltVal val="0"/>
                                          </p:val>
                                        </p:tav>
                                        <p:tav tm="100000">
                                          <p:val>
                                            <p:strVal val="#ppt_w"/>
                                          </p:val>
                                        </p:tav>
                                      </p:tavLst>
                                    </p:anim>
                                    <p:anim calcmode="lin" valueType="num">
                                      <p:cBhvr>
                                        <p:cTn id="34" dur="500" fill="hold"/>
                                        <p:tgtEl>
                                          <p:spTgt spid="54"/>
                                        </p:tgtEl>
                                        <p:attrNameLst>
                                          <p:attrName>ppt_h</p:attrName>
                                        </p:attrNameLst>
                                      </p:cBhvr>
                                      <p:tavLst>
                                        <p:tav tm="0">
                                          <p:val>
                                            <p:fltVal val="0"/>
                                          </p:val>
                                        </p:tav>
                                        <p:tav tm="100000">
                                          <p:val>
                                            <p:strVal val="#ppt_h"/>
                                          </p:val>
                                        </p:tav>
                                      </p:tavLst>
                                    </p:anim>
                                    <p:animEffect transition="in" filter="fade">
                                      <p:cBhvr>
                                        <p:cTn id="35" dur="500"/>
                                        <p:tgtEl>
                                          <p:spTgt spid="54"/>
                                        </p:tgtEl>
                                      </p:cBhvr>
                                    </p:animEffect>
                                  </p:childTnLst>
                                </p:cTn>
                              </p:par>
                            </p:childTnLst>
                          </p:cTn>
                        </p:par>
                        <p:par>
                          <p:cTn id="36" fill="hold">
                            <p:stCondLst>
                              <p:cond delay="3500"/>
                            </p:stCondLst>
                            <p:childTnLst>
                              <p:par>
                                <p:cTn id="37" presetID="18" presetClass="entr" presetSubtype="12" fill="hold" grpId="0" nodeType="after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strips(downLeft)">
                                      <p:cBhvr>
                                        <p:cTn id="39" dur="750"/>
                                        <p:tgtEl>
                                          <p:spTgt spid="5"/>
                                        </p:tgtEl>
                                      </p:cBhvr>
                                    </p:animEffect>
                                  </p:childTnLst>
                                </p:cTn>
                              </p:par>
                              <p:par>
                                <p:cTn id="40" presetID="18" presetClass="entr" presetSubtype="12" fill="hold" grpId="0"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strips(downLeft)">
                                      <p:cBhvr>
                                        <p:cTn id="42" dur="500"/>
                                        <p:tgtEl>
                                          <p:spTgt spid="12"/>
                                        </p:tgtEl>
                                      </p:cBhvr>
                                    </p:animEffect>
                                  </p:childTnLst>
                                </p:cTn>
                              </p:par>
                            </p:childTnLst>
                          </p:cTn>
                        </p:par>
                        <p:par>
                          <p:cTn id="43" fill="hold">
                            <p:stCondLst>
                              <p:cond delay="4500"/>
                            </p:stCondLst>
                            <p:childTnLst>
                              <p:par>
                                <p:cTn id="44" presetID="53" presetClass="entr" presetSubtype="16" fill="hold" grpId="0" nodeType="afterEffect">
                                  <p:stCondLst>
                                    <p:cond delay="0"/>
                                  </p:stCondLst>
                                  <p:childTnLst>
                                    <p:set>
                                      <p:cBhvr>
                                        <p:cTn id="45" dur="1" fill="hold">
                                          <p:stCondLst>
                                            <p:cond delay="0"/>
                                          </p:stCondLst>
                                        </p:cTn>
                                        <p:tgtEl>
                                          <p:spTgt spid="55"/>
                                        </p:tgtEl>
                                        <p:attrNameLst>
                                          <p:attrName>style.visibility</p:attrName>
                                        </p:attrNameLst>
                                      </p:cBhvr>
                                      <p:to>
                                        <p:strVal val="visible"/>
                                      </p:to>
                                    </p:set>
                                    <p:anim calcmode="lin" valueType="num">
                                      <p:cBhvr>
                                        <p:cTn id="46" dur="500" fill="hold"/>
                                        <p:tgtEl>
                                          <p:spTgt spid="55"/>
                                        </p:tgtEl>
                                        <p:attrNameLst>
                                          <p:attrName>ppt_w</p:attrName>
                                        </p:attrNameLst>
                                      </p:cBhvr>
                                      <p:tavLst>
                                        <p:tav tm="0">
                                          <p:val>
                                            <p:fltVal val="0"/>
                                          </p:val>
                                        </p:tav>
                                        <p:tav tm="100000">
                                          <p:val>
                                            <p:strVal val="#ppt_w"/>
                                          </p:val>
                                        </p:tav>
                                      </p:tavLst>
                                    </p:anim>
                                    <p:anim calcmode="lin" valueType="num">
                                      <p:cBhvr>
                                        <p:cTn id="47" dur="500" fill="hold"/>
                                        <p:tgtEl>
                                          <p:spTgt spid="55"/>
                                        </p:tgtEl>
                                        <p:attrNameLst>
                                          <p:attrName>ppt_h</p:attrName>
                                        </p:attrNameLst>
                                      </p:cBhvr>
                                      <p:tavLst>
                                        <p:tav tm="0">
                                          <p:val>
                                            <p:fltVal val="0"/>
                                          </p:val>
                                        </p:tav>
                                        <p:tav tm="100000">
                                          <p:val>
                                            <p:strVal val="#ppt_h"/>
                                          </p:val>
                                        </p:tav>
                                      </p:tavLst>
                                    </p:anim>
                                    <p:animEffect transition="in" filter="fade">
                                      <p:cBhvr>
                                        <p:cTn id="48" dur="500"/>
                                        <p:tgtEl>
                                          <p:spTgt spid="55"/>
                                        </p:tgtEl>
                                      </p:cBhvr>
                                    </p:animEffect>
                                  </p:childTnLst>
                                </p:cTn>
                              </p:par>
                            </p:childTnLst>
                          </p:cTn>
                        </p:par>
                        <p:par>
                          <p:cTn id="49" fill="hold">
                            <p:stCondLst>
                              <p:cond delay="5000"/>
                            </p:stCondLst>
                            <p:childTnLst>
                              <p:par>
                                <p:cTn id="50" presetID="18" presetClass="entr" presetSubtype="9" fill="hold" grpId="0" nodeType="after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strips(upLeft)">
                                      <p:cBhvr>
                                        <p:cTn id="52" dur="750"/>
                                        <p:tgtEl>
                                          <p:spTgt spid="4"/>
                                        </p:tgtEl>
                                      </p:cBhvr>
                                    </p:animEffect>
                                  </p:childTnLst>
                                </p:cTn>
                              </p:par>
                              <p:par>
                                <p:cTn id="53" presetID="18" presetClass="entr" presetSubtype="9" fill="hold" grpId="0" nodeType="with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strips(upLeft)">
                                      <p:cBhvr>
                                        <p:cTn id="55" dur="500"/>
                                        <p:tgtEl>
                                          <p:spTgt spid="11"/>
                                        </p:tgtEl>
                                      </p:cBhvr>
                                    </p:animEffect>
                                  </p:childTnLst>
                                </p:cTn>
                              </p:par>
                            </p:childTnLst>
                          </p:cTn>
                        </p:par>
                        <p:par>
                          <p:cTn id="56" fill="hold">
                            <p:stCondLst>
                              <p:cond delay="6000"/>
                            </p:stCondLst>
                            <p:childTnLst>
                              <p:par>
                                <p:cTn id="57" presetID="53" presetClass="entr" presetSubtype="16" fill="hold" grpId="0" nodeType="afterEffect">
                                  <p:stCondLst>
                                    <p:cond delay="0"/>
                                  </p:stCondLst>
                                  <p:childTnLst>
                                    <p:set>
                                      <p:cBhvr>
                                        <p:cTn id="58" dur="1" fill="hold">
                                          <p:stCondLst>
                                            <p:cond delay="0"/>
                                          </p:stCondLst>
                                        </p:cTn>
                                        <p:tgtEl>
                                          <p:spTgt spid="56"/>
                                        </p:tgtEl>
                                        <p:attrNameLst>
                                          <p:attrName>style.visibility</p:attrName>
                                        </p:attrNameLst>
                                      </p:cBhvr>
                                      <p:to>
                                        <p:strVal val="visible"/>
                                      </p:to>
                                    </p:set>
                                    <p:anim calcmode="lin" valueType="num">
                                      <p:cBhvr>
                                        <p:cTn id="59" dur="500" fill="hold"/>
                                        <p:tgtEl>
                                          <p:spTgt spid="56"/>
                                        </p:tgtEl>
                                        <p:attrNameLst>
                                          <p:attrName>ppt_w</p:attrName>
                                        </p:attrNameLst>
                                      </p:cBhvr>
                                      <p:tavLst>
                                        <p:tav tm="0">
                                          <p:val>
                                            <p:fltVal val="0"/>
                                          </p:val>
                                        </p:tav>
                                        <p:tav tm="100000">
                                          <p:val>
                                            <p:strVal val="#ppt_w"/>
                                          </p:val>
                                        </p:tav>
                                      </p:tavLst>
                                    </p:anim>
                                    <p:anim calcmode="lin" valueType="num">
                                      <p:cBhvr>
                                        <p:cTn id="60" dur="500" fill="hold"/>
                                        <p:tgtEl>
                                          <p:spTgt spid="56"/>
                                        </p:tgtEl>
                                        <p:attrNameLst>
                                          <p:attrName>ppt_h</p:attrName>
                                        </p:attrNameLst>
                                      </p:cBhvr>
                                      <p:tavLst>
                                        <p:tav tm="0">
                                          <p:val>
                                            <p:fltVal val="0"/>
                                          </p:val>
                                        </p:tav>
                                        <p:tav tm="100000">
                                          <p:val>
                                            <p:strVal val="#ppt_h"/>
                                          </p:val>
                                        </p:tav>
                                      </p:tavLst>
                                    </p:anim>
                                    <p:animEffect transition="in" filter="fade">
                                      <p:cBhvr>
                                        <p:cTn id="61" dur="500"/>
                                        <p:tgtEl>
                                          <p:spTgt spid="56"/>
                                        </p:tgtEl>
                                      </p:cBhvr>
                                    </p:animEffect>
                                  </p:childTnLst>
                                </p:cTn>
                              </p:par>
                            </p:childTnLst>
                          </p:cTn>
                        </p:par>
                        <p:par>
                          <p:cTn id="62" fill="hold">
                            <p:stCondLst>
                              <p:cond delay="6500"/>
                            </p:stCondLst>
                            <p:childTnLst>
                              <p:par>
                                <p:cTn id="63" presetID="18" presetClass="entr" presetSubtype="9" fill="hold" nodeType="afterEffect">
                                  <p:stCondLst>
                                    <p:cond delay="0"/>
                                  </p:stCondLst>
                                  <p:childTnLst>
                                    <p:set>
                                      <p:cBhvr>
                                        <p:cTn id="64" dur="1" fill="hold">
                                          <p:stCondLst>
                                            <p:cond delay="0"/>
                                          </p:stCondLst>
                                        </p:cTn>
                                        <p:tgtEl>
                                          <p:spTgt spid="25"/>
                                        </p:tgtEl>
                                        <p:attrNameLst>
                                          <p:attrName>style.visibility</p:attrName>
                                        </p:attrNameLst>
                                      </p:cBhvr>
                                      <p:to>
                                        <p:strVal val="visible"/>
                                      </p:to>
                                    </p:set>
                                    <p:animEffect transition="in" filter="strips(upLeft)">
                                      <p:cBhvr>
                                        <p:cTn id="65" dur="500"/>
                                        <p:tgtEl>
                                          <p:spTgt spid="25"/>
                                        </p:tgtEl>
                                      </p:cBhvr>
                                    </p:animEffect>
                                  </p:childTnLst>
                                </p:cTn>
                              </p:par>
                            </p:childTnLst>
                          </p:cTn>
                        </p:par>
                        <p:par>
                          <p:cTn id="66" fill="hold">
                            <p:stCondLst>
                              <p:cond delay="7000"/>
                            </p:stCondLst>
                            <p:childTnLst>
                              <p:par>
                                <p:cTn id="67" presetID="22" presetClass="entr" presetSubtype="2" fill="hold" nodeType="afterEffect">
                                  <p:stCondLst>
                                    <p:cond delay="0"/>
                                  </p:stCondLst>
                                  <p:childTnLst>
                                    <p:set>
                                      <p:cBhvr>
                                        <p:cTn id="68" dur="1" fill="hold">
                                          <p:stCondLst>
                                            <p:cond delay="0"/>
                                          </p:stCondLst>
                                        </p:cTn>
                                        <p:tgtEl>
                                          <p:spTgt spid="22"/>
                                        </p:tgtEl>
                                        <p:attrNameLst>
                                          <p:attrName>style.visibility</p:attrName>
                                        </p:attrNameLst>
                                      </p:cBhvr>
                                      <p:to>
                                        <p:strVal val="visible"/>
                                      </p:to>
                                    </p:set>
                                    <p:animEffect transition="in" filter="wipe(right)">
                                      <p:cBhvr>
                                        <p:cTn id="69" dur="750"/>
                                        <p:tgtEl>
                                          <p:spTgt spid="22"/>
                                        </p:tgtEl>
                                      </p:cBhvr>
                                    </p:animEffect>
                                  </p:childTnLst>
                                </p:cTn>
                              </p:par>
                            </p:childTnLst>
                          </p:cTn>
                        </p:par>
                        <p:par>
                          <p:cTn id="70" fill="hold">
                            <p:stCondLst>
                              <p:cond delay="8000"/>
                            </p:stCondLst>
                            <p:childTnLst>
                              <p:par>
                                <p:cTn id="71" presetID="18" presetClass="entr" presetSubtype="3" fill="hold" nodeType="afterEffect">
                                  <p:stCondLst>
                                    <p:cond delay="0"/>
                                  </p:stCondLst>
                                  <p:childTnLst>
                                    <p:set>
                                      <p:cBhvr>
                                        <p:cTn id="72" dur="1" fill="hold">
                                          <p:stCondLst>
                                            <p:cond delay="0"/>
                                          </p:stCondLst>
                                        </p:cTn>
                                        <p:tgtEl>
                                          <p:spTgt spid="17"/>
                                        </p:tgtEl>
                                        <p:attrNameLst>
                                          <p:attrName>style.visibility</p:attrName>
                                        </p:attrNameLst>
                                      </p:cBhvr>
                                      <p:to>
                                        <p:strVal val="visible"/>
                                      </p:to>
                                    </p:set>
                                    <p:animEffect transition="in" filter="strips(upRight)">
                                      <p:cBhvr>
                                        <p:cTn id="73" dur="500"/>
                                        <p:tgtEl>
                                          <p:spTgt spid="17"/>
                                        </p:tgtEl>
                                      </p:cBhvr>
                                    </p:animEffect>
                                  </p:childTnLst>
                                </p:cTn>
                              </p:par>
                            </p:childTnLst>
                          </p:cTn>
                        </p:par>
                        <p:par>
                          <p:cTn id="74" fill="hold">
                            <p:stCondLst>
                              <p:cond delay="8500"/>
                            </p:stCondLst>
                            <p:childTnLst>
                              <p:par>
                                <p:cTn id="75" presetID="22" presetClass="entr" presetSubtype="8" fill="hold" nodeType="afterEffect">
                                  <p:stCondLst>
                                    <p:cond delay="0"/>
                                  </p:stCondLst>
                                  <p:childTnLst>
                                    <p:set>
                                      <p:cBhvr>
                                        <p:cTn id="76" dur="1" fill="hold">
                                          <p:stCondLst>
                                            <p:cond delay="0"/>
                                          </p:stCondLst>
                                        </p:cTn>
                                        <p:tgtEl>
                                          <p:spTgt spid="14"/>
                                        </p:tgtEl>
                                        <p:attrNameLst>
                                          <p:attrName>style.visibility</p:attrName>
                                        </p:attrNameLst>
                                      </p:cBhvr>
                                      <p:to>
                                        <p:strVal val="visible"/>
                                      </p:to>
                                    </p:set>
                                    <p:animEffect transition="in" filter="wipe(left)">
                                      <p:cBhvr>
                                        <p:cTn id="77" dur="750"/>
                                        <p:tgtEl>
                                          <p:spTgt spid="14"/>
                                        </p:tgtEl>
                                      </p:cBhvr>
                                    </p:animEffect>
                                  </p:childTnLst>
                                </p:cTn>
                              </p:par>
                            </p:childTnLst>
                          </p:cTn>
                        </p:par>
                        <p:par>
                          <p:cTn id="78" fill="hold">
                            <p:stCondLst>
                              <p:cond delay="9500"/>
                            </p:stCondLst>
                            <p:childTnLst>
                              <p:par>
                                <p:cTn id="79" presetID="18" presetClass="entr" presetSubtype="3" fill="hold" nodeType="afterEffect">
                                  <p:stCondLst>
                                    <p:cond delay="0"/>
                                  </p:stCondLst>
                                  <p:childTnLst>
                                    <p:set>
                                      <p:cBhvr>
                                        <p:cTn id="80" dur="1" fill="hold">
                                          <p:stCondLst>
                                            <p:cond delay="0"/>
                                          </p:stCondLst>
                                        </p:cTn>
                                        <p:tgtEl>
                                          <p:spTgt spid="33"/>
                                        </p:tgtEl>
                                        <p:attrNameLst>
                                          <p:attrName>style.visibility</p:attrName>
                                        </p:attrNameLst>
                                      </p:cBhvr>
                                      <p:to>
                                        <p:strVal val="visible"/>
                                      </p:to>
                                    </p:set>
                                    <p:animEffect transition="in" filter="strips(upRight)">
                                      <p:cBhvr>
                                        <p:cTn id="81" dur="500"/>
                                        <p:tgtEl>
                                          <p:spTgt spid="33"/>
                                        </p:tgtEl>
                                      </p:cBhvr>
                                    </p:animEffect>
                                  </p:childTnLst>
                                </p:cTn>
                              </p:par>
                            </p:childTnLst>
                          </p:cTn>
                        </p:par>
                        <p:par>
                          <p:cTn id="82" fill="hold">
                            <p:stCondLst>
                              <p:cond delay="10000"/>
                            </p:stCondLst>
                            <p:childTnLst>
                              <p:par>
                                <p:cTn id="83" presetID="22" presetClass="entr" presetSubtype="8" fill="hold" nodeType="afterEffect">
                                  <p:stCondLst>
                                    <p:cond delay="0"/>
                                  </p:stCondLst>
                                  <p:childTnLst>
                                    <p:set>
                                      <p:cBhvr>
                                        <p:cTn id="84" dur="1" fill="hold">
                                          <p:stCondLst>
                                            <p:cond delay="0"/>
                                          </p:stCondLst>
                                        </p:cTn>
                                        <p:tgtEl>
                                          <p:spTgt spid="30"/>
                                        </p:tgtEl>
                                        <p:attrNameLst>
                                          <p:attrName>style.visibility</p:attrName>
                                        </p:attrNameLst>
                                      </p:cBhvr>
                                      <p:to>
                                        <p:strVal val="visible"/>
                                      </p:to>
                                    </p:set>
                                    <p:animEffect transition="in" filter="wipe(left)">
                                      <p:cBhvr>
                                        <p:cTn id="85" dur="750"/>
                                        <p:tgtEl>
                                          <p:spTgt spid="30"/>
                                        </p:tgtEl>
                                      </p:cBhvr>
                                    </p:animEffect>
                                  </p:childTnLst>
                                </p:cTn>
                              </p:par>
                            </p:childTnLst>
                          </p:cTn>
                        </p:par>
                        <p:par>
                          <p:cTn id="86" fill="hold">
                            <p:stCondLst>
                              <p:cond delay="11000"/>
                            </p:stCondLst>
                            <p:childTnLst>
                              <p:par>
                                <p:cTn id="87" presetID="18" presetClass="entr" presetSubtype="9" fill="hold" nodeType="afterEffect">
                                  <p:stCondLst>
                                    <p:cond delay="0"/>
                                  </p:stCondLst>
                                  <p:childTnLst>
                                    <p:set>
                                      <p:cBhvr>
                                        <p:cTn id="88" dur="1" fill="hold">
                                          <p:stCondLst>
                                            <p:cond delay="0"/>
                                          </p:stCondLst>
                                        </p:cTn>
                                        <p:tgtEl>
                                          <p:spTgt spid="41"/>
                                        </p:tgtEl>
                                        <p:attrNameLst>
                                          <p:attrName>style.visibility</p:attrName>
                                        </p:attrNameLst>
                                      </p:cBhvr>
                                      <p:to>
                                        <p:strVal val="visible"/>
                                      </p:to>
                                    </p:set>
                                    <p:animEffect transition="in" filter="strips(upLeft)">
                                      <p:cBhvr>
                                        <p:cTn id="89" dur="500"/>
                                        <p:tgtEl>
                                          <p:spTgt spid="41"/>
                                        </p:tgtEl>
                                      </p:cBhvr>
                                    </p:animEffect>
                                  </p:childTnLst>
                                </p:cTn>
                              </p:par>
                            </p:childTnLst>
                          </p:cTn>
                        </p:par>
                        <p:par>
                          <p:cTn id="90" fill="hold">
                            <p:stCondLst>
                              <p:cond delay="11500"/>
                            </p:stCondLst>
                            <p:childTnLst>
                              <p:par>
                                <p:cTn id="91" presetID="22" presetClass="entr" presetSubtype="2" fill="hold" nodeType="afterEffect">
                                  <p:stCondLst>
                                    <p:cond delay="0"/>
                                  </p:stCondLst>
                                  <p:childTnLst>
                                    <p:set>
                                      <p:cBhvr>
                                        <p:cTn id="92" dur="1" fill="hold">
                                          <p:stCondLst>
                                            <p:cond delay="0"/>
                                          </p:stCondLst>
                                        </p:cTn>
                                        <p:tgtEl>
                                          <p:spTgt spid="38"/>
                                        </p:tgtEl>
                                        <p:attrNameLst>
                                          <p:attrName>style.visibility</p:attrName>
                                        </p:attrNameLst>
                                      </p:cBhvr>
                                      <p:to>
                                        <p:strVal val="visible"/>
                                      </p:to>
                                    </p:set>
                                    <p:animEffect transition="in" filter="wipe(right)">
                                      <p:cBhvr>
                                        <p:cTn id="93" dur="75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10" grpId="0" animBg="1"/>
      <p:bldP spid="11" grpId="0" animBg="1"/>
      <p:bldP spid="12" grpId="0" animBg="1"/>
      <p:bldP spid="13" grpId="0" animBg="1"/>
      <p:bldP spid="54" grpId="0" animBg="1"/>
      <p:bldP spid="55" grpId="0" animBg="1"/>
      <p:bldP spid="5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文本框 6"/>
          <p:cNvSpPr txBox="1"/>
          <p:nvPr/>
        </p:nvSpPr>
        <p:spPr>
          <a:xfrm>
            <a:off x="2145921" y="3190665"/>
            <a:ext cx="7900158" cy="923330"/>
          </a:xfrm>
          <a:prstGeom prst="rect">
            <a:avLst/>
          </a:prstGeom>
          <a:noFill/>
        </p:spPr>
        <p:txBody>
          <a:bodyPr wrap="square" rtlCol="0">
            <a:spAutoFit/>
          </a:bodyPr>
          <a:lstStyle/>
          <a:p>
            <a:pPr algn="ctr"/>
            <a:r>
              <a:rPr lang="zh-CN" altLang="en-US" sz="5400" b="1" dirty="0">
                <a:solidFill>
                  <a:schemeClr val="bg1"/>
                </a:solidFill>
                <a:latin typeface="微软雅黑" panose="020B0503020204020204" pitchFamily="34" charset="-122"/>
                <a:ea typeface="微软雅黑" panose="020B0503020204020204" pitchFamily="34" charset="-122"/>
              </a:rPr>
              <a:t>谢谢老师指导</a:t>
            </a:r>
          </a:p>
        </p:txBody>
      </p:sp>
      <p:grpSp>
        <p:nvGrpSpPr>
          <p:cNvPr id="9" name="组合 8"/>
          <p:cNvGrpSpPr/>
          <p:nvPr/>
        </p:nvGrpSpPr>
        <p:grpSpPr>
          <a:xfrm>
            <a:off x="4812209" y="986344"/>
            <a:ext cx="2567583" cy="2099331"/>
            <a:chOff x="793751" y="2361406"/>
            <a:chExt cx="2611438" cy="2135188"/>
          </a:xfrm>
        </p:grpSpPr>
        <p:sp>
          <p:nvSpPr>
            <p:cNvPr id="10" name="Freeform 9"/>
            <p:cNvSpPr>
              <a:spLocks noEditPoints="1"/>
            </p:cNvSpPr>
            <p:nvPr/>
          </p:nvSpPr>
          <p:spPr bwMode="auto">
            <a:xfrm>
              <a:off x="793751" y="2361406"/>
              <a:ext cx="2611438" cy="2135188"/>
            </a:xfrm>
            <a:custGeom>
              <a:avLst/>
              <a:gdLst>
                <a:gd name="T0" fmla="*/ 299 w 1645"/>
                <a:gd name="T1" fmla="*/ 761 h 1345"/>
                <a:gd name="T2" fmla="*/ 299 w 1645"/>
                <a:gd name="T3" fmla="*/ 1059 h 1345"/>
                <a:gd name="T4" fmla="*/ 823 w 1645"/>
                <a:gd name="T5" fmla="*/ 1345 h 1345"/>
                <a:gd name="T6" fmla="*/ 1346 w 1645"/>
                <a:gd name="T7" fmla="*/ 1059 h 1345"/>
                <a:gd name="T8" fmla="*/ 1346 w 1645"/>
                <a:gd name="T9" fmla="*/ 761 h 1345"/>
                <a:gd name="T10" fmla="*/ 823 w 1645"/>
                <a:gd name="T11" fmla="*/ 1046 h 1345"/>
                <a:gd name="T12" fmla="*/ 299 w 1645"/>
                <a:gd name="T13" fmla="*/ 761 h 1345"/>
                <a:gd name="T14" fmla="*/ 299 w 1645"/>
                <a:gd name="T15" fmla="*/ 761 h 1345"/>
                <a:gd name="T16" fmla="*/ 823 w 1645"/>
                <a:gd name="T17" fmla="*/ 0 h 1345"/>
                <a:gd name="T18" fmla="*/ 0 w 1645"/>
                <a:gd name="T19" fmla="*/ 448 h 1345"/>
                <a:gd name="T20" fmla="*/ 823 w 1645"/>
                <a:gd name="T21" fmla="*/ 896 h 1345"/>
                <a:gd name="T22" fmla="*/ 1496 w 1645"/>
                <a:gd name="T23" fmla="*/ 530 h 1345"/>
                <a:gd name="T24" fmla="*/ 1496 w 1645"/>
                <a:gd name="T25" fmla="*/ 1046 h 1345"/>
                <a:gd name="T26" fmla="*/ 1645 w 1645"/>
                <a:gd name="T27" fmla="*/ 1046 h 1345"/>
                <a:gd name="T28" fmla="*/ 1645 w 1645"/>
                <a:gd name="T29" fmla="*/ 448 h 1345"/>
                <a:gd name="T30" fmla="*/ 823 w 1645"/>
                <a:gd name="T31" fmla="*/ 0 h 1345"/>
                <a:gd name="T32" fmla="*/ 823 w 1645"/>
                <a:gd name="T33" fmla="*/ 0 h 1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45" h="1345">
                  <a:moveTo>
                    <a:pt x="299" y="761"/>
                  </a:moveTo>
                  <a:lnTo>
                    <a:pt x="299" y="1059"/>
                  </a:lnTo>
                  <a:lnTo>
                    <a:pt x="823" y="1345"/>
                  </a:lnTo>
                  <a:lnTo>
                    <a:pt x="1346" y="1059"/>
                  </a:lnTo>
                  <a:lnTo>
                    <a:pt x="1346" y="761"/>
                  </a:lnTo>
                  <a:lnTo>
                    <a:pt x="823" y="1046"/>
                  </a:lnTo>
                  <a:lnTo>
                    <a:pt x="299" y="761"/>
                  </a:lnTo>
                  <a:lnTo>
                    <a:pt x="299" y="761"/>
                  </a:lnTo>
                  <a:close/>
                  <a:moveTo>
                    <a:pt x="823" y="0"/>
                  </a:moveTo>
                  <a:lnTo>
                    <a:pt x="0" y="448"/>
                  </a:lnTo>
                  <a:lnTo>
                    <a:pt x="823" y="896"/>
                  </a:lnTo>
                  <a:lnTo>
                    <a:pt x="1496" y="530"/>
                  </a:lnTo>
                  <a:lnTo>
                    <a:pt x="1496" y="1046"/>
                  </a:lnTo>
                  <a:lnTo>
                    <a:pt x="1645" y="1046"/>
                  </a:lnTo>
                  <a:lnTo>
                    <a:pt x="1645" y="448"/>
                  </a:lnTo>
                  <a:lnTo>
                    <a:pt x="823" y="0"/>
                  </a:lnTo>
                  <a:lnTo>
                    <a:pt x="823" y="0"/>
                  </a:lnTo>
                  <a:close/>
                </a:path>
              </a:pathLst>
            </a:custGeom>
            <a:gradFill flip="none" rotWithShape="1">
              <a:gsLst>
                <a:gs pos="0">
                  <a:schemeClr val="bg1"/>
                </a:gs>
                <a:gs pos="92000">
                  <a:schemeClr val="bg1">
                    <a:lumMod val="75000"/>
                  </a:schemeClr>
                </a:gs>
                <a:gs pos="100000">
                  <a:schemeClr val="bg1">
                    <a:lumMod val="65000"/>
                  </a:schemeClr>
                </a:gs>
                <a:gs pos="100000">
                  <a:schemeClr val="bg1">
                    <a:lumMod val="50000"/>
                  </a:schemeClr>
                </a:gs>
              </a:gsLst>
              <a:lin ang="5400000" scaled="1"/>
              <a:tileRect/>
            </a:gradFill>
            <a:ln>
              <a:noFill/>
            </a:ln>
          </p:spPr>
          <p:txBody>
            <a:bodyPr vert="horz" wrap="square" lIns="91440" tIns="45720" rIns="91440" bIns="45720"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1" name="菱形 10"/>
            <p:cNvSpPr/>
            <p:nvPr/>
          </p:nvSpPr>
          <p:spPr>
            <a:xfrm>
              <a:off x="1591470" y="2810527"/>
              <a:ext cx="1016000" cy="533400"/>
            </a:xfrm>
            <a:prstGeom prst="diamond">
              <a:avLst/>
            </a:prstGeom>
            <a:solidFill>
              <a:srgbClr val="005D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
        <p:nvSpPr>
          <p:cNvPr id="12" name="副标题 2"/>
          <p:cNvSpPr>
            <a:spLocks noGrp="1"/>
          </p:cNvSpPr>
          <p:nvPr>
            <p:ph type="subTitle" idx="1"/>
          </p:nvPr>
        </p:nvSpPr>
        <p:spPr>
          <a:xfrm>
            <a:off x="4110286" y="4113995"/>
            <a:ext cx="3971427" cy="399861"/>
          </a:xfrm>
        </p:spPr>
        <p:txBody>
          <a:bodyPr>
            <a:normAutofit lnSpcReduction="10000"/>
          </a:bodyPr>
          <a:lstStyle/>
          <a:p>
            <a:pPr algn="dist"/>
            <a:r>
              <a:rPr lang="en-US" altLang="zh-CN" dirty="0">
                <a:solidFill>
                  <a:schemeClr val="bg1"/>
                </a:solidFill>
                <a:latin typeface="Arial" panose="020B0604020202020204" pitchFamily="34" charset="0"/>
                <a:cs typeface="Arial" panose="020B0604020202020204" pitchFamily="34" charset="0"/>
              </a:rPr>
              <a:t>Thanks for watching</a:t>
            </a:r>
            <a:endParaRPr lang="zh-CN" altLang="en-US" dirty="0">
              <a:solidFill>
                <a:schemeClr val="bg1"/>
              </a:solidFill>
              <a:latin typeface="Arial" panose="020B0604020202020204" pitchFamily="34" charset="0"/>
              <a:cs typeface="Arial" panose="020B0604020202020204" pitchFamily="34" charset="0"/>
            </a:endParaRPr>
          </a:p>
        </p:txBody>
      </p:sp>
      <p:sp>
        <p:nvSpPr>
          <p:cNvPr id="14" name="圆角矩形 4"/>
          <p:cNvSpPr/>
          <p:nvPr/>
        </p:nvSpPr>
        <p:spPr>
          <a:xfrm>
            <a:off x="4486275" y="4726389"/>
            <a:ext cx="3219450" cy="647700"/>
          </a:xfrm>
          <a:prstGeom prst="roundRect">
            <a:avLst>
              <a:gd name="adj" fmla="val 2254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015852"/>
                </a:solidFill>
                <a:latin typeface="微软雅黑" panose="020B0503020204020204" pitchFamily="34" charset="-122"/>
                <a:ea typeface="微软雅黑" panose="020B0503020204020204" pitchFamily="34" charset="-122"/>
              </a:rPr>
              <a:t>答辩人</a:t>
            </a:r>
            <a:r>
              <a:rPr lang="zh-CN" altLang="en-US" dirty="0" smtClean="0">
                <a:solidFill>
                  <a:srgbClr val="015852"/>
                </a:solidFill>
                <a:latin typeface="微软雅黑" panose="020B0503020204020204" pitchFamily="34" charset="-122"/>
                <a:ea typeface="微软雅黑" panose="020B0503020204020204" pitchFamily="34" charset="-122"/>
              </a:rPr>
              <a:t>：</a:t>
            </a:r>
            <a:r>
              <a:rPr lang="zh-CN" altLang="en-US" dirty="0">
                <a:solidFill>
                  <a:srgbClr val="015852"/>
                </a:solidFill>
                <a:latin typeface="微软雅黑" panose="020B0503020204020204" pitchFamily="34" charset="-122"/>
                <a:ea typeface="微软雅黑" panose="020B0503020204020204" pitchFamily="34" charset="-122"/>
              </a:rPr>
              <a:t>程国辉</a:t>
            </a:r>
            <a:endParaRPr lang="zh-CN" altLang="en-US" dirty="0">
              <a:solidFill>
                <a:srgbClr val="015852"/>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750"/>
                                        <p:tgtEl>
                                          <p:spTgt spid="7"/>
                                        </p:tgtEl>
                                      </p:cBhvr>
                                    </p:animEffect>
                                    <p:anim calcmode="lin" valueType="num">
                                      <p:cBhvr>
                                        <p:cTn id="14" dur="750" fill="hold"/>
                                        <p:tgtEl>
                                          <p:spTgt spid="7"/>
                                        </p:tgtEl>
                                        <p:attrNameLst>
                                          <p:attrName>ppt_x</p:attrName>
                                        </p:attrNameLst>
                                      </p:cBhvr>
                                      <p:tavLst>
                                        <p:tav tm="0">
                                          <p:val>
                                            <p:strVal val="#ppt_x"/>
                                          </p:val>
                                        </p:tav>
                                        <p:tav tm="100000">
                                          <p:val>
                                            <p:strVal val="#ppt_x"/>
                                          </p:val>
                                        </p:tav>
                                      </p:tavLst>
                                    </p:anim>
                                    <p:anim calcmode="lin" valueType="num">
                                      <p:cBhvr>
                                        <p:cTn id="15" dur="750" fill="hold"/>
                                        <p:tgtEl>
                                          <p:spTgt spid="7"/>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16" presetClass="entr" presetSubtype="37" fill="hold" grpId="0" nodeType="after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animEffect transition="in" filter="barn(outVertical)">
                                      <p:cBhvr>
                                        <p:cTn id="19" dur="500"/>
                                        <p:tgtEl>
                                          <p:spTgt spid="12">
                                            <p:txEl>
                                              <p:pRg st="0" end="0"/>
                                            </p:txEl>
                                          </p:spTgt>
                                        </p:tgtEl>
                                      </p:cBhvr>
                                    </p:animEffect>
                                  </p:childTnLst>
                                </p:cTn>
                              </p:par>
                            </p:childTnLst>
                          </p:cTn>
                        </p:par>
                        <p:par>
                          <p:cTn id="20" fill="hold">
                            <p:stCondLst>
                              <p:cond delay="2000"/>
                            </p:stCondLst>
                            <p:childTnLst>
                              <p:par>
                                <p:cTn id="21" presetID="53" presetClass="entr" presetSubtype="16"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p:cTn id="23" dur="500" fill="hold"/>
                                        <p:tgtEl>
                                          <p:spTgt spid="14"/>
                                        </p:tgtEl>
                                        <p:attrNameLst>
                                          <p:attrName>ppt_w</p:attrName>
                                        </p:attrNameLst>
                                      </p:cBhvr>
                                      <p:tavLst>
                                        <p:tav tm="0">
                                          <p:val>
                                            <p:fltVal val="0"/>
                                          </p:val>
                                        </p:tav>
                                        <p:tav tm="100000">
                                          <p:val>
                                            <p:strVal val="#ppt_w"/>
                                          </p:val>
                                        </p:tav>
                                      </p:tavLst>
                                    </p:anim>
                                    <p:anim calcmode="lin" valueType="num">
                                      <p:cBhvr>
                                        <p:cTn id="24" dur="500" fill="hold"/>
                                        <p:tgtEl>
                                          <p:spTgt spid="14"/>
                                        </p:tgtEl>
                                        <p:attrNameLst>
                                          <p:attrName>ppt_h</p:attrName>
                                        </p:attrNameLst>
                                      </p:cBhvr>
                                      <p:tavLst>
                                        <p:tav tm="0">
                                          <p:val>
                                            <p:fltVal val="0"/>
                                          </p:val>
                                        </p:tav>
                                        <p:tav tm="100000">
                                          <p:val>
                                            <p:strVal val="#ppt_h"/>
                                          </p:val>
                                        </p:tav>
                                      </p:tavLst>
                                    </p:anim>
                                    <p:animEffect transition="in" filter="fade">
                                      <p:cBhvr>
                                        <p:cTn id="2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build="p"/>
      <p:bldP spid="14" grpId="0" animBg="1"/>
    </p:bldLst>
  </p:timing>
</p:sld>
</file>

<file path=ppt/theme/theme1.xml><?xml version="1.0" encoding="utf-8"?>
<a:theme xmlns:a="http://schemas.openxmlformats.org/drawingml/2006/main" name="Office 主题​​">
  <a:themeElements>
    <a:clrScheme name="自定义 21">
      <a:dk1>
        <a:srgbClr val="FFFFFF"/>
      </a:dk1>
      <a:lt1>
        <a:srgbClr val="FFFFFF"/>
      </a:lt1>
      <a:dk2>
        <a:srgbClr val="FFFFFF"/>
      </a:dk2>
      <a:lt2>
        <a:srgbClr val="FFFFFF"/>
      </a:lt2>
      <a:accent1>
        <a:srgbClr val="F2F2F2"/>
      </a:accent1>
      <a:accent2>
        <a:srgbClr val="F2F2F2"/>
      </a:accent2>
      <a:accent3>
        <a:srgbClr val="F2F2F2"/>
      </a:accent3>
      <a:accent4>
        <a:srgbClr val="F2F2F2"/>
      </a:accent4>
      <a:accent5>
        <a:srgbClr val="F2F2F2"/>
      </a:accent5>
      <a:accent6>
        <a:srgbClr val="F2F2F2"/>
      </a:accent6>
      <a:hlink>
        <a:srgbClr val="F2F2F2"/>
      </a:hlink>
      <a:folHlink>
        <a:srgbClr val="F2F2F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TotalTime>
  <Words>613</Words>
  <Application>Microsoft Office PowerPoint</Application>
  <PresentationFormat>自定义</PresentationFormat>
  <Paragraphs>40</Paragraphs>
  <Slides>9</Slides>
  <Notes>1</Notes>
  <HiddenSlides>0</HiddenSlides>
  <MMClips>0</MMClips>
  <ScaleCrop>false</ScaleCrop>
  <HeadingPairs>
    <vt:vector size="4" baseType="variant">
      <vt:variant>
        <vt:lpstr>主题</vt:lpstr>
      </vt:variant>
      <vt:variant>
        <vt:i4>1</vt:i4>
      </vt:variant>
      <vt:variant>
        <vt:lpstr>幻灯片标题</vt:lpstr>
      </vt:variant>
      <vt:variant>
        <vt:i4>9</vt:i4>
      </vt:variant>
    </vt:vector>
  </HeadingPairs>
  <TitlesOfParts>
    <vt:vector size="10"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熊猫办公ppt</dc:title>
  <dc:creator>熊猫办公</dc:creator>
  <cp:lastModifiedBy>飞翔的精灵</cp:lastModifiedBy>
  <cp:revision>6</cp:revision>
  <dcterms:created xsi:type="dcterms:W3CDTF">2017-04-15T09:55:00Z</dcterms:created>
  <dcterms:modified xsi:type="dcterms:W3CDTF">2018-10-17T04:54:47Z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