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2018/10/15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3" b="27251"/>
          <a:stretch>
            <a:fillRect/>
          </a:stretch>
        </p:blipFill>
        <p:spPr bwMode="auto">
          <a:xfrm>
            <a:off x="0" y="2564904"/>
            <a:ext cx="3774864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23392" y="3621021"/>
            <a:ext cx="288032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5400000">
            <a:off x="1275325" y="5233061"/>
            <a:ext cx="288032" cy="128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81391" y="2966196"/>
            <a:ext cx="144016" cy="2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3071664" y="5837299"/>
            <a:ext cx="336037" cy="13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909695" y="968375"/>
            <a:ext cx="7338060" cy="58169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华文彩云" panose="02010800040101010101" charset="-122"/>
                <a:ea typeface="华文彩云" panose="02010800040101010101" charset="-122"/>
                <a:cs typeface="经典繁仿黑" panose="02010609000101010101" pitchFamily="49" charset="-122"/>
              </a:rPr>
              <a:t>开题报告</a:t>
            </a: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学院：计算机科学技术学院</a:t>
            </a: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姓名：王鹏飞</a:t>
            </a: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班级：嵌入式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</a:t>
            </a: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学号：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20151104812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论文题目：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基于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SSM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的请假系统审批系统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指导老师：高宾</a:t>
            </a:r>
          </a:p>
        </p:txBody>
      </p:sp>
      <p:sp>
        <p:nvSpPr>
          <p:cNvPr id="21" name="半闭框 20"/>
          <p:cNvSpPr/>
          <p:nvPr/>
        </p:nvSpPr>
        <p:spPr>
          <a:xfrm>
            <a:off x="3627854" y="583895"/>
            <a:ext cx="430319" cy="384043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>
            <a:off x="3407197" y="440769"/>
            <a:ext cx="650976" cy="672075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660934">
            <a:off x="-154371" y="-93984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 rot="7895404">
            <a:off x="-198544" y="5454785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 rot="2927376">
            <a:off x="11702971" y="5546069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rot="8092505">
            <a:off x="11738949" y="-85248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303955" y="3044957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304044" y="3909053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2296276" y="4782076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051" name="Picture 3" descr="E:\PPT\0。图片\PNG\2、win7风格\灰色超全扁平化图标\524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52" y="4039261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1" y="3088831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PT\0。图片\PNG\2、win7风格\灰色超全扁平化图标\83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29" y="4837879"/>
            <a:ext cx="656479" cy="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3275399" y="3044957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264809" y="3909053"/>
            <a:ext cx="532746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</a:p>
        </p:txBody>
      </p:sp>
      <p:sp>
        <p:nvSpPr>
          <p:cNvPr id="25" name="矩形 24"/>
          <p:cNvSpPr/>
          <p:nvPr/>
        </p:nvSpPr>
        <p:spPr>
          <a:xfrm>
            <a:off x="3263962" y="4782039"/>
            <a:ext cx="530814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95" y="579008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25" y="1099293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2326294" y="2276250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8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80" y="2243924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3264083" y="2276250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837" y="1700808"/>
            <a:ext cx="105151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本的企事业单位内部的请假过程冗余复杂，在现代注重效率，注重成本的情况下，已经不再适用。所以原本冗余复杂的手工请假流程是一项繁重枯燥的劳动，但是在现在，我们完全可以用数据库技术来实现企事业单位的请假管理系统，在方便员工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同时也提高了内部的工作效率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070869" y="225790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基本实现模块如下：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员工的请假发布与撤回。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管理层的审批与留言，放假公告的发布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36160" y="164637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36227" y="614957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60181" y="840119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40383" y="548679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20469" y="787920"/>
            <a:ext cx="852095" cy="849511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5340" y="5061183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5407" y="5511503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79361" y="5736664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9563" y="5445224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39649" y="5684465"/>
            <a:ext cx="1044116" cy="1050635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637" y="6333057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44852" y="6509940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95733" y="6476800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</a:p>
        </p:txBody>
      </p:sp>
      <p:sp>
        <p:nvSpPr>
          <p:cNvPr id="7" name="矩形 6"/>
          <p:cNvSpPr/>
          <p:nvPr/>
        </p:nvSpPr>
        <p:spPr>
          <a:xfrm>
            <a:off x="1018717" y="1998233"/>
            <a:ext cx="9793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在此项目中：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）用户可以登录，注册，管理员可以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发布请假理由，时间与时长，以及撤回请假理由。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）管理层可以审批员工的请假要求，查看历次的请假记录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3054176">
            <a:off x="7411188" y="389561"/>
            <a:ext cx="6602485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Rectangle 3"/>
          <p:cNvSpPr/>
          <p:nvPr/>
        </p:nvSpPr>
        <p:spPr>
          <a:xfrm>
            <a:off x="0" y="1800860"/>
            <a:ext cx="12192000" cy="174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在此感谢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各位老师、同学和朋友的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指导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和帮助。</a:t>
            </a:r>
            <a:endParaRPr lang="en-US" alt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5095848" y="3809183"/>
            <a:ext cx="1016516" cy="93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8" name="Rectangle 46"/>
          <p:cNvSpPr/>
          <p:nvPr/>
        </p:nvSpPr>
        <p:spPr>
          <a:xfrm>
            <a:off x="6288021" y="4884695"/>
            <a:ext cx="2446247" cy="919685"/>
          </a:xfrm>
          <a:prstGeom prst="rect">
            <a:avLst/>
          </a:prstGeom>
          <a:solidFill>
            <a:srgbClr val="DFD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" name="Rectangle 27"/>
          <p:cNvSpPr/>
          <p:nvPr/>
        </p:nvSpPr>
        <p:spPr>
          <a:xfrm>
            <a:off x="4175788" y="4884695"/>
            <a:ext cx="981704" cy="943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" name="Rectangle 28"/>
          <p:cNvSpPr/>
          <p:nvPr/>
        </p:nvSpPr>
        <p:spPr>
          <a:xfrm>
            <a:off x="6201395" y="3809184"/>
            <a:ext cx="2986643" cy="965200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5238912" y="5897424"/>
            <a:ext cx="791471" cy="6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2" name="Rectangle 33"/>
          <p:cNvSpPr/>
          <p:nvPr/>
        </p:nvSpPr>
        <p:spPr>
          <a:xfrm>
            <a:off x="6106663" y="5897892"/>
            <a:ext cx="3733753" cy="68194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" name="Rectangle 35"/>
          <p:cNvSpPr/>
          <p:nvPr/>
        </p:nvSpPr>
        <p:spPr>
          <a:xfrm>
            <a:off x="8820787" y="4884695"/>
            <a:ext cx="3371213" cy="919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4" name="Rectangle 36"/>
          <p:cNvSpPr/>
          <p:nvPr/>
        </p:nvSpPr>
        <p:spPr>
          <a:xfrm>
            <a:off x="4367809" y="5934356"/>
            <a:ext cx="770091" cy="64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5" name="Rectangle 41"/>
          <p:cNvSpPr/>
          <p:nvPr/>
        </p:nvSpPr>
        <p:spPr>
          <a:xfrm>
            <a:off x="9936427" y="5892328"/>
            <a:ext cx="2255573" cy="687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6" name="Rectangle 42"/>
          <p:cNvSpPr/>
          <p:nvPr/>
        </p:nvSpPr>
        <p:spPr>
          <a:xfrm>
            <a:off x="9271267" y="3809184"/>
            <a:ext cx="2920732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4100" name="Picture 4" descr="C:\Users\admin\Desktop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2" y="4884695"/>
            <a:ext cx="962483" cy="9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3"/>
          <p:cNvSpPr/>
          <p:nvPr/>
        </p:nvSpPr>
        <p:spPr>
          <a:xfrm>
            <a:off x="394335" y="283845"/>
            <a:ext cx="3626485" cy="1075055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致谢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华文彩云</vt:lpstr>
      <vt:lpstr>经典繁仿黑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2018-03-01T02:03:00Z</dcterms:created>
  <dcterms:modified xsi:type="dcterms:W3CDTF">2018-10-15T11:12:08Z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