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97" r:id="rId3"/>
    <p:sldId id="258" r:id="rId5"/>
    <p:sldId id="259" r:id="rId6"/>
    <p:sldId id="260" r:id="rId7"/>
    <p:sldId id="307" r:id="rId8"/>
    <p:sldId id="306" r:id="rId9"/>
    <p:sldId id="308" r:id="rId10"/>
    <p:sldId id="317" r:id="rId11"/>
    <p:sldId id="309" r:id="rId12"/>
    <p:sldId id="29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EF2"/>
    <a:srgbClr val="1A8D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4" autoAdjust="0"/>
    <p:restoredTop sz="95448" autoAdjust="0"/>
  </p:normalViewPr>
  <p:slideViewPr>
    <p:cSldViewPr snapToGrid="0">
      <p:cViewPr varScale="1">
        <p:scale>
          <a:sx n="101" d="100"/>
          <a:sy n="101" d="100"/>
        </p:scale>
        <p:origin x="1044" y="150"/>
      </p:cViewPr>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1D1BE-BFDC-4FDB-A32B-9A462BBC09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27A87-BF74-4CE0-9C24-5D8C79F462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3"/>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25449" y="2379437"/>
            <a:ext cx="1854654" cy="185465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hemeOverride" Target="../theme/themeOverride1.xml"/><Relationship Id="rId8" Type="http://schemas.openxmlformats.org/officeDocument/2006/relationships/tags" Target="../tags/tag11.xml"/><Relationship Id="rId7" Type="http://schemas.openxmlformats.org/officeDocument/2006/relationships/image" Target="../media/image2.jpe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hemeOverride" Target="../theme/themeOverride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7" Type="http://schemas.openxmlformats.org/officeDocument/2006/relationships/notesSlide" Target="../notesSlides/notesSlide2.xml"/><Relationship Id="rId26" Type="http://schemas.openxmlformats.org/officeDocument/2006/relationships/slideLayout" Target="../slideLayouts/slideLayout7.xml"/><Relationship Id="rId25" Type="http://schemas.openxmlformats.org/officeDocument/2006/relationships/themeOverride" Target="../theme/themeOverride2.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hemeOverride" Target="../theme/themeOverride4.xml"/><Relationship Id="rId2" Type="http://schemas.openxmlformats.org/officeDocument/2006/relationships/tags" Target="../tags/tag40.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zh-CN" altLang="en-US"/>
              <a:t>毕业论文开题报告</a:t>
            </a:r>
            <a:endParaRPr lang="zh-CN" altLang="en-US"/>
          </a:p>
        </p:txBody>
      </p:sp>
      <p:sp>
        <p:nvSpPr>
          <p:cNvPr id="9" name="副标题 8"/>
          <p:cNvSpPr>
            <a:spLocks noGrp="1"/>
          </p:cNvSpPr>
          <p:nvPr>
            <p:ph type="subTitle" idx="1"/>
            <p:custDataLst>
              <p:tags r:id="rId2"/>
            </p:custDataLst>
          </p:nvPr>
        </p:nvSpPr>
        <p:spPr/>
        <p:txBody>
          <a:bodyPr/>
          <a:lstStyle/>
          <a:p>
            <a:r>
              <a:rPr lang="zh-CN" altLang="en-US">
                <a:sym typeface="+mn-lt"/>
              </a:rPr>
              <a:t>答辩学生：王佳星   学号：</a:t>
            </a:r>
            <a:r>
              <a:rPr lang="en-US" altLang="zh-CN">
                <a:sym typeface="+mn-lt"/>
              </a:rPr>
              <a:t>20151104822  </a:t>
            </a:r>
            <a:r>
              <a:rPr lang="zh-CN" altLang="en-US">
                <a:sym typeface="+mn-lt"/>
              </a:rPr>
              <a:t>知道老师：高宾</a:t>
            </a:r>
            <a:endParaRPr lang="zh-CN" altLang="en-US">
              <a:sym typeface="+mn-lt"/>
            </a:endParaRPr>
          </a:p>
        </p:txBody>
      </p:sp>
      <p:sp>
        <p:nvSpPr>
          <p:cNvPr id="3" name="文本框 2"/>
          <p:cNvSpPr txBox="1"/>
          <p:nvPr>
            <p:custDataLst>
              <p:tags r:id="rId3"/>
            </p:custDataLst>
          </p:nvPr>
        </p:nvSpPr>
        <p:spPr>
          <a:xfrm>
            <a:off x="2121491" y="6148111"/>
            <a:ext cx="7982885" cy="276999"/>
          </a:xfrm>
          <a:prstGeom prst="rect">
            <a:avLst/>
          </a:prstGeom>
          <a:effectLst/>
        </p:spPr>
        <p:txBody>
          <a:bodyPr wrap="square" anchor="ctr" anchorCtr="0">
            <a:normAutofit/>
          </a:bodyPr>
          <a:lstStyle>
            <a:defPPr>
              <a:defRPr lang="zh-CN"/>
            </a:defPPr>
            <a:lvl1pPr algn="dist">
              <a:defRPr sz="1200" b="0" i="0">
                <a:solidFill>
                  <a:schemeClr val="bg1">
                    <a:alpha val="70000"/>
                  </a:schemeClr>
                </a:solidFill>
                <a:latin typeface="+mn-ea"/>
                <a:cs typeface="Impact" panose="020B0806030902050204" charset="0"/>
              </a:defRPr>
            </a:lvl1pPr>
          </a:lstStyle>
          <a:p>
            <a:r>
              <a:rPr lang="en-US" altLang="zh-CN" dirty="0"/>
              <a:t>DEFENCE</a:t>
            </a:r>
            <a:endParaRPr lang="zh-CN" altLang="en-US" dirty="0"/>
          </a:p>
        </p:txBody>
      </p:sp>
      <p:grpSp>
        <p:nvGrpSpPr>
          <p:cNvPr id="6" name="组合 5"/>
          <p:cNvGrpSpPr/>
          <p:nvPr>
            <p:custDataLst>
              <p:tags r:id="rId4"/>
            </p:custDataLst>
          </p:nvPr>
        </p:nvGrpSpPr>
        <p:grpSpPr>
          <a:xfrm>
            <a:off x="5437716" y="701105"/>
            <a:ext cx="1303868" cy="994834"/>
            <a:chOff x="5437716" y="701105"/>
            <a:chExt cx="1303868" cy="994834"/>
          </a:xfrm>
        </p:grpSpPr>
        <p:sp>
          <p:nvSpPr>
            <p:cNvPr id="12" name="椭圆 11"/>
            <p:cNvSpPr/>
            <p:nvPr>
              <p:custDataLst>
                <p:tags r:id="rId5"/>
              </p:custDataLst>
            </p:nvPr>
          </p:nvSpPr>
          <p:spPr>
            <a:xfrm>
              <a:off x="5592233" y="701105"/>
              <a:ext cx="994834" cy="994834"/>
            </a:xfrm>
            <a:prstGeom prst="ellipse">
              <a:avLst/>
            </a:prstGeom>
            <a:noFill/>
            <a:ln>
              <a:solidFill>
                <a:schemeClr val="accent3">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custDataLst>
                <p:tags r:id="rId6"/>
              </p:custDataLst>
            </p:nvPr>
          </p:nvSpPr>
          <p:spPr>
            <a:xfrm>
              <a:off x="5437716" y="1040288"/>
              <a:ext cx="1303868" cy="430767"/>
            </a:xfrm>
            <a:prstGeom prst="rect">
              <a:avLst/>
            </a:prstGeom>
          </p:spPr>
          <p:txBody>
            <a:bodyPr vert="horz" lIns="90000" tIns="46800" rIns="90000" bIns="46800" rtlCol="0">
              <a:normAutofit/>
            </a:bodyPr>
            <a:lstStyle>
              <a:defPPr>
                <a:defRPr lang="zh-CN"/>
              </a:defPPr>
              <a:lvl1pPr indent="0" algn="ctr">
                <a:lnSpc>
                  <a:spcPct val="90000"/>
                </a:lnSpc>
                <a:spcBef>
                  <a:spcPts val="1000"/>
                </a:spcBef>
                <a:buFont typeface="Arial" panose="020B0604020202020204" pitchFamily="34" charset="0"/>
                <a:buNone/>
                <a:defRPr kumimoji="1" b="0">
                  <a:solidFill>
                    <a:schemeClr val="bg1">
                      <a:alpha val="48000"/>
                    </a:schemeClr>
                  </a:solidFill>
                  <a:latin typeface="+mn-ea"/>
                  <a:cs typeface="+mn-ea"/>
                </a:defRPr>
              </a:lvl1pPr>
              <a:lvl2pPr indent="0" algn="ctr">
                <a:lnSpc>
                  <a:spcPct val="120000"/>
                </a:lnSpc>
                <a:spcBef>
                  <a:spcPts val="500"/>
                </a:spcBef>
                <a:buFont typeface="Arial" panose="020B0604020202020204" pitchFamily="34" charset="0"/>
                <a:buNone/>
                <a:defRPr sz="2000"/>
              </a:lvl2pPr>
              <a:lvl3pPr indent="0" algn="ctr">
                <a:lnSpc>
                  <a:spcPct val="120000"/>
                </a:lnSpc>
                <a:spcBef>
                  <a:spcPts val="500"/>
                </a:spcBef>
                <a:buFont typeface="Arial" panose="020B0604020202020204" pitchFamily="34" charset="0"/>
                <a:buNone/>
              </a:lvl3pPr>
              <a:lvl4pPr indent="0" algn="ctr">
                <a:lnSpc>
                  <a:spcPct val="120000"/>
                </a:lnSpc>
                <a:spcBef>
                  <a:spcPts val="500"/>
                </a:spcBef>
                <a:buFont typeface="Arial" panose="020B0604020202020204" pitchFamily="34" charset="0"/>
                <a:buNone/>
                <a:defRPr sz="1600"/>
              </a:lvl4pPr>
              <a:lvl5pPr indent="0" algn="ctr">
                <a:lnSpc>
                  <a:spcPct val="12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logo</a:t>
              </a:r>
              <a:endParaRPr lang="zh-CN" altLang="en-US" dirty="0"/>
            </a:p>
          </p:txBody>
        </p:sp>
      </p:grpSp>
      <p:pic>
        <p:nvPicPr>
          <p:cNvPr id="2" name="图片 1" descr="u=3780183900,3034209082&amp;fm=58&amp;bpow=465&amp;bpoh=450"/>
          <p:cNvPicPr>
            <a:picLocks noChangeAspect="1"/>
          </p:cNvPicPr>
          <p:nvPr/>
        </p:nvPicPr>
        <p:blipFill>
          <a:blip r:embed="rId7"/>
          <a:stretch>
            <a:fillRect/>
          </a:stretch>
        </p:blipFill>
        <p:spPr>
          <a:xfrm>
            <a:off x="5075555" y="595630"/>
            <a:ext cx="1771015" cy="1771015"/>
          </a:xfrm>
          <a:prstGeom prst="rect">
            <a:avLst/>
          </a:prstGeom>
        </p:spPr>
      </p:pic>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t>请老师批评指导</a:t>
            </a:r>
            <a:endParaRPr lang="zh-CN" altLang="en-US"/>
          </a:p>
        </p:txBody>
      </p:sp>
      <p:sp>
        <p:nvSpPr>
          <p:cNvPr id="3" name="内容占位符 2"/>
          <p:cNvSpPr>
            <a:spLocks noGrp="1"/>
          </p:cNvSpPr>
          <p:nvPr>
            <p:ph sz="quarter" idx="13"/>
            <p:custDataLst>
              <p:tags r:id="rId2"/>
            </p:custDataLst>
          </p:nvPr>
        </p:nvSpPr>
        <p:spPr/>
        <p:txBody>
          <a:bodyPr>
            <a:normAutofit/>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1"/>
            </p:custDataLst>
          </p:nvPr>
        </p:nvSpPr>
        <p:spPr>
          <a:xfrm>
            <a:off x="1204119" y="2711531"/>
            <a:ext cx="1689076" cy="2053032"/>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 name="文本框 1"/>
          <p:cNvSpPr txBox="1"/>
          <p:nvPr>
            <p:custDataLst>
              <p:tags r:id="rId2"/>
            </p:custDataLst>
          </p:nvPr>
        </p:nvSpPr>
        <p:spPr>
          <a:xfrm>
            <a:off x="4236217" y="943577"/>
            <a:ext cx="1512702" cy="811442"/>
          </a:xfrm>
          <a:prstGeom prst="rect">
            <a:avLst/>
          </a:prstGeom>
          <a:noFill/>
        </p:spPr>
        <p:txBody>
          <a:bodyPr wrap="square" lIns="90000" tIns="46800" rIns="90000" bIns="46800" rtlCol="0" anchor="ctr" anchorCtr="0">
            <a:normAutofit/>
          </a:bodyPr>
          <a:lstStyle/>
          <a:p>
            <a:pPr algn="ctr">
              <a:lnSpc>
                <a:spcPct val="130000"/>
              </a:lnSpc>
            </a:pPr>
            <a:r>
              <a:rPr lang="zh-CN" altLang="en-US" sz="3600">
                <a:solidFill>
                  <a:schemeClr val="tx1">
                    <a:lumMod val="75000"/>
                    <a:lumOff val="25000"/>
                  </a:schemeClr>
                </a:solidFill>
              </a:rPr>
              <a:t>目 录</a:t>
            </a:r>
            <a:endParaRPr lang="zh-CN" altLang="en-US" sz="3600">
              <a:solidFill>
                <a:schemeClr val="tx1">
                  <a:lumMod val="75000"/>
                  <a:lumOff val="25000"/>
                </a:schemeClr>
              </a:solidFill>
            </a:endParaRPr>
          </a:p>
        </p:txBody>
      </p:sp>
      <p:cxnSp>
        <p:nvCxnSpPr>
          <p:cNvPr id="3" name="直接连接符 2"/>
          <p:cNvCxnSpPr/>
          <p:nvPr>
            <p:custDataLst>
              <p:tags r:id="rId3"/>
            </p:custDataLst>
          </p:nvPr>
        </p:nvCxnSpPr>
        <p:spPr>
          <a:xfrm>
            <a:off x="1239744" y="1818847"/>
            <a:ext cx="13156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1098290" y="943577"/>
            <a:ext cx="3032690" cy="811442"/>
          </a:xfrm>
          <a:prstGeom prst="rect">
            <a:avLst/>
          </a:prstGeom>
          <a:noFill/>
        </p:spPr>
        <p:txBody>
          <a:bodyPr wrap="square" lIns="90000" tIns="46800" rIns="90000" bIns="46800" rtlCol="0" anchor="ctr" anchorCtr="0">
            <a:normAutofit/>
          </a:bodyPr>
          <a:lstStyle/>
          <a:p>
            <a:pPr algn="ctr">
              <a:lnSpc>
                <a:spcPct val="130000"/>
              </a:lnSpc>
            </a:pPr>
            <a:r>
              <a:rPr lang="en-US" altLang="zh-CN" sz="4000" b="1">
                <a:solidFill>
                  <a:schemeClr val="tx2"/>
                </a:solidFill>
                <a:latin typeface="+mj-lt"/>
                <a:ea typeface="+mj-ea"/>
                <a:cs typeface="+mj-cs"/>
              </a:rPr>
              <a:t>CONTENTS</a:t>
            </a:r>
            <a:endParaRPr lang="en-US" altLang="zh-CN" sz="4000" b="1">
              <a:solidFill>
                <a:schemeClr val="tx2"/>
              </a:solidFill>
              <a:latin typeface="+mj-lt"/>
              <a:ea typeface="+mj-ea"/>
              <a:cs typeface="+mj-cs"/>
            </a:endParaRPr>
          </a:p>
        </p:txBody>
      </p:sp>
      <p:sp>
        <p:nvSpPr>
          <p:cNvPr id="7" name="文本框 5"/>
          <p:cNvSpPr txBox="1"/>
          <p:nvPr>
            <p:custDataLst>
              <p:tags r:id="rId5"/>
            </p:custDataLst>
          </p:nvPr>
        </p:nvSpPr>
        <p:spPr>
          <a:xfrm>
            <a:off x="1538605" y="3290570"/>
            <a:ext cx="1020445" cy="774700"/>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tx2"/>
                </a:solidFill>
                <a:sym typeface="+mn-lt"/>
              </a:rPr>
              <a:t>选题意义</a:t>
            </a:r>
            <a:endParaRPr kumimoji="1" lang="zh-CN" altLang="en-US" sz="2400">
              <a:solidFill>
                <a:schemeClr val="tx2"/>
              </a:solidFill>
              <a:sym typeface="+mn-lt"/>
            </a:endParaRPr>
          </a:p>
        </p:txBody>
      </p:sp>
      <p:sp>
        <p:nvSpPr>
          <p:cNvPr id="19" name="矩形 18"/>
          <p:cNvSpPr/>
          <p:nvPr>
            <p:custDataLst>
              <p:tags r:id="rId6"/>
            </p:custDataLst>
          </p:nvPr>
        </p:nvSpPr>
        <p:spPr>
          <a:xfrm>
            <a:off x="3329305" y="2711531"/>
            <a:ext cx="1689076" cy="2053032"/>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0" name="矩形 19"/>
          <p:cNvSpPr/>
          <p:nvPr>
            <p:custDataLst>
              <p:tags r:id="rId7"/>
            </p:custDataLst>
          </p:nvPr>
        </p:nvSpPr>
        <p:spPr>
          <a:xfrm>
            <a:off x="5454491" y="2711531"/>
            <a:ext cx="1689076" cy="2053032"/>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4" name="矩形 23"/>
          <p:cNvSpPr/>
          <p:nvPr>
            <p:custDataLst>
              <p:tags r:id="rId8"/>
            </p:custDataLst>
          </p:nvPr>
        </p:nvSpPr>
        <p:spPr>
          <a:xfrm>
            <a:off x="7579676" y="2711531"/>
            <a:ext cx="1689076" cy="2053032"/>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30" name="矩形 29"/>
          <p:cNvSpPr/>
          <p:nvPr>
            <p:custDataLst>
              <p:tags r:id="rId9"/>
            </p:custDataLst>
          </p:nvPr>
        </p:nvSpPr>
        <p:spPr>
          <a:xfrm>
            <a:off x="9704861" y="2711531"/>
            <a:ext cx="1689076" cy="2053032"/>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10" name="文本框 5"/>
          <p:cNvSpPr txBox="1"/>
          <p:nvPr>
            <p:custDataLst>
              <p:tags r:id="rId10"/>
            </p:custDataLst>
          </p:nvPr>
        </p:nvSpPr>
        <p:spPr>
          <a:xfrm>
            <a:off x="3663726" y="3290816"/>
            <a:ext cx="1020235" cy="887552"/>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tx2"/>
                </a:solidFill>
                <a:sym typeface="+mn-lt"/>
              </a:rPr>
              <a:t>参考文献</a:t>
            </a:r>
            <a:endParaRPr kumimoji="1" lang="zh-CN" altLang="en-US" sz="2400">
              <a:solidFill>
                <a:schemeClr val="tx2"/>
              </a:solidFill>
              <a:sym typeface="+mn-lt"/>
            </a:endParaRPr>
          </a:p>
        </p:txBody>
      </p:sp>
      <p:sp>
        <p:nvSpPr>
          <p:cNvPr id="13" name="文本框 5"/>
          <p:cNvSpPr txBox="1"/>
          <p:nvPr>
            <p:custDataLst>
              <p:tags r:id="rId11"/>
            </p:custDataLst>
          </p:nvPr>
        </p:nvSpPr>
        <p:spPr>
          <a:xfrm>
            <a:off x="7884598" y="3290816"/>
            <a:ext cx="1079233" cy="887552"/>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tx2"/>
                </a:solidFill>
                <a:sym typeface="+mn-lt"/>
              </a:rPr>
              <a:t>工作计划</a:t>
            </a:r>
            <a:endParaRPr kumimoji="1" lang="zh-CN" altLang="en-US" sz="2400">
              <a:solidFill>
                <a:schemeClr val="tx2"/>
              </a:solidFill>
              <a:sym typeface="+mn-lt"/>
            </a:endParaRPr>
          </a:p>
        </p:txBody>
      </p:sp>
      <p:sp>
        <p:nvSpPr>
          <p:cNvPr id="16" name="文本框 5"/>
          <p:cNvSpPr txBox="1"/>
          <p:nvPr>
            <p:custDataLst>
              <p:tags r:id="rId12"/>
            </p:custDataLst>
          </p:nvPr>
        </p:nvSpPr>
        <p:spPr>
          <a:xfrm>
            <a:off x="9960248" y="3290816"/>
            <a:ext cx="1178303" cy="887552"/>
          </a:xfrm>
          <a:prstGeom prst="rect">
            <a:avLst/>
          </a:prstGeom>
          <a:noFill/>
        </p:spPr>
        <p:txBody>
          <a:bodyPr wrap="square" lIns="90000" tIns="46800" rIns="90000" bIns="46800" rtlCol="0" anchor="ctr" anchorCtr="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tx2"/>
                </a:solidFill>
                <a:sym typeface="+mn-lt"/>
              </a:rPr>
              <a:t>致谢</a:t>
            </a:r>
            <a:endParaRPr kumimoji="1" lang="zh-CN" altLang="en-US" sz="2400">
              <a:solidFill>
                <a:schemeClr val="tx2"/>
              </a:solidFill>
              <a:sym typeface="+mn-lt"/>
            </a:endParaRPr>
          </a:p>
          <a:p>
            <a:pPr lvl="0" algn="ctr">
              <a:lnSpc>
                <a:spcPct val="90000"/>
              </a:lnSpc>
              <a:spcBef>
                <a:spcPts val="1000"/>
              </a:spcBef>
            </a:pPr>
            <a:r>
              <a:rPr kumimoji="1" lang="zh-CN" altLang="en-US" sz="2400">
                <a:solidFill>
                  <a:schemeClr val="tx2"/>
                </a:solidFill>
                <a:sym typeface="+mn-lt"/>
              </a:rPr>
              <a:t>感言</a:t>
            </a:r>
            <a:endParaRPr kumimoji="1" lang="zh-CN" altLang="en-US" sz="2400">
              <a:solidFill>
                <a:schemeClr val="tx2"/>
              </a:solidFill>
              <a:sym typeface="+mn-lt"/>
            </a:endParaRPr>
          </a:p>
        </p:txBody>
      </p:sp>
      <p:sp>
        <p:nvSpPr>
          <p:cNvPr id="23" name="文本框 5"/>
          <p:cNvSpPr txBox="1"/>
          <p:nvPr>
            <p:custDataLst>
              <p:tags r:id="rId13"/>
            </p:custDataLst>
          </p:nvPr>
        </p:nvSpPr>
        <p:spPr>
          <a:xfrm>
            <a:off x="5689923" y="3290816"/>
            <a:ext cx="1218212" cy="887552"/>
          </a:xfrm>
          <a:prstGeom prst="rect">
            <a:avLst/>
          </a:prstGeom>
          <a:noFill/>
        </p:spPr>
        <p:txBody>
          <a:bodyPr wrap="square" lIns="90000" tIns="46800" rIns="90000" bIns="46800" rtlCol="0" anchor="ctr" anchorCtr="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tx2"/>
                </a:solidFill>
                <a:sym typeface="+mn-lt"/>
              </a:rPr>
              <a:t>论文</a:t>
            </a:r>
            <a:endParaRPr kumimoji="1" lang="zh-CN" altLang="en-US" sz="2400">
              <a:solidFill>
                <a:schemeClr val="tx2"/>
              </a:solidFill>
              <a:sym typeface="+mn-lt"/>
            </a:endParaRPr>
          </a:p>
          <a:p>
            <a:pPr lvl="0" algn="ctr">
              <a:lnSpc>
                <a:spcPct val="90000"/>
              </a:lnSpc>
              <a:spcBef>
                <a:spcPts val="1000"/>
              </a:spcBef>
            </a:pPr>
            <a:r>
              <a:rPr kumimoji="1" lang="zh-CN" altLang="en-US" sz="2400">
                <a:solidFill>
                  <a:schemeClr val="tx2"/>
                </a:solidFill>
                <a:sym typeface="+mn-lt"/>
              </a:rPr>
              <a:t>结构</a:t>
            </a:r>
            <a:endParaRPr kumimoji="1" lang="zh-CN" altLang="en-US" sz="2400">
              <a:solidFill>
                <a:schemeClr val="tx2"/>
              </a:solidFill>
              <a:sym typeface="+mn-lt"/>
            </a:endParaRPr>
          </a:p>
        </p:txBody>
      </p:sp>
      <p:sp>
        <p:nvSpPr>
          <p:cNvPr id="17" name="直角三角形 16"/>
          <p:cNvSpPr/>
          <p:nvPr>
            <p:custDataLst>
              <p:tags r:id="rId14"/>
            </p:custDataLst>
          </p:nvPr>
        </p:nvSpPr>
        <p:spPr>
          <a:xfrm flipV="1">
            <a:off x="1204119" y="2695288"/>
            <a:ext cx="499601" cy="499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8" name="文本框 17"/>
          <p:cNvSpPr txBox="1"/>
          <p:nvPr>
            <p:custDataLst>
              <p:tags r:id="rId15"/>
            </p:custDataLst>
          </p:nvPr>
        </p:nvSpPr>
        <p:spPr>
          <a:xfrm>
            <a:off x="1209171" y="2671430"/>
            <a:ext cx="284052" cy="343235"/>
          </a:xfrm>
          <a:prstGeom prst="rect">
            <a:avLst/>
          </a:prstGeom>
        </p:spPr>
        <p:txBody>
          <a:bodyPr wrap="none" lIns="90000" tIns="46800" rIns="90000" bIns="46800">
            <a:normAutofit/>
          </a:bodyPr>
          <a:lstStyle>
            <a:defPPr>
              <a:defRPr lang="zh-CN"/>
            </a:defPPr>
            <a:lvl1pPr>
              <a:lnSpc>
                <a:spcPct val="130000"/>
              </a:lnSpc>
              <a:defRPr sz="2800">
                <a:solidFill>
                  <a:schemeClr val="bg1"/>
                </a:solidFill>
              </a:defRPr>
            </a:lvl1pPr>
          </a:lstStyle>
          <a:p>
            <a:r>
              <a:rPr lang="en-US" altLang="zh-CN" sz="1400" dirty="0"/>
              <a:t>1</a:t>
            </a:r>
            <a:endParaRPr lang="zh-CN" altLang="en-US" sz="1400" dirty="0"/>
          </a:p>
        </p:txBody>
      </p:sp>
      <p:sp>
        <p:nvSpPr>
          <p:cNvPr id="21" name="直角三角形 20"/>
          <p:cNvSpPr/>
          <p:nvPr>
            <p:custDataLst>
              <p:tags r:id="rId16"/>
            </p:custDataLst>
          </p:nvPr>
        </p:nvSpPr>
        <p:spPr>
          <a:xfrm flipV="1">
            <a:off x="3326618" y="2700799"/>
            <a:ext cx="499601" cy="499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17"/>
            </p:custDataLst>
          </p:nvPr>
        </p:nvSpPr>
        <p:spPr>
          <a:xfrm>
            <a:off x="3331670" y="2665919"/>
            <a:ext cx="284052" cy="343235"/>
          </a:xfrm>
          <a:prstGeom prst="rect">
            <a:avLst/>
          </a:prstGeom>
        </p:spPr>
        <p:txBody>
          <a:bodyPr wrap="none" lIns="90000" tIns="46800" rIns="90000" bIns="46800">
            <a:normAutofit/>
          </a:bodyPr>
          <a:lstStyle>
            <a:defPPr>
              <a:defRPr lang="zh-CN"/>
            </a:defPPr>
            <a:lvl1pPr>
              <a:lnSpc>
                <a:spcPct val="130000"/>
              </a:lnSpc>
              <a:defRPr sz="2800">
                <a:solidFill>
                  <a:schemeClr val="bg1"/>
                </a:solidFill>
              </a:defRPr>
            </a:lvl1pPr>
          </a:lstStyle>
          <a:p>
            <a:r>
              <a:rPr lang="en-US" altLang="zh-CN" sz="1400" dirty="0"/>
              <a:t>2</a:t>
            </a:r>
            <a:endParaRPr lang="zh-CN" altLang="en-US" sz="1400" dirty="0"/>
          </a:p>
        </p:txBody>
      </p:sp>
      <p:sp>
        <p:nvSpPr>
          <p:cNvPr id="34" name="直角三角形 33"/>
          <p:cNvSpPr/>
          <p:nvPr>
            <p:custDataLst>
              <p:tags r:id="rId18"/>
            </p:custDataLst>
          </p:nvPr>
        </p:nvSpPr>
        <p:spPr>
          <a:xfrm flipV="1">
            <a:off x="5459815" y="2695288"/>
            <a:ext cx="499601" cy="499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5" name="文本框 34"/>
          <p:cNvSpPr txBox="1"/>
          <p:nvPr>
            <p:custDataLst>
              <p:tags r:id="rId19"/>
            </p:custDataLst>
          </p:nvPr>
        </p:nvSpPr>
        <p:spPr>
          <a:xfrm>
            <a:off x="5464867" y="2671430"/>
            <a:ext cx="284052" cy="343235"/>
          </a:xfrm>
          <a:prstGeom prst="rect">
            <a:avLst/>
          </a:prstGeom>
        </p:spPr>
        <p:txBody>
          <a:bodyPr wrap="none" lIns="90000" tIns="46800" rIns="90000" bIns="46800">
            <a:normAutofit/>
          </a:bodyPr>
          <a:lstStyle>
            <a:defPPr>
              <a:defRPr lang="zh-CN"/>
            </a:defPPr>
            <a:lvl1pPr>
              <a:lnSpc>
                <a:spcPct val="130000"/>
              </a:lnSpc>
              <a:defRPr sz="2800">
                <a:solidFill>
                  <a:schemeClr val="bg1"/>
                </a:solidFill>
              </a:defRPr>
            </a:lvl1pPr>
          </a:lstStyle>
          <a:p>
            <a:r>
              <a:rPr lang="en-US" altLang="zh-CN" sz="1400" dirty="0"/>
              <a:t>3</a:t>
            </a:r>
            <a:endParaRPr lang="zh-CN" altLang="en-US" sz="1400" dirty="0"/>
          </a:p>
        </p:txBody>
      </p:sp>
      <p:sp>
        <p:nvSpPr>
          <p:cNvPr id="37" name="直角三角形 36"/>
          <p:cNvSpPr/>
          <p:nvPr>
            <p:custDataLst>
              <p:tags r:id="rId20"/>
            </p:custDataLst>
          </p:nvPr>
        </p:nvSpPr>
        <p:spPr>
          <a:xfrm flipV="1">
            <a:off x="7582314" y="2700799"/>
            <a:ext cx="499601" cy="499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8" name="文本框 37"/>
          <p:cNvSpPr txBox="1"/>
          <p:nvPr>
            <p:custDataLst>
              <p:tags r:id="rId21"/>
            </p:custDataLst>
          </p:nvPr>
        </p:nvSpPr>
        <p:spPr>
          <a:xfrm>
            <a:off x="7587366" y="2665919"/>
            <a:ext cx="284052" cy="343235"/>
          </a:xfrm>
          <a:prstGeom prst="rect">
            <a:avLst/>
          </a:prstGeom>
        </p:spPr>
        <p:txBody>
          <a:bodyPr wrap="none" lIns="90000" tIns="46800" rIns="90000" bIns="46800">
            <a:normAutofit/>
          </a:bodyPr>
          <a:lstStyle>
            <a:defPPr>
              <a:defRPr lang="zh-CN"/>
            </a:defPPr>
            <a:lvl1pPr>
              <a:lnSpc>
                <a:spcPct val="130000"/>
              </a:lnSpc>
              <a:defRPr sz="2800">
                <a:solidFill>
                  <a:schemeClr val="bg1"/>
                </a:solidFill>
              </a:defRPr>
            </a:lvl1pPr>
          </a:lstStyle>
          <a:p>
            <a:r>
              <a:rPr lang="en-US" altLang="zh-CN" sz="1400" dirty="0"/>
              <a:t>4</a:t>
            </a:r>
            <a:endParaRPr lang="zh-CN" altLang="en-US" sz="1400" dirty="0"/>
          </a:p>
        </p:txBody>
      </p:sp>
      <p:sp>
        <p:nvSpPr>
          <p:cNvPr id="40" name="直角三角形 39"/>
          <p:cNvSpPr/>
          <p:nvPr>
            <p:custDataLst>
              <p:tags r:id="rId22"/>
            </p:custDataLst>
          </p:nvPr>
        </p:nvSpPr>
        <p:spPr>
          <a:xfrm flipV="1">
            <a:off x="9701674" y="2700799"/>
            <a:ext cx="499601" cy="499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41" name="文本框 40"/>
          <p:cNvSpPr txBox="1"/>
          <p:nvPr>
            <p:custDataLst>
              <p:tags r:id="rId23"/>
            </p:custDataLst>
          </p:nvPr>
        </p:nvSpPr>
        <p:spPr>
          <a:xfrm>
            <a:off x="9706726" y="2665919"/>
            <a:ext cx="284052" cy="343235"/>
          </a:xfrm>
          <a:prstGeom prst="rect">
            <a:avLst/>
          </a:prstGeom>
        </p:spPr>
        <p:txBody>
          <a:bodyPr wrap="none" lIns="90000" tIns="46800" rIns="90000" bIns="46800">
            <a:normAutofit/>
          </a:bodyPr>
          <a:lstStyle>
            <a:defPPr>
              <a:defRPr lang="zh-CN"/>
            </a:defPPr>
            <a:lvl1pPr>
              <a:lnSpc>
                <a:spcPct val="130000"/>
              </a:lnSpc>
              <a:defRPr sz="2800">
                <a:solidFill>
                  <a:schemeClr val="bg1"/>
                </a:solidFill>
              </a:defRPr>
            </a:lvl1pPr>
          </a:lstStyle>
          <a:p>
            <a:r>
              <a:rPr lang="en-US" altLang="zh-CN" sz="1400" dirty="0"/>
              <a:t>5</a:t>
            </a:r>
            <a:endParaRPr lang="zh-CN" altLang="en-US" sz="1400" dirty="0"/>
          </a:p>
        </p:txBody>
      </p:sp>
    </p:spTree>
    <p:custDataLst>
      <p:tags r:id="rId2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lIns="90000" tIns="46800" rIns="90000" bIns="46800">
            <a:normAutofit/>
          </a:bodyPr>
          <a:lstStyle/>
          <a:p>
            <a:r>
              <a:rPr lang="en-US" altLang="zh-CN"/>
              <a:t>1</a:t>
            </a:r>
            <a:r>
              <a:rPr lang="zh-CN" altLang="en-US"/>
              <a:t>、选题意义</a:t>
            </a:r>
            <a:endParaRPr lang="zh-CN" altLang="en-US"/>
          </a:p>
        </p:txBody>
      </p:sp>
      <p:sp>
        <p:nvSpPr>
          <p:cNvPr id="10" name="文本框 9"/>
          <p:cNvSpPr txBox="1"/>
          <p:nvPr>
            <p:custDataLst>
              <p:tags r:id="rId2"/>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ONE</a:t>
            </a:r>
            <a:endParaRPr lang="en-US" altLang="zh-CN" sz="4800" b="1">
              <a:solidFill>
                <a:schemeClr val="bg1"/>
              </a:solidFill>
            </a:endParaRPr>
          </a:p>
        </p:txBody>
      </p:sp>
      <p:sp>
        <p:nvSpPr>
          <p:cNvPr id="2" name="文本占位符 1"/>
          <p:cNvSpPr/>
          <p:nvPr>
            <p:ph type="body" idx="1"/>
          </p:nvPr>
        </p:nvSpPr>
        <p:spPr/>
        <p:txBody>
          <a:bodyPr/>
          <a:p>
            <a:r>
              <a:rPr lang="en-US" altLang="zh-CN"/>
              <a:t>  </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287145" y="50165"/>
            <a:ext cx="9705340" cy="657796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r>
              <a:rPr sz="2800">
                <a:latin typeface="宋体" panose="02010600030101010101" pitchFamily="2" charset="-122"/>
                <a:ea typeface="宋体" panose="02010600030101010101" pitchFamily="2" charset="-122"/>
                <a:cs typeface="宋体" panose="02010600030101010101" pitchFamily="2" charset="-122"/>
              </a:rPr>
              <a:t>对于餐饮行业来说，如何和客户建立直接简单有效的沟通是最为重要的，以前餐饮软件公司在给商家介绍设计方案，一般都是给单机版的餐饮系统等，这样工作效率不仅底下也不容易让客户满意，现在有了微信餐饮的小程序，所有的餐饮的菜单和商家信息和案列都可以在小程序上呈现出来，餐饮商家只需要去分享它，客户就能通过小程序一目了然的看到。</a:t>
            </a:r>
            <a:endParaRPr sz="2800">
              <a:latin typeface="宋体" panose="02010600030101010101" pitchFamily="2" charset="-122"/>
              <a:ea typeface="宋体" panose="02010600030101010101" pitchFamily="2" charset="-122"/>
              <a:cs typeface="宋体" panose="02010600030101010101" pitchFamily="2" charset="-122"/>
            </a:endParaRPr>
          </a:p>
          <a:p>
            <a:r>
              <a:rPr sz="2800">
                <a:latin typeface="宋体" panose="02010600030101010101" pitchFamily="2" charset="-122"/>
                <a:ea typeface="宋体" panose="02010600030101010101" pitchFamily="2" charset="-122"/>
                <a:cs typeface="宋体" panose="02010600030101010101" pitchFamily="2" charset="-122"/>
              </a:rPr>
              <a:t>无论是线上还是线下，和以往惯用的营销手段想比，小程序跟传统APP相比，明显有巨大优势，餐饮商家公司小程序不需要关注登录注册订阅，也不需用粉丝效应来引流，周边3-5公里的客户还可以主动搜到这个小程序，然后互动、营销、下单、成交一气呵成，这样餐饮企业还会害怕没有客户吗？</a:t>
            </a:r>
            <a:endParaRPr sz="2800">
              <a:latin typeface="宋体" panose="02010600030101010101" pitchFamily="2" charset="-122"/>
              <a:ea typeface="宋体" panose="02010600030101010101" pitchFamily="2" charset="-122"/>
              <a:cs typeface="宋体" panose="02010600030101010101" pitchFamily="2" charset="-122"/>
            </a:endParaRPr>
          </a:p>
          <a:p>
            <a:r>
              <a:rPr sz="2800">
                <a:latin typeface="宋体" panose="02010600030101010101" pitchFamily="2" charset="-122"/>
                <a:ea typeface="宋体" panose="02010600030101010101" pitchFamily="2" charset="-122"/>
                <a:cs typeface="宋体" panose="02010600030101010101" pitchFamily="2" charset="-122"/>
              </a:rPr>
              <a:t>所以我选择了微信点餐小程序做为我的毕业设计，主要实现的功能为：有用户与商家（管理员）俩大模块，多个用户可以同时进行菜品添加、删减、查看、结账等功能，商家可以进行菜品添加，商家公告等功能。</a:t>
            </a:r>
            <a:endParaRPr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TWO</a:t>
            </a:r>
            <a:endParaRPr lang="en-US" altLang="zh-CN" sz="48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t>2</a:t>
            </a:r>
            <a:r>
              <a:rPr lang="zh-CN" altLang="en-US"/>
              <a:t>、参考文献</a:t>
            </a:r>
            <a:endParaRPr lang="zh-CN" altLang="en-US"/>
          </a:p>
        </p:txBody>
      </p:sp>
      <p:sp>
        <p:nvSpPr>
          <p:cNvPr id="4" name="文本占位符 3"/>
          <p:cNvSpPr/>
          <p:nvPr>
            <p:ph type="body" idx="1"/>
          </p:nvPr>
        </p:nvSpPr>
        <p:spPr/>
        <p:txBody>
          <a:bodyPr/>
          <a:p>
            <a:r>
              <a:rPr lang="en-US" altLang="zh-CN"/>
              <a:t> </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21205" y="2802255"/>
            <a:ext cx="6805295" cy="3138170"/>
          </a:xfrm>
          <a:prstGeom prst="rect">
            <a:avLst/>
          </a:prstGeom>
          <a:noFill/>
        </p:spPr>
        <p:txBody>
          <a:bodyPr wrap="square" rtlCol="0">
            <a:spAutoFit/>
          </a:bodyPr>
          <a:p>
            <a:endParaRPr lang="zh-CN" altLang="en-US"/>
          </a:p>
          <a:p>
            <a:r>
              <a:rPr lang="zh-CN" altLang="en-US"/>
              <a:t>[1]白亮. Java简介[J]. 厦门科技, 2005(1):27-29.</a:t>
            </a:r>
            <a:endParaRPr lang="zh-CN" altLang="en-US"/>
          </a:p>
          <a:p>
            <a:r>
              <a:rPr lang="zh-CN" altLang="en-US"/>
              <a:t>[2]王冲. HTML与JAVA语言[J]. 微电脑世界, 1996(7):13-18.</a:t>
            </a:r>
            <a:endParaRPr lang="zh-CN" altLang="en-US"/>
          </a:p>
          <a:p>
            <a:r>
              <a:rPr lang="zh-CN" altLang="en-US"/>
              <a:t>[3]张峰, 李慧丽. Java Web 2.0构架开发与项目实战[M]. 清华大学出版社, 2009.</a:t>
            </a:r>
            <a:endParaRPr lang="zh-CN" altLang="en-US"/>
          </a:p>
          <a:p>
            <a:r>
              <a:rPr lang="zh-CN" altLang="en-US"/>
              <a:t>[4]刘中兵Java研究室. Java高手真经:Java Web 核心技术[M]. 电子工业出版社, 2009.</a:t>
            </a:r>
            <a:endParaRPr lang="zh-CN" altLang="en-US"/>
          </a:p>
          <a:p>
            <a:r>
              <a:rPr lang="zh-CN" altLang="en-US"/>
              <a:t>[5]Herbert Schildt. Java参考大全[M]. 清华大学出版社, 2006.</a:t>
            </a:r>
            <a:endParaRPr lang="zh-CN" altLang="en-US"/>
          </a:p>
          <a:p>
            <a:r>
              <a:rPr lang="zh-CN" altLang="en-US"/>
              <a:t>[6]王克宏, 柳西玲, 丁峰. Java技术教程[M]. 清华大学出版社, 2005.</a:t>
            </a:r>
            <a:endParaRPr lang="zh-CN" altLang="en-US"/>
          </a:p>
          <a:p>
            <a:r>
              <a:rPr lang="zh-CN" altLang="en-US"/>
              <a:t>[7]孙卫琴．Tomcat与Java Web开发技术详解（第2版）[M]．北京：电子工业出版社，2009．</a:t>
            </a:r>
            <a:endParaRPr lang="zh-CN" altLang="en-US"/>
          </a:p>
        </p:txBody>
      </p:sp>
      <p:sp>
        <p:nvSpPr>
          <p:cNvPr id="8" name="文本框 7"/>
          <p:cNvSpPr txBox="1"/>
          <p:nvPr/>
        </p:nvSpPr>
        <p:spPr>
          <a:xfrm>
            <a:off x="2126615" y="1170940"/>
            <a:ext cx="6476365" cy="706755"/>
          </a:xfrm>
          <a:prstGeom prst="rect">
            <a:avLst/>
          </a:prstGeom>
          <a:noFill/>
        </p:spPr>
        <p:txBody>
          <a:bodyPr wrap="square" rtlCol="0">
            <a:spAutoFit/>
          </a:bodyPr>
          <a:p>
            <a:pPr algn="ctr"/>
            <a:r>
              <a:rPr lang="zh-CN" altLang="en-US" sz="4000" b="1">
                <a:sym typeface="+mn-ea"/>
              </a:rPr>
              <a:t>参考文献</a:t>
            </a:r>
            <a:endParaRPr lang="zh-CN" altLang="en-US" sz="4000" b="1">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THREE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lIns="90000" tIns="46800" rIns="90000" bIns="46800"/>
          <a:lstStyle/>
          <a:p>
            <a:r>
              <a:rPr lang="en-US" altLang="zh-CN"/>
              <a:t>3</a:t>
            </a:r>
            <a:r>
              <a:rPr lang="zh-CN" altLang="en-US"/>
              <a:t>、论文结构</a:t>
            </a:r>
            <a:endParaRPr lang="zh-CN" altLang="en-US"/>
          </a:p>
        </p:txBody>
      </p:sp>
      <p:sp>
        <p:nvSpPr>
          <p:cNvPr id="2" name="文本占位符 1"/>
          <p:cNvSpPr/>
          <p:nvPr>
            <p:ph type="body" idx="1"/>
          </p:nvPr>
        </p:nvSpPr>
        <p:spPr/>
        <p:txBody>
          <a:bodyPr/>
          <a:p>
            <a:r>
              <a:rPr lang="en-US" altLang="zh-CN"/>
              <a:t> </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1345" y="482600"/>
            <a:ext cx="10515600" cy="5535295"/>
          </a:xfrm>
        </p:spPr>
        <p:txBody>
          <a:bodyPr>
            <a:noAutofit/>
          </a:bodyPr>
          <a:p>
            <a:r>
              <a:rPr lang="zh-CN" altLang="en-US" sz="1100"/>
              <a:t>1、题目</a:t>
            </a:r>
            <a:endParaRPr lang="zh-CN" altLang="en-US" sz="1100"/>
          </a:p>
          <a:p>
            <a:r>
              <a:rPr lang="zh-CN" altLang="en-US" sz="1100"/>
              <a:t>题目是文章的标签，是论文内容的高度概括，是论文的灵魂和核心，也是编制索引、查阅文献的重要线索。</a:t>
            </a:r>
            <a:endParaRPr lang="zh-CN" altLang="en-US" sz="1100"/>
          </a:p>
          <a:p>
            <a:r>
              <a:rPr lang="zh-CN" altLang="en-US" sz="1100"/>
              <a:t>2、摘要</a:t>
            </a:r>
            <a:endParaRPr lang="zh-CN" altLang="en-US" sz="1100"/>
          </a:p>
          <a:p>
            <a:r>
              <a:rPr lang="zh-CN" altLang="en-US" sz="1100"/>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endParaRPr lang="zh-CN" altLang="en-US" sz="1100"/>
          </a:p>
          <a:p>
            <a:r>
              <a:rPr lang="zh-CN" altLang="en-US" sz="1100"/>
              <a:t>3、关键词</a:t>
            </a:r>
            <a:endParaRPr lang="zh-CN" altLang="en-US" sz="1100"/>
          </a:p>
          <a:p>
            <a:r>
              <a:rPr lang="zh-CN" altLang="en-US" sz="1100"/>
              <a:t>关键词是为便于文献索引的制作而从论文中选出的最核心的专业性概念或词语。</a:t>
            </a:r>
            <a:endParaRPr lang="zh-CN" altLang="en-US" sz="1100"/>
          </a:p>
          <a:p>
            <a:r>
              <a:rPr lang="zh-CN" altLang="en-US" sz="1100"/>
              <a:t>4、序言</a:t>
            </a:r>
            <a:endParaRPr lang="zh-CN" altLang="en-US" sz="1100"/>
          </a:p>
          <a:p>
            <a:r>
              <a:rPr lang="zh-CN" altLang="en-US" sz="1100"/>
              <a:t>序言也叫引言、前言、绪论等，是放在正文前面的短文。</a:t>
            </a:r>
            <a:endParaRPr lang="zh-CN" altLang="en-US" sz="1100"/>
          </a:p>
          <a:p>
            <a:r>
              <a:rPr lang="zh-CN" altLang="en-US" sz="1100"/>
              <a:t>5、正文</a:t>
            </a:r>
            <a:endParaRPr lang="zh-CN" altLang="en-US" sz="1100"/>
          </a:p>
          <a:p>
            <a:r>
              <a:rPr lang="zh-CN" altLang="en-US" sz="1100"/>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endParaRPr lang="zh-CN" altLang="en-US" sz="1100"/>
          </a:p>
          <a:p>
            <a:r>
              <a:rPr lang="zh-CN" altLang="en-US" sz="1100"/>
              <a:t>6、结论是论文的收尾部分，写论证得到的结果。</a:t>
            </a:r>
            <a:endParaRPr lang="zh-CN" altLang="en-US" sz="1100"/>
          </a:p>
          <a:p>
            <a:r>
              <a:rPr lang="zh-CN" altLang="en-US" sz="1100"/>
              <a:t>7、致谢</a:t>
            </a:r>
            <a:endParaRPr lang="zh-CN" altLang="en-US" sz="1100"/>
          </a:p>
          <a:p>
            <a:r>
              <a:rPr lang="zh-CN" altLang="en-US" sz="1100"/>
              <a:t>为对直接或间接帮助过自己的人表示感谢，一般在论文结尾处应以简短的文字表示感谢。</a:t>
            </a:r>
            <a:endParaRPr lang="zh-CN" altLang="en-US" sz="1100"/>
          </a:p>
          <a:p>
            <a:r>
              <a:rPr lang="zh-CN" altLang="en-US" sz="1100"/>
              <a:t>8、参考文献(或引文注释)</a:t>
            </a:r>
            <a:endParaRPr lang="zh-CN" altLang="en-US" sz="1100"/>
          </a:p>
          <a:p>
            <a:r>
              <a:rPr lang="zh-CN" altLang="en-US" sz="1100"/>
              <a:t>在论文的末尾列出在研究这一课题和撰写论文过程中，参考和引用了哪些文献资料。     </a:t>
            </a:r>
            <a:endParaRPr lang="zh-CN" altLang="en-US" sz="11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FOUR</a:t>
            </a:r>
            <a:endParaRPr lang="en-US" altLang="zh-CN" sz="36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t>4</a:t>
            </a:r>
            <a:r>
              <a:rPr lang="zh-CN" altLang="en-US"/>
              <a:t>、致谢</a:t>
            </a:r>
            <a:endParaRPr lang="zh-CN" altLang="en-US"/>
          </a:p>
        </p:txBody>
      </p:sp>
      <p:sp>
        <p:nvSpPr>
          <p:cNvPr id="4" name="文本占位符 3"/>
          <p:cNvSpPr/>
          <p:nvPr>
            <p:ph type="body" idx="1"/>
          </p:nvPr>
        </p:nvSpPr>
        <p:spPr/>
        <p:txBody>
          <a:bodyPr/>
          <a:p>
            <a:r>
              <a:rPr lang="en-US" altLang="zh-CN"/>
              <a:t> </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73_1*i*0"/>
  <p:tag name="KSO_WM_TEMPLATE_CATEGORY" val="custom"/>
  <p:tag name="KSO_WM_TEMPLATE_INDEX" val="20185073"/>
  <p:tag name="KSO_WM_UNIT_INDEX" val="0"/>
</p:tagLst>
</file>

<file path=ppt/tags/tag10.xml><?xml version="1.0" encoding="utf-8"?>
<p:tagLst xmlns:p="http://schemas.openxmlformats.org/presentationml/2006/main">
  <p:tag name="KSO_WM_UNIT_LAYERLEVEL" val="1"/>
  <p:tag name="KSO_WM_UNIT_VALUE" val="30"/>
  <p:tag name="KSO_WM_UNIT_ISCONTENTSTITLE" val="0"/>
  <p:tag name="KSO_WM_UNIT_HIGHLIGHT" val="0"/>
  <p:tag name="KSO_WM_UNIT_COMPATIBLE" val="0"/>
  <p:tag name="KSO_WM_UNIT_CLEAR" val="0"/>
  <p:tag name="KSO_WM_UNIT_PRESET_TEXT" val="xx大学xx学院xx专业2018级毕业论文答辩"/>
  <p:tag name="KSO_WM_TAG_VERSION" val="1.0"/>
  <p:tag name="KSO_WM_BEAUTIFY_FLAG" val="#wm#"/>
  <p:tag name="KSO_WM_UNIT_TYPE" val="i"/>
  <p:tag name="KSO_WM_UNIT_ID" val="custom20188997_1*i*7"/>
  <p:tag name="KSO_WM_TEMPLATE_CATEGORY" val="custom"/>
  <p:tag name="KSO_WM_TEMPLATE_INDEX" val="20188997"/>
  <p:tag name="KSO_WM_UNIT_INDEX" val="7"/>
</p:tagLst>
</file>

<file path=ppt/tags/tag11.xml><?xml version="1.0" encoding="utf-8"?>
<p:tagLst xmlns:p="http://schemas.openxmlformats.org/presentationml/2006/main">
  <p:tag name="KSO_WM_TAG_VERSION" val="1.0"/>
  <p:tag name="KSO_WM_SLIDE_ITEM_CNT" val="2"/>
  <p:tag name="KSO_WM_SLIDE_LAYOUT" val="a_b_j"/>
  <p:tag name="KSO_WM_SLIDE_LAYOUT_CNT" val="1_1_1"/>
  <p:tag name="KSO_WM_SLIDE_TYPE" val="title"/>
  <p:tag name="KSO_WM_SLIDE_SUBTYPE" val="pureTxt"/>
  <p:tag name="KSO_WM_BEAUTIFY_FLAG" val="#wm#"/>
  <p:tag name="KSO_WM_COMBINE_RELATE_SLIDE_ID" val="background20185107_1"/>
  <p:tag name="KSO_WM_TEMPLATE_CATEGORY" val="custom"/>
  <p:tag name="KSO_WM_TEMPLATE_INDEX" val="20188997"/>
  <p:tag name="KSO_WM_SLIDE_ID" val="custom20188997_1"/>
  <p:tag name="KSO_WM_SLIDE_INDEX" val="1"/>
  <p:tag name="KSO_WM_TEMPLATE_SUBCATEGORY" val="combine"/>
  <p:tag name="KSO_WM_TEMPLATE_THUMBS_INDEX" val="1、2、3、4、6、8、10、12、13、14、"/>
</p:tagLst>
</file>

<file path=ppt/tags/tag1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1"/>
  <p:tag name="KSO_WM_UNIT_LAYERLEVEL" val="1_1_1"/>
  <p:tag name="KSO_WM_BEAUTIFY_FLAG" val="#wm#"/>
  <p:tag name="KSO_WM_DIAGRAM_GROUP_CODE" val="l1-1"/>
  <p:tag name="KSO_WM_UNIT_ID" val="custom20188997_2*l_h_i*1_1_1"/>
</p:tagLst>
</file>

<file path=ppt/tags/tag13.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
  <p:tag name="KSO_WM_UNIT_ISCONTENTSTITLE" val="0"/>
  <p:tag name="KSO_WM_UNIT_HIGHLIGHT" val="0"/>
  <p:tag name="KSO_WM_UNIT_COMPATIBLE" val="0"/>
  <p:tag name="KSO_WM_UNIT_CLEAR" val="0"/>
  <p:tag name="KSO_WM_BEAUTIFY_FLAG" val="#wm#"/>
  <p:tag name="KSO_WM_DIAGRAM_GROUP_CODE" val="l1_1"/>
  <p:tag name="KSO_WM_UNIT_ID" val="custom20188997_2*b*1"/>
  <p:tag name="KSO_WM_UNIT_PRESET_TEXT" val="目 录"/>
</p:tagLst>
</file>

<file path=ppt/tags/tag14.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2*i*2"/>
  <p:tag name="KSO_WM_TEMPLATE_CATEGORY" val="custom"/>
  <p:tag name="KSO_WM_TEMPLATE_INDEX" val="20188997"/>
  <p:tag name="KSO_WM_UNIT_INDEX" val="2"/>
</p:tagLst>
</file>

<file path=ppt/tags/tag1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UNIT_CLEAR" val="0"/>
  <p:tag name="KSO_WM_BEAUTIFY_FLAG" val="#wm#"/>
  <p:tag name="KSO_WM_DIAGRAM_GROUP_CODE" val="l1_1"/>
  <p:tag name="KSO_WM_UNIT_ID" val="custom20188997_2*a*1"/>
  <p:tag name="KSO_WM_UNIT_PRESET_TEXT" val="CONTENTS"/>
</p:tagLst>
</file>

<file path=ppt/tags/tag16.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UNIT_CLEAR" val="0"/>
  <p:tag name="KSO_WM_BEAUTIFY_FLAG" val="#wm#"/>
  <p:tag name="KSO_WM_DIAGRAM_GROUP_CODE" val="l1-1"/>
  <p:tag name="KSO_WM_UNIT_ID" val="custom20188997_2*l_h_f*1_1_1"/>
  <p:tag name="KSO_WM_UNIT_PRESET_TEXT" val="绪论"/>
</p:tagLst>
</file>

<file path=ppt/tags/tag1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1"/>
  <p:tag name="KSO_WM_UNIT_LAYERLEVEL" val="1_1_1"/>
  <p:tag name="KSO_WM_BEAUTIFY_FLAG" val="#wm#"/>
  <p:tag name="KSO_WM_DIAGRAM_GROUP_CODE" val="l1-1"/>
  <p:tag name="KSO_WM_UNIT_ID" val="custom20188997_2*l_h_i*1_2_1"/>
</p:tagLst>
</file>

<file path=ppt/tags/tag1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1"/>
  <p:tag name="KSO_WM_UNIT_LAYERLEVEL" val="1_1_1"/>
  <p:tag name="KSO_WM_BEAUTIFY_FLAG" val="#wm#"/>
  <p:tag name="KSO_WM_DIAGRAM_GROUP_CODE" val="l1-1"/>
  <p:tag name="KSO_WM_UNIT_ID" val="custom20188997_2*l_h_i*1_3_1"/>
</p:tagLst>
</file>

<file path=ppt/tags/tag1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1"/>
  <p:tag name="KSO_WM_UNIT_LAYERLEVEL" val="1_1_1"/>
  <p:tag name="KSO_WM_BEAUTIFY_FLAG" val="#wm#"/>
  <p:tag name="KSO_WM_DIAGRAM_GROUP_CODE" val="l1-1"/>
  <p:tag name="KSO_WM_UNIT_ID" val="custom20188997_2*l_h_i*1_4_1"/>
</p:tagLst>
</file>

<file path=ppt/tags/tag2.xml><?xml version="1.0" encoding="utf-8"?>
<p:tagLst xmlns:p="http://schemas.openxmlformats.org/presentationml/2006/main">
  <p:tag name="KSO_WM_TAG_VERSION" val="1.0"/>
  <p:tag name="KSO_WM_TEMPLATE_CATEGORY" val="custom"/>
  <p:tag name="KSO_WM_TEMPLATE_INDEX" val="20188997"/>
</p:tagLst>
</file>

<file path=ppt/tags/tag20.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1"/>
  <p:tag name="KSO_WM_UNIT_LAYERLEVEL" val="1_1_1"/>
  <p:tag name="KSO_WM_BEAUTIFY_FLAG" val="#wm#"/>
  <p:tag name="KSO_WM_DIAGRAM_GROUP_CODE" val="l1-1"/>
  <p:tag name="KSO_WM_UNIT_ID" val="custom20188997_2*l_h_i*1_5_1"/>
</p:tagLst>
</file>

<file path=ppt/tags/tag21.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2_1"/>
  <p:tag name="KSO_WM_UNIT_LAYERLEVEL" val="1_1_1"/>
  <p:tag name="KSO_WM_UNIT_VALUE" val="4"/>
  <p:tag name="KSO_WM_UNIT_HIGHLIGHT" val="0"/>
  <p:tag name="KSO_WM_UNIT_COMPATIBLE" val="0"/>
  <p:tag name="KSO_WM_UNIT_CLEAR" val="0"/>
  <p:tag name="KSO_WM_BEAUTIFY_FLAG" val="#wm#"/>
  <p:tag name="KSO_WM_DIAGRAM_GROUP_CODE" val="l1-1"/>
  <p:tag name="KSO_WM_UNIT_ID" val="custom20188997_2*l_h_f*1_2_1"/>
  <p:tag name="KSO_WM_UNIT_PRESET_TEXT" val="研究&#13;方法"/>
</p:tagLst>
</file>

<file path=ppt/tags/tag22.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4_1"/>
  <p:tag name="KSO_WM_UNIT_LAYERLEVEL" val="1_1_1"/>
  <p:tag name="KSO_WM_UNIT_VALUE" val="4"/>
  <p:tag name="KSO_WM_UNIT_HIGHLIGHT" val="0"/>
  <p:tag name="KSO_WM_UNIT_COMPATIBLE" val="0"/>
  <p:tag name="KSO_WM_UNIT_CLEAR" val="0"/>
  <p:tag name="KSO_WM_BEAUTIFY_FLAG" val="#wm#"/>
  <p:tag name="KSO_WM_DIAGRAM_GROUP_CODE" val="l1-1"/>
  <p:tag name="KSO_WM_UNIT_ID" val="custom20188997_2*l_h_f*1_4_1"/>
  <p:tag name="KSO_WM_UNIT_PRESET_TEXT" val="成果&#13;应用"/>
</p:tagLst>
</file>

<file path=ppt/tags/tag23.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5_1"/>
  <p:tag name="KSO_WM_UNIT_LAYERLEVEL" val="1_1_1"/>
  <p:tag name="KSO_WM_UNIT_VALUE" val="6"/>
  <p:tag name="KSO_WM_UNIT_HIGHLIGHT" val="0"/>
  <p:tag name="KSO_WM_UNIT_COMPATIBLE" val="0"/>
  <p:tag name="KSO_WM_UNIT_CLEAR" val="0"/>
  <p:tag name="KSO_WM_BEAUTIFY_FLAG" val="#wm#"/>
  <p:tag name="KSO_WM_DIAGRAM_GROUP_CODE" val="l1-1"/>
  <p:tag name="KSO_WM_UNIT_ID" val="custom20188997_2*l_h_f*1_5_1"/>
  <p:tag name="KSO_WM_UNIT_PRESET_TEXT" val="总结&#13;展望"/>
</p:tagLst>
</file>

<file path=ppt/tags/tag24.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3_1"/>
  <p:tag name="KSO_WM_UNIT_LAYERLEVEL" val="1_1_1"/>
  <p:tag name="KSO_WM_UNIT_VALUE" val="6"/>
  <p:tag name="KSO_WM_UNIT_HIGHLIGHT" val="0"/>
  <p:tag name="KSO_WM_UNIT_COMPATIBLE" val="0"/>
  <p:tag name="KSO_WM_UNIT_CLEAR" val="0"/>
  <p:tag name="KSO_WM_BEAUTIFY_FLAG" val="#wm#"/>
  <p:tag name="KSO_WM_DIAGRAM_GROUP_CODE" val="l1-1"/>
  <p:tag name="KSO_WM_UNIT_ID" val="custom20188997_2*l_h_f*1_3_1"/>
  <p:tag name="KSO_WM_UNIT_PRESET_TEXT" val="技术&#13;实践"/>
</p:tagLst>
</file>

<file path=ppt/tags/tag2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2"/>
  <p:tag name="KSO_WM_UNIT_LAYERLEVEL" val="1_1_1"/>
  <p:tag name="KSO_WM_BEAUTIFY_FLAG" val="#wm#"/>
  <p:tag name="KSO_WM_DIAGRAM_GROUP_CODE" val="l1-1"/>
  <p:tag name="KSO_WM_UNIT_ID" val="custom20188997_2*l_h_i*1_1_2"/>
</p:tagLst>
</file>

<file path=ppt/tags/tag2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3"/>
  <p:tag name="KSO_WM_UNIT_LAYERLEVEL" val="1_1_1"/>
  <p:tag name="KSO_WM_BEAUTIFY_FLAG" val="#wm#"/>
  <p:tag name="KSO_WM_DIAGRAM_GROUP_CODE" val="l1-1"/>
  <p:tag name="KSO_WM_UNIT_ID" val="custom20188997_2*l_h_i*1_1_3"/>
</p:tagLst>
</file>

<file path=ppt/tags/tag2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2"/>
  <p:tag name="KSO_WM_UNIT_LAYERLEVEL" val="1_1_1"/>
  <p:tag name="KSO_WM_BEAUTIFY_FLAG" val="#wm#"/>
  <p:tag name="KSO_WM_DIAGRAM_GROUP_CODE" val="l1-1"/>
  <p:tag name="KSO_WM_UNIT_ID" val="custom20188997_2*l_h_i*1_2_2"/>
</p:tagLst>
</file>

<file path=ppt/tags/tag2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3"/>
  <p:tag name="KSO_WM_UNIT_LAYERLEVEL" val="1_1_1"/>
  <p:tag name="KSO_WM_BEAUTIFY_FLAG" val="#wm#"/>
  <p:tag name="KSO_WM_DIAGRAM_GROUP_CODE" val="l1-1"/>
  <p:tag name="KSO_WM_UNIT_ID" val="custom20188997_2*l_h_i*1_2_3"/>
</p:tagLst>
</file>

<file path=ppt/tags/tag2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2"/>
  <p:tag name="KSO_WM_UNIT_LAYERLEVEL" val="1_1_1"/>
  <p:tag name="KSO_WM_BEAUTIFY_FLAG" val="#wm#"/>
  <p:tag name="KSO_WM_DIAGRAM_GROUP_CODE" val="l1-1"/>
  <p:tag name="KSO_WM_UNIT_ID" val="custom20188997_2*l_h_i*1_3_2"/>
</p:tagLst>
</file>

<file path=ppt/tags/tag3.xml><?xml version="1.0" encoding="utf-8"?>
<p:tagLst xmlns:p="http://schemas.openxmlformats.org/presentationml/2006/main">
  <p:tag name="KSO_WM_TAG_VERSION" val="1.0"/>
  <p:tag name="KSO_WM_TEMPLATE_CATEGORY" val="custom"/>
  <p:tag name="KSO_WM_TEMPLATE_INDEX" val="20188997"/>
</p:tagLst>
</file>

<file path=ppt/tags/tag30.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3"/>
  <p:tag name="KSO_WM_UNIT_LAYERLEVEL" val="1_1_1"/>
  <p:tag name="KSO_WM_BEAUTIFY_FLAG" val="#wm#"/>
  <p:tag name="KSO_WM_DIAGRAM_GROUP_CODE" val="l1-1"/>
  <p:tag name="KSO_WM_UNIT_ID" val="custom20188997_2*l_h_i*1_3_3"/>
</p:tagLst>
</file>

<file path=ppt/tags/tag31.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2"/>
  <p:tag name="KSO_WM_UNIT_LAYERLEVEL" val="1_1_1"/>
  <p:tag name="KSO_WM_BEAUTIFY_FLAG" val="#wm#"/>
  <p:tag name="KSO_WM_DIAGRAM_GROUP_CODE" val="l1-1"/>
  <p:tag name="KSO_WM_UNIT_ID" val="custom20188997_2*l_h_i*1_4_2"/>
</p:tagLst>
</file>

<file path=ppt/tags/tag3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3"/>
  <p:tag name="KSO_WM_UNIT_LAYERLEVEL" val="1_1_1"/>
  <p:tag name="KSO_WM_BEAUTIFY_FLAG" val="#wm#"/>
  <p:tag name="KSO_WM_DIAGRAM_GROUP_CODE" val="l1-1"/>
  <p:tag name="KSO_WM_UNIT_ID" val="custom20188997_2*l_h_i*1_4_3"/>
</p:tagLst>
</file>

<file path=ppt/tags/tag3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2"/>
  <p:tag name="KSO_WM_UNIT_LAYERLEVEL" val="1_1_1"/>
  <p:tag name="KSO_WM_BEAUTIFY_FLAG" val="#wm#"/>
  <p:tag name="KSO_WM_DIAGRAM_GROUP_CODE" val="l1-1"/>
  <p:tag name="KSO_WM_UNIT_ID" val="custom20188997_2*l_h_i*1_5_2"/>
</p:tagLst>
</file>

<file path=ppt/tags/tag3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3"/>
  <p:tag name="KSO_WM_UNIT_LAYERLEVEL" val="1_1_1"/>
  <p:tag name="KSO_WM_BEAUTIFY_FLAG" val="#wm#"/>
  <p:tag name="KSO_WM_DIAGRAM_GROUP_CODE" val="l1-1"/>
  <p:tag name="KSO_WM_UNIT_ID" val="custom20188997_2*l_h_i*1_5_3"/>
</p:tagLst>
</file>

<file path=ppt/tags/tag35.xml><?xml version="1.0" encoding="utf-8"?>
<p:tagLst xmlns:p="http://schemas.openxmlformats.org/presentationml/2006/main">
  <p:tag name="KSO_WM_TAG_VERSION" val="1.0"/>
  <p:tag name="KSO_WM_SLIDE_ITEM_CNT" val="5"/>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2"/>
  <p:tag name="KSO_WM_SLIDE_INDEX" val="2"/>
  <p:tag name="KSO_WM_DIAGRAM_GROUP_CODE" val="l1-1"/>
  <p:tag name="KSO_WM_TEMPLATE_SUBCATEGORY" val="combine"/>
</p:tagLst>
</file>

<file path=ppt/tags/tag36.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ID" val="custom20188997_3*a*1"/>
  <p:tag name="KSO_WM_UNIT_PRESET_TEXT" val="1. 绪论"/>
</p:tagLst>
</file>

<file path=ppt/tags/tag37.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UNIT_CLEAR" val="0"/>
  <p:tag name="KSO_WM_BEAUTIFY_FLAG" val="#wm#"/>
  <p:tag name="KSO_WM_UNIT_ID" val="custom20188997_3*e*1"/>
  <p:tag name="KSO_WM_UNIT_PRESET_TEXT" val="PART&#13;ONE"/>
</p:tagLst>
</file>

<file path=ppt/tags/tag38.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3"/>
  <p:tag name="KSO_WM_TEMPLATE_CATEGORY" val="custom"/>
  <p:tag name="KSO_WM_TEMPLATE_INDEX" val="20188997"/>
  <p:tag name="KSO_WM_SLIDE_ID" val="custom20188997_3"/>
  <p:tag name="KSO_WM_SLIDE_INDEX" val="3"/>
  <p:tag name="KSO_WM_TEMPLATE_SUBCATEGORY" val="combine"/>
</p:tagLst>
</file>

<file path=ppt/tags/tag39.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UNIT_CLEAR" val="0"/>
  <p:tag name="KSO_WM_BEAUTIFY_FLAG" val="#wm#"/>
  <p:tag name="KSO_WM_DIAGRAM_GROUP_CODE" val="l1_1"/>
  <p:tag name="KSO_WM_UNIT_ID" val="custom20188997_4*h_f*1_1"/>
  <p:tag name="KSO_WM_UNIT_PRESET_TEXT" val="作为概念的解说，请根据您的具体内容酌情进行修改，以便于让阅读者更容易理解您所提及的信息内容和更好地展示您的观点。"/>
</p:tagLst>
</file>

<file path=ppt/tags/tag4.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Lst>
</file>

<file path=ppt/tags/tag40.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41.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UNIT_CLEAR" val="0"/>
  <p:tag name="KSO_WM_BEAUTIFY_FLAG" val="#wm#"/>
  <p:tag name="KSO_WM_UNIT_ID" val="custom20188997_5*e*1"/>
  <p:tag name="KSO_WM_UNIT_PRESET_TEXT" val="PART&#13;TWO"/>
</p:tagLst>
</file>

<file path=ppt/tags/tag4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ID" val="custom20188997_5*a*1"/>
  <p:tag name="KSO_WM_UNIT_PRESET_TEXT" val="2. 研究方法"/>
</p:tagLst>
</file>

<file path=ppt/tags/tag43.xml><?xml version="1.0" encoding="utf-8"?>
<p:tagLst xmlns:p="http://schemas.openxmlformats.org/presentationml/2006/main">
  <p:tag name="KSO_WM_TAG_VERSION" val="1.0"/>
  <p:tag name="KSO_WM_SLIDE_ITEM_CNT" val="2"/>
  <p:tag name="KSO_WM_SLIDE_LAYOUT" val="a_e_f"/>
  <p:tag name="KSO_WM_SLIDE_LAYOUT_CNT" val="1_1_1"/>
  <p:tag name="KSO_WM_SLIDE_TYPE" val="sectionTitle"/>
  <p:tag name="KSO_WM_SLIDE_SUBTYPE" val="pureTxt"/>
  <p:tag name="KSO_WM_BEAUTIFY_FLAG" val="#wm#"/>
  <p:tag name="KSO_WM_COMBINE_RELATE_SLIDE_ID" val="background20185107_5"/>
  <p:tag name="KSO_WM_TEMPLATE_CATEGORY" val="custom"/>
  <p:tag name="KSO_WM_TEMPLATE_INDEX" val="20188997"/>
  <p:tag name="KSO_WM_SLIDE_ID" val="custom20188997_5"/>
  <p:tag name="KSO_WM_SLIDE_INDEX" val="5"/>
  <p:tag name="KSO_WM_TEMPLATE_SUBCATEGORY" val="combine"/>
</p:tagLst>
</file>

<file path=ppt/tags/tag44.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154"/>
  <p:tag name="KSO_WM_SLIDE_SIZE" val="884*287"/>
  <p:tag name="KSO_WM_COMBINE_RELATE_SLIDE_ID" val="background20185107_6"/>
  <p:tag name="KSO_WM_TEMPLATE_CATEGORY" val="custom"/>
  <p:tag name="KSO_WM_TEMPLATE_INDEX" val="20188997"/>
  <p:tag name="KSO_WM_SLIDE_ID" val="custom20188997_6"/>
  <p:tag name="KSO_WM_SLIDE_INDEX" val="6"/>
  <p:tag name="KSO_WM_DIAGRAM_GROUP_CODE" val="m1-1"/>
  <p:tag name="KSO_WM_TEMPLATE_SUBCATEGORY" val="combine"/>
</p:tagLst>
</file>

<file path=ppt/tags/tag45.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7*e*1"/>
  <p:tag name="KSO_WM_UNIT_PRESET_TEXT" val="PART&#13;THREE"/>
</p:tagLst>
</file>

<file path=ppt/tags/tag46.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7*a*1"/>
  <p:tag name="KSO_WM_UNIT_PRESET_TEXT" val="3. 技术实践"/>
</p:tagLst>
</file>

<file path=ppt/tags/tag47.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7"/>
  <p:tag name="KSO_WM_TEMPLATE_CATEGORY" val="custom"/>
  <p:tag name="KSO_WM_TEMPLATE_INDEX" val="20188997"/>
  <p:tag name="KSO_WM_SLIDE_ID" val="custom20188997_7"/>
  <p:tag name="KSO_WM_SLIDE_INDEX" val="7"/>
  <p:tag name="KSO_WM_TEMPLATE_SUBCATEGORY" val="combine"/>
</p:tagLst>
</file>

<file path=ppt/tags/tag48.xml><?xml version="1.0" encoding="utf-8"?>
<p:tagLst xmlns:p="http://schemas.openxmlformats.org/presentationml/2006/main">
  <p:tag name="KSO_WM_BEAUTIFY_FLAG" val="#wm#"/>
  <p:tag name="KSO_WM_TEMPLATE_CATEGORY" val="custom"/>
  <p:tag name="KSO_WM_TEMPLATE_INDEX" val="20188997"/>
</p:tagLst>
</file>

<file path=ppt/tags/tag49.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UNIT_CLEAR" val="0"/>
  <p:tag name="KSO_WM_BEAUTIFY_FLAG" val="#wm#"/>
  <p:tag name="KSO_WM_TAG_VERSION" val="1.0"/>
  <p:tag name="KSO_WM_UNIT_ID" val="custom20188997_9*e*1"/>
  <p:tag name="KSO_WM_UNIT_PRESET_TEXT" val="PART&#13;FOUR"/>
</p:tagLst>
</file>

<file path=ppt/tags/tag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a*1"/>
  <p:tag name="KSO_WM_UNIT_PRESET_TEXT" val="毕业论文答辩模版"/>
</p:tagLst>
</file>

<file path=ppt/tags/tag50.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97_9*a*1"/>
  <p:tag name="KSO_WM_UNIT_PRESET_TEXT" val="4. 成果应用"/>
</p:tagLst>
</file>

<file path=ppt/tags/tag51.xml><?xml version="1.0" encoding="utf-8"?>
<p:tagLst xmlns:p="http://schemas.openxmlformats.org/presentationml/2006/main">
  <p:tag name="KSO_WM_TAG_VERSION" val="1.0"/>
  <p:tag name="KSO_WM_SLIDE_ITEM_CNT" val="2"/>
  <p:tag name="KSO_WM_SLIDE_LAYOUT" val="a_f_e"/>
  <p:tag name="KSO_WM_SLIDE_LAYOUT_CNT" val="1_1_1"/>
  <p:tag name="KSO_WM_SLIDE_TYPE" val="sectionTitle"/>
  <p:tag name="KSO_WM_SLIDE_SUBTYPE" val="pureTxt"/>
  <p:tag name="KSO_WM_BEAUTIFY_FLAG" val="#wm#"/>
  <p:tag name="KSO_WM_COMBINE_RELATE_SLIDE_ID" val="background20185107_9"/>
  <p:tag name="KSO_WM_TEMPLATE_CATEGORY" val="custom"/>
  <p:tag name="KSO_WM_TEMPLATE_INDEX" val="20188997"/>
  <p:tag name="KSO_WM_SLIDE_ID" val="custom20188997_9"/>
  <p:tag name="KSO_WM_SLIDE_INDEX" val="9"/>
  <p:tag name="KSO_WM_TEMPLATE_SUBCATEGORY" val="combine"/>
</p:tagLst>
</file>

<file path=ppt/tags/tag5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4*a*1"/>
  <p:tag name="KSO_WM_UNIT_PRESET_TEXT" val="请老师批评指导"/>
</p:tagLst>
</file>

<file path=ppt/tags/tag53.xml><?xml version="1.0" encoding="utf-8"?>
<p:tagLst xmlns:p="http://schemas.openxmlformats.org/presentationml/2006/main">
  <p:tag name="KSO_WM_TEMPLATE_CATEGORY" val="custom"/>
  <p:tag name="KSO_WM_TEMPLATE_INDEX" val="20188997"/>
  <p:tag name="KSO_WM_UNIT_TYPE" val="b"/>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ID" val="custom20188997_14*b*1"/>
  <p:tag name="KSO_WM_UNIT_PRESET_TEXT" val="THANKS"/>
</p:tagLst>
</file>

<file path=ppt/tags/tag54.xml><?xml version="1.0" encoding="utf-8"?>
<p:tagLst xmlns:p="http://schemas.openxmlformats.org/presentationml/2006/main">
  <p:tag name="KSO_WM_TAG_VERSION" val="1.0"/>
  <p:tag name="KSO_WM_SLIDE_ITEM_CNT" val="1"/>
  <p:tag name="KSO_WM_SLIDE_LAYOUT" val="a_b"/>
  <p:tag name="KSO_WM_SLIDE_LAYOUT_CNT" val="1_1"/>
  <p:tag name="KSO_WM_SLIDE_TYPE" val="endPage"/>
  <p:tag name="KSO_WM_SLIDE_SUBTYPE" val="pureTxt"/>
  <p:tag name="KSO_WM_BEAUTIFY_FLAG" val="#wm#"/>
  <p:tag name="KSO_WM_COMBINE_RELATE_SLIDE_ID" val="background20185107_14"/>
  <p:tag name="KSO_WM_TEMPLATE_CATEGORY" val="custom"/>
  <p:tag name="KSO_WM_TEMPLATE_INDEX" val="20188997"/>
  <p:tag name="KSO_WM_SLIDE_ID" val="custom20188997_14"/>
  <p:tag name="KSO_WM_SLIDE_INDEX" val="14"/>
  <p:tag name="KSO_WM_TEMPLATE_SUBCATEGORY" val="combine"/>
</p:tagLst>
</file>

<file path=ppt/tags/tag6.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ID" val="custom20188997_1*b*1"/>
  <p:tag name="KSO_WM_UNIT_PRESET_TEXT" val="答辩学生：XXX    指导老师：XXX"/>
</p:tagLst>
</file>

<file path=ppt/tags/tag7.xml><?xml version="1.0" encoding="utf-8"?>
<p:tagLst xmlns:p="http://schemas.openxmlformats.org/presentationml/2006/main">
  <p:tag name="KSO_WM_TAG_VERSION" val="1.0"/>
  <p:tag name="KSO_WM_BEAUTIFY_FLAG" val="#wm#"/>
  <p:tag name="KSO_WM_UNIT_TYPE" val="i"/>
  <p:tag name="KSO_WM_UNIT_ID" val="custom20188997_1*i*2"/>
  <p:tag name="KSO_WM_TEMPLATE_CATEGORY" val="custom"/>
  <p:tag name="KSO_WM_TEMPLATE_INDEX" val="20188997"/>
  <p:tag name="KSO_WM_UNIT_INDEX" val="2"/>
</p:tagLst>
</file>

<file path=ppt/tags/tag8.xml><?xml version="1.0" encoding="utf-8"?>
<p:tagLst xmlns:p="http://schemas.openxmlformats.org/presentationml/2006/main">
  <p:tag name="KSO_WM_TEMPLATE_CATEGORY" val="custom"/>
  <p:tag name="KSO_WM_TEMPLATE_INDEX" val="20188997"/>
  <p:tag name="KSO_WM_TAG_VERSION" val="1.0"/>
  <p:tag name="KSO_WM_UNIT_TYPE" val="j"/>
  <p:tag name="KSO_WM_UNIT_INDEX" val="1"/>
  <p:tag name="KSO_WM_UNIT_LAYERLEVEL" val="1"/>
  <p:tag name="KSO_WM_UNIT_VALUE" val="276*362"/>
  <p:tag name="KSO_WM_UNIT_HIGHLIGHT" val="0"/>
  <p:tag name="KSO_WM_UNIT_COMPATIBLE" val="1"/>
  <p:tag name="KSO_WM_UNIT_CLEAR" val="0"/>
  <p:tag name="KSO_WM_BEAUTIFY_FLAG" val="#wm#"/>
  <p:tag name="KSO_WM_UNIT_ID" val="custom20188997_1*j*1"/>
</p:tagLst>
</file>

<file path=ppt/tags/tag9.xml><?xml version="1.0" encoding="utf-8"?>
<p:tagLst xmlns:p="http://schemas.openxmlformats.org/presentationml/2006/main">
  <p:tag name="KSO_WM_TAG_VERSION" val="1.0"/>
  <p:tag name="KSO_WM_BEAUTIFY_FLAG" val="#wm#"/>
  <p:tag name="KSO_WM_UNIT_TYPE" val="i"/>
  <p:tag name="KSO_WM_UNIT_ID" val="custom20188997_1*i*6"/>
  <p:tag name="KSO_WM_TEMPLATE_CATEGORY" val="custom"/>
  <p:tag name="KSO_WM_TEMPLATE_INDEX" val="20188997"/>
  <p:tag name="KSO_WM_UNIT_INDEX" val="6"/>
</p:tagLst>
</file>

<file path=ppt/theme/theme1.xml><?xml version="1.0" encoding="utf-8"?>
<a:theme xmlns:a="http://schemas.openxmlformats.org/drawingml/2006/main" name="1_Office 主题​​">
  <a:themeElements>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2.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3.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4.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5.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1392</Words>
  <Application>WPS 演示</Application>
  <PresentationFormat>宽屏</PresentationFormat>
  <Paragraphs>96</Paragraphs>
  <Slides>10</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Impact</vt:lpstr>
      <vt:lpstr>微软雅黑</vt:lpstr>
      <vt:lpstr>Arial Unicode MS</vt:lpstr>
      <vt:lpstr>等线</vt:lpstr>
      <vt:lpstr>仿宋</vt:lpstr>
      <vt:lpstr>1_Office 主题​​</vt:lpstr>
      <vt:lpstr>毕业论文开题报告</vt:lpstr>
      <vt:lpstr>PowerPoint 演示文稿</vt:lpstr>
      <vt:lpstr>1、选题意义</vt:lpstr>
      <vt:lpstr>PowerPoint 演示文稿</vt:lpstr>
      <vt:lpstr>2、参考文献</vt:lpstr>
      <vt:lpstr>PowerPoint 演示文稿</vt:lpstr>
      <vt:lpstr>3、论文结构</vt:lpstr>
      <vt:lpstr>PowerPoint 演示文稿</vt:lpstr>
      <vt:lpstr>4、致谢</vt:lpstr>
      <vt:lpstr>请老师批评指导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10</cp:revision>
  <dcterms:created xsi:type="dcterms:W3CDTF">2018-04-18T06:53:00Z</dcterms:created>
  <dcterms:modified xsi:type="dcterms:W3CDTF">2018-10-15T02:40:32Z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