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918" y="-1920"/>
      </p:cViewPr>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91CB4-1579-46A4-AD8E-B68C9A769D13}" type="datetimeFigureOut">
              <a:rPr lang="en-CA" smtClean="0"/>
              <a:t>2013-10-03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087DF-A252-433C-A54F-35F1BAC6DEB9}" type="slidenum">
              <a:rPr lang="en-CA" smtClean="0"/>
              <a:t>‹#›</a:t>
            </a:fld>
            <a:endParaRPr lang="en-CA"/>
          </a:p>
        </p:txBody>
      </p:sp>
    </p:spTree>
    <p:extLst>
      <p:ext uri="{BB962C8B-B14F-4D97-AF65-F5344CB8AC3E}">
        <p14:creationId xmlns:p14="http://schemas.microsoft.com/office/powerpoint/2010/main" val="1836667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65087DF-A252-433C-A54F-35F1BAC6DEB9}" type="slidenum">
              <a:rPr lang="en-CA" smtClean="0"/>
              <a:t>1</a:t>
            </a:fld>
            <a:endParaRPr lang="en-CA"/>
          </a:p>
        </p:txBody>
      </p:sp>
    </p:spTree>
    <p:extLst>
      <p:ext uri="{BB962C8B-B14F-4D97-AF65-F5344CB8AC3E}">
        <p14:creationId xmlns:p14="http://schemas.microsoft.com/office/powerpoint/2010/main" val="3316710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65087DF-A252-433C-A54F-35F1BAC6DEB9}" type="slidenum">
              <a:rPr lang="en-CA" smtClean="0"/>
              <a:t>2</a:t>
            </a:fld>
            <a:endParaRPr lang="en-CA"/>
          </a:p>
        </p:txBody>
      </p:sp>
    </p:spTree>
    <p:extLst>
      <p:ext uri="{BB962C8B-B14F-4D97-AF65-F5344CB8AC3E}">
        <p14:creationId xmlns:p14="http://schemas.microsoft.com/office/powerpoint/2010/main" val="1146942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6AB1907-1315-4150-90A9-DD36A1A3E326}" type="datetimeFigureOut">
              <a:rPr lang="en-CA" smtClean="0"/>
              <a:t>2013-10-03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F3A961-7781-4735-805F-DA4A98A4A2A8}" type="slidenum">
              <a:rPr lang="en-CA" smtClean="0"/>
              <a:t>‹#›</a:t>
            </a:fld>
            <a:endParaRPr lang="en-CA"/>
          </a:p>
        </p:txBody>
      </p:sp>
    </p:spTree>
    <p:extLst>
      <p:ext uri="{BB962C8B-B14F-4D97-AF65-F5344CB8AC3E}">
        <p14:creationId xmlns:p14="http://schemas.microsoft.com/office/powerpoint/2010/main" val="179697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6AB1907-1315-4150-90A9-DD36A1A3E326}" type="datetimeFigureOut">
              <a:rPr lang="en-CA" smtClean="0"/>
              <a:t>2013-10-03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F3A961-7781-4735-805F-DA4A98A4A2A8}" type="slidenum">
              <a:rPr lang="en-CA" smtClean="0"/>
              <a:t>‹#›</a:t>
            </a:fld>
            <a:endParaRPr lang="en-CA"/>
          </a:p>
        </p:txBody>
      </p:sp>
    </p:spTree>
    <p:extLst>
      <p:ext uri="{BB962C8B-B14F-4D97-AF65-F5344CB8AC3E}">
        <p14:creationId xmlns:p14="http://schemas.microsoft.com/office/powerpoint/2010/main" val="21158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6AB1907-1315-4150-90A9-DD36A1A3E326}" type="datetimeFigureOut">
              <a:rPr lang="en-CA" smtClean="0"/>
              <a:t>2013-10-03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F3A961-7781-4735-805F-DA4A98A4A2A8}" type="slidenum">
              <a:rPr lang="en-CA" smtClean="0"/>
              <a:t>‹#›</a:t>
            </a:fld>
            <a:endParaRPr lang="en-CA"/>
          </a:p>
        </p:txBody>
      </p:sp>
    </p:spTree>
    <p:extLst>
      <p:ext uri="{BB962C8B-B14F-4D97-AF65-F5344CB8AC3E}">
        <p14:creationId xmlns:p14="http://schemas.microsoft.com/office/powerpoint/2010/main" val="279102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6AB1907-1315-4150-90A9-DD36A1A3E326}" type="datetimeFigureOut">
              <a:rPr lang="en-CA" smtClean="0"/>
              <a:t>2013-10-03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F3A961-7781-4735-805F-DA4A98A4A2A8}" type="slidenum">
              <a:rPr lang="en-CA" smtClean="0"/>
              <a:t>‹#›</a:t>
            </a:fld>
            <a:endParaRPr lang="en-CA"/>
          </a:p>
        </p:txBody>
      </p:sp>
    </p:spTree>
    <p:extLst>
      <p:ext uri="{BB962C8B-B14F-4D97-AF65-F5344CB8AC3E}">
        <p14:creationId xmlns:p14="http://schemas.microsoft.com/office/powerpoint/2010/main" val="30427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AB1907-1315-4150-90A9-DD36A1A3E326}" type="datetimeFigureOut">
              <a:rPr lang="en-CA" smtClean="0"/>
              <a:t>2013-10-03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F3A961-7781-4735-805F-DA4A98A4A2A8}" type="slidenum">
              <a:rPr lang="en-CA" smtClean="0"/>
              <a:t>‹#›</a:t>
            </a:fld>
            <a:endParaRPr lang="en-CA"/>
          </a:p>
        </p:txBody>
      </p:sp>
    </p:spTree>
    <p:extLst>
      <p:ext uri="{BB962C8B-B14F-4D97-AF65-F5344CB8AC3E}">
        <p14:creationId xmlns:p14="http://schemas.microsoft.com/office/powerpoint/2010/main" val="1291687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76AB1907-1315-4150-90A9-DD36A1A3E326}" type="datetimeFigureOut">
              <a:rPr lang="en-CA" smtClean="0"/>
              <a:t>2013-10-03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F3A961-7781-4735-805F-DA4A98A4A2A8}" type="slidenum">
              <a:rPr lang="en-CA" smtClean="0"/>
              <a:t>‹#›</a:t>
            </a:fld>
            <a:endParaRPr lang="en-CA"/>
          </a:p>
        </p:txBody>
      </p:sp>
    </p:spTree>
    <p:extLst>
      <p:ext uri="{BB962C8B-B14F-4D97-AF65-F5344CB8AC3E}">
        <p14:creationId xmlns:p14="http://schemas.microsoft.com/office/powerpoint/2010/main" val="257026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76AB1907-1315-4150-90A9-DD36A1A3E326}" type="datetimeFigureOut">
              <a:rPr lang="en-CA" smtClean="0"/>
              <a:t>2013-10-03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BF3A961-7781-4735-805F-DA4A98A4A2A8}" type="slidenum">
              <a:rPr lang="en-CA" smtClean="0"/>
              <a:t>‹#›</a:t>
            </a:fld>
            <a:endParaRPr lang="en-CA"/>
          </a:p>
        </p:txBody>
      </p:sp>
    </p:spTree>
    <p:extLst>
      <p:ext uri="{BB962C8B-B14F-4D97-AF65-F5344CB8AC3E}">
        <p14:creationId xmlns:p14="http://schemas.microsoft.com/office/powerpoint/2010/main" val="4099050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76AB1907-1315-4150-90A9-DD36A1A3E326}" type="datetimeFigureOut">
              <a:rPr lang="en-CA" smtClean="0"/>
              <a:t>2013-10-03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BF3A961-7781-4735-805F-DA4A98A4A2A8}" type="slidenum">
              <a:rPr lang="en-CA" smtClean="0"/>
              <a:t>‹#›</a:t>
            </a:fld>
            <a:endParaRPr lang="en-CA"/>
          </a:p>
        </p:txBody>
      </p:sp>
    </p:spTree>
    <p:extLst>
      <p:ext uri="{BB962C8B-B14F-4D97-AF65-F5344CB8AC3E}">
        <p14:creationId xmlns:p14="http://schemas.microsoft.com/office/powerpoint/2010/main" val="26461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B1907-1315-4150-90A9-DD36A1A3E326}" type="datetimeFigureOut">
              <a:rPr lang="en-CA" smtClean="0"/>
              <a:t>2013-10-03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BF3A961-7781-4735-805F-DA4A98A4A2A8}" type="slidenum">
              <a:rPr lang="en-CA" smtClean="0"/>
              <a:t>‹#›</a:t>
            </a:fld>
            <a:endParaRPr lang="en-CA"/>
          </a:p>
        </p:txBody>
      </p:sp>
    </p:spTree>
    <p:extLst>
      <p:ext uri="{BB962C8B-B14F-4D97-AF65-F5344CB8AC3E}">
        <p14:creationId xmlns:p14="http://schemas.microsoft.com/office/powerpoint/2010/main" val="97283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AB1907-1315-4150-90A9-DD36A1A3E326}" type="datetimeFigureOut">
              <a:rPr lang="en-CA" smtClean="0"/>
              <a:t>2013-10-03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F3A961-7781-4735-805F-DA4A98A4A2A8}" type="slidenum">
              <a:rPr lang="en-CA" smtClean="0"/>
              <a:t>‹#›</a:t>
            </a:fld>
            <a:endParaRPr lang="en-CA"/>
          </a:p>
        </p:txBody>
      </p:sp>
    </p:spTree>
    <p:extLst>
      <p:ext uri="{BB962C8B-B14F-4D97-AF65-F5344CB8AC3E}">
        <p14:creationId xmlns:p14="http://schemas.microsoft.com/office/powerpoint/2010/main" val="426626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AB1907-1315-4150-90A9-DD36A1A3E326}" type="datetimeFigureOut">
              <a:rPr lang="en-CA" smtClean="0"/>
              <a:t>2013-10-03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F3A961-7781-4735-805F-DA4A98A4A2A8}" type="slidenum">
              <a:rPr lang="en-CA" smtClean="0"/>
              <a:t>‹#›</a:t>
            </a:fld>
            <a:endParaRPr lang="en-CA"/>
          </a:p>
        </p:txBody>
      </p:sp>
    </p:spTree>
    <p:extLst>
      <p:ext uri="{BB962C8B-B14F-4D97-AF65-F5344CB8AC3E}">
        <p14:creationId xmlns:p14="http://schemas.microsoft.com/office/powerpoint/2010/main" val="361688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B1907-1315-4150-90A9-DD36A1A3E326}" type="datetimeFigureOut">
              <a:rPr lang="en-CA" smtClean="0"/>
              <a:t>2013-10-03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3A961-7781-4735-805F-DA4A98A4A2A8}" type="slidenum">
              <a:rPr lang="en-CA" smtClean="0"/>
              <a:t>‹#›</a:t>
            </a:fld>
            <a:endParaRPr lang="en-CA"/>
          </a:p>
        </p:txBody>
      </p:sp>
    </p:spTree>
    <p:extLst>
      <p:ext uri="{BB962C8B-B14F-4D97-AF65-F5344CB8AC3E}">
        <p14:creationId xmlns:p14="http://schemas.microsoft.com/office/powerpoint/2010/main" val="24109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7175" y="3155950"/>
            <a:ext cx="1841500" cy="825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Database</a:t>
            </a:r>
            <a:endParaRPr lang="en-CA" dirty="0"/>
          </a:p>
        </p:txBody>
      </p:sp>
      <p:sp>
        <p:nvSpPr>
          <p:cNvPr id="6" name="Rounded Rectangle 5"/>
          <p:cNvSpPr/>
          <p:nvPr/>
        </p:nvSpPr>
        <p:spPr>
          <a:xfrm>
            <a:off x="4244975" y="800100"/>
            <a:ext cx="1485900" cy="63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smtClean="0"/>
              <a:t>Stock Handler</a:t>
            </a:r>
            <a:endParaRPr lang="en-CA" dirty="0"/>
          </a:p>
        </p:txBody>
      </p:sp>
      <p:sp>
        <p:nvSpPr>
          <p:cNvPr id="7" name="Rounded Rectangle 6"/>
          <p:cNvSpPr/>
          <p:nvPr/>
        </p:nvSpPr>
        <p:spPr>
          <a:xfrm>
            <a:off x="4244975" y="1978025"/>
            <a:ext cx="1485900" cy="63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smtClean="0"/>
              <a:t>Manager</a:t>
            </a:r>
            <a:endParaRPr lang="en-CA" dirty="0"/>
          </a:p>
        </p:txBody>
      </p:sp>
      <p:sp>
        <p:nvSpPr>
          <p:cNvPr id="8" name="Rounded Rectangle 7"/>
          <p:cNvSpPr/>
          <p:nvPr/>
        </p:nvSpPr>
        <p:spPr>
          <a:xfrm>
            <a:off x="6403975" y="800100"/>
            <a:ext cx="1485900" cy="63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smtClean="0"/>
              <a:t>Shipper</a:t>
            </a:r>
            <a:endParaRPr lang="en-CA" dirty="0"/>
          </a:p>
        </p:txBody>
      </p:sp>
      <p:sp>
        <p:nvSpPr>
          <p:cNvPr id="9" name="Rounded Rectangle 8"/>
          <p:cNvSpPr/>
          <p:nvPr/>
        </p:nvSpPr>
        <p:spPr>
          <a:xfrm>
            <a:off x="2085975" y="800100"/>
            <a:ext cx="1485900" cy="63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smtClean="0"/>
              <a:t>Receiver</a:t>
            </a:r>
            <a:endParaRPr lang="en-CA" dirty="0"/>
          </a:p>
        </p:txBody>
      </p:sp>
      <p:cxnSp>
        <p:nvCxnSpPr>
          <p:cNvPr id="24" name="Straight Arrow Connector 23"/>
          <p:cNvCxnSpPr>
            <a:stCxn id="7" idx="2"/>
            <a:endCxn id="4" idx="0"/>
          </p:cNvCxnSpPr>
          <p:nvPr/>
        </p:nvCxnSpPr>
        <p:spPr>
          <a:xfrm>
            <a:off x="4987925" y="2613025"/>
            <a:ext cx="0" cy="542925"/>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87925" y="1435100"/>
            <a:ext cx="0" cy="542925"/>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9" idx="2"/>
            <a:endCxn id="4" idx="1"/>
          </p:cNvCxnSpPr>
          <p:nvPr/>
        </p:nvCxnSpPr>
        <p:spPr>
          <a:xfrm rot="16200000" flipH="1">
            <a:off x="2381250" y="1882775"/>
            <a:ext cx="2133600" cy="1238250"/>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8" idx="2"/>
            <a:endCxn id="4" idx="3"/>
          </p:cNvCxnSpPr>
          <p:nvPr/>
        </p:nvCxnSpPr>
        <p:spPr>
          <a:xfrm rot="5400000">
            <a:off x="5461000" y="1882775"/>
            <a:ext cx="2133600" cy="1238250"/>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7" idx="1"/>
          </p:cNvCxnSpPr>
          <p:nvPr/>
        </p:nvCxnSpPr>
        <p:spPr>
          <a:xfrm>
            <a:off x="2828925" y="1435100"/>
            <a:ext cx="1416050" cy="8604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2"/>
            <a:endCxn id="7" idx="3"/>
          </p:cNvCxnSpPr>
          <p:nvPr/>
        </p:nvCxnSpPr>
        <p:spPr>
          <a:xfrm flipH="1">
            <a:off x="5730875" y="1435100"/>
            <a:ext cx="1416050" cy="8604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276350" y="247650"/>
            <a:ext cx="2686050" cy="369332"/>
          </a:xfrm>
          <a:prstGeom prst="rect">
            <a:avLst/>
          </a:prstGeom>
          <a:noFill/>
        </p:spPr>
        <p:txBody>
          <a:bodyPr wrap="square" rtlCol="0">
            <a:spAutoFit/>
          </a:bodyPr>
          <a:lstStyle/>
          <a:p>
            <a:r>
              <a:rPr lang="en-CA" dirty="0" smtClean="0"/>
              <a:t>Where To Start</a:t>
            </a:r>
            <a:endParaRPr lang="en-CA" dirty="0"/>
          </a:p>
        </p:txBody>
      </p:sp>
      <p:sp>
        <p:nvSpPr>
          <p:cNvPr id="41" name="TextBox 40"/>
          <p:cNvSpPr txBox="1"/>
          <p:nvPr/>
        </p:nvSpPr>
        <p:spPr>
          <a:xfrm>
            <a:off x="1114425" y="4295775"/>
            <a:ext cx="7343775" cy="646331"/>
          </a:xfrm>
          <a:prstGeom prst="rect">
            <a:avLst/>
          </a:prstGeom>
          <a:noFill/>
        </p:spPr>
        <p:txBody>
          <a:bodyPr wrap="square" rtlCol="0">
            <a:spAutoFit/>
          </a:bodyPr>
          <a:lstStyle/>
          <a:p>
            <a:r>
              <a:rPr lang="en-CA" dirty="0"/>
              <a:t>We split the project into </a:t>
            </a:r>
            <a:r>
              <a:rPr lang="en-CA" dirty="0" smtClean="0"/>
              <a:t>5 parts.</a:t>
            </a:r>
            <a:r>
              <a:rPr lang="en-CA" dirty="0"/>
              <a:t> </a:t>
            </a:r>
            <a:r>
              <a:rPr lang="en-CA" dirty="0" smtClean="0"/>
              <a:t> Because all the functions </a:t>
            </a:r>
            <a:r>
              <a:rPr lang="en-CA" dirty="0"/>
              <a:t>rely on </a:t>
            </a:r>
            <a:r>
              <a:rPr lang="en-CA" dirty="0" smtClean="0"/>
              <a:t>database, and every part have independent user interface, </a:t>
            </a:r>
            <a:r>
              <a:rPr lang="en-CA" dirty="0"/>
              <a:t>we plan to build </a:t>
            </a:r>
            <a:r>
              <a:rPr lang="en-CA" dirty="0" smtClean="0"/>
              <a:t>them </a:t>
            </a:r>
            <a:r>
              <a:rPr lang="en-CA" dirty="0"/>
              <a:t>first. </a:t>
            </a:r>
            <a:endParaRPr lang="en-CA" dirty="0" smtClean="0"/>
          </a:p>
        </p:txBody>
      </p:sp>
      <p:sp>
        <p:nvSpPr>
          <p:cNvPr id="42" name="TextBox 41"/>
          <p:cNvSpPr txBox="1"/>
          <p:nvPr/>
        </p:nvSpPr>
        <p:spPr>
          <a:xfrm>
            <a:off x="1114425" y="5217299"/>
            <a:ext cx="7343775" cy="923330"/>
          </a:xfrm>
          <a:prstGeom prst="rect">
            <a:avLst/>
          </a:prstGeom>
          <a:noFill/>
        </p:spPr>
        <p:txBody>
          <a:bodyPr wrap="square" rtlCol="0">
            <a:spAutoFit/>
          </a:bodyPr>
          <a:lstStyle/>
          <a:p>
            <a:r>
              <a:rPr lang="en-CA" dirty="0" smtClean="0"/>
              <a:t>Then, we plan to debug code of each function with their  UI together. We have assign tasks to individual, therefore each part of function can be debugged at the same time.</a:t>
            </a:r>
          </a:p>
        </p:txBody>
      </p:sp>
      <p:sp>
        <p:nvSpPr>
          <p:cNvPr id="43" name="TextBox 42"/>
          <p:cNvSpPr txBox="1"/>
          <p:nvPr/>
        </p:nvSpPr>
        <p:spPr>
          <a:xfrm>
            <a:off x="0" y="3534807"/>
            <a:ext cx="4349750" cy="923330"/>
          </a:xfrm>
          <a:prstGeom prst="rect">
            <a:avLst/>
          </a:prstGeom>
          <a:noFill/>
        </p:spPr>
        <p:txBody>
          <a:bodyPr wrap="square" rtlCol="0">
            <a:spAutoFit/>
          </a:bodyPr>
          <a:lstStyle/>
          <a:p>
            <a:r>
              <a:rPr lang="en-CA" dirty="0" smtClean="0">
                <a:solidFill>
                  <a:srgbClr val="FF0000"/>
                </a:solidFill>
              </a:rPr>
              <a:t>(Maybe just put a graph here is better? I don’t think other have interest in reading the words)</a:t>
            </a:r>
            <a:endParaRPr lang="en-CA" dirty="0">
              <a:solidFill>
                <a:srgbClr val="FF0000"/>
              </a:solidFill>
            </a:endParaRPr>
          </a:p>
        </p:txBody>
      </p:sp>
    </p:spTree>
    <p:extLst>
      <p:ext uri="{BB962C8B-B14F-4D97-AF65-F5344CB8AC3E}">
        <p14:creationId xmlns:p14="http://schemas.microsoft.com/office/powerpoint/2010/main" val="1908525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6250" y="200025"/>
            <a:ext cx="1409700" cy="400110"/>
          </a:xfrm>
          <a:prstGeom prst="rect">
            <a:avLst/>
          </a:prstGeom>
          <a:noFill/>
        </p:spPr>
        <p:txBody>
          <a:bodyPr wrap="square" rtlCol="0">
            <a:spAutoFit/>
          </a:bodyPr>
          <a:lstStyle/>
          <a:p>
            <a:r>
              <a:rPr lang="en-CA" sz="2000" dirty="0" smtClean="0"/>
              <a:t>Challenges</a:t>
            </a:r>
            <a:endParaRPr lang="en-CA" sz="2000" dirty="0"/>
          </a:p>
        </p:txBody>
      </p:sp>
      <p:sp>
        <p:nvSpPr>
          <p:cNvPr id="5" name="TextBox 4"/>
          <p:cNvSpPr txBox="1"/>
          <p:nvPr/>
        </p:nvSpPr>
        <p:spPr>
          <a:xfrm>
            <a:off x="1181100" y="800100"/>
            <a:ext cx="1304925" cy="369332"/>
          </a:xfrm>
          <a:prstGeom prst="rect">
            <a:avLst/>
          </a:prstGeom>
          <a:noFill/>
        </p:spPr>
        <p:txBody>
          <a:bodyPr wrap="square" rtlCol="0">
            <a:spAutoFit/>
          </a:bodyPr>
          <a:lstStyle/>
          <a:p>
            <a:r>
              <a:rPr lang="en-CA" dirty="0" smtClean="0"/>
              <a:t>1.Database</a:t>
            </a:r>
            <a:endParaRPr lang="en-CA" dirty="0"/>
          </a:p>
        </p:txBody>
      </p:sp>
      <p:sp>
        <p:nvSpPr>
          <p:cNvPr id="6" name="TextBox 5"/>
          <p:cNvSpPr txBox="1"/>
          <p:nvPr/>
        </p:nvSpPr>
        <p:spPr>
          <a:xfrm>
            <a:off x="1181099" y="1514475"/>
            <a:ext cx="1304925" cy="646331"/>
          </a:xfrm>
          <a:prstGeom prst="rect">
            <a:avLst/>
          </a:prstGeom>
          <a:noFill/>
        </p:spPr>
        <p:txBody>
          <a:bodyPr wrap="square" rtlCol="0">
            <a:spAutoFit/>
          </a:bodyPr>
          <a:lstStyle/>
          <a:p>
            <a:r>
              <a:rPr lang="en-CA" dirty="0" smtClean="0"/>
              <a:t>2.Algorithm</a:t>
            </a:r>
            <a:endParaRPr lang="en-CA" dirty="0" smtClean="0"/>
          </a:p>
          <a:p>
            <a:endParaRPr lang="en-CA" dirty="0"/>
          </a:p>
        </p:txBody>
      </p:sp>
      <p:sp>
        <p:nvSpPr>
          <p:cNvPr id="7" name="TextBox 6"/>
          <p:cNvSpPr txBox="1"/>
          <p:nvPr/>
        </p:nvSpPr>
        <p:spPr>
          <a:xfrm>
            <a:off x="1833561" y="2160806"/>
            <a:ext cx="7624764" cy="923330"/>
          </a:xfrm>
          <a:prstGeom prst="rect">
            <a:avLst/>
          </a:prstGeom>
          <a:noFill/>
        </p:spPr>
        <p:txBody>
          <a:bodyPr wrap="square" rtlCol="0">
            <a:spAutoFit/>
          </a:bodyPr>
          <a:lstStyle/>
          <a:p>
            <a:r>
              <a:rPr lang="en-CA" sz="1600" dirty="0"/>
              <a:t>Figure out most efficient routes to take to gather all products for shipment</a:t>
            </a:r>
            <a:endParaRPr lang="en-CA" sz="1600" dirty="0" smtClean="0"/>
          </a:p>
          <a:p>
            <a:endParaRPr lang="en-CA" dirty="0" smtClean="0"/>
          </a:p>
          <a:p>
            <a:endParaRPr lang="en-CA" dirty="0"/>
          </a:p>
        </p:txBody>
      </p:sp>
      <p:sp>
        <p:nvSpPr>
          <p:cNvPr id="2" name="Rectangle 1"/>
          <p:cNvSpPr/>
          <p:nvPr/>
        </p:nvSpPr>
        <p:spPr>
          <a:xfrm>
            <a:off x="2654300" y="3605986"/>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654300" y="3848874"/>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2654300" y="4091762"/>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3" name="Rectangle 2"/>
          <p:cNvSpPr/>
          <p:nvPr/>
        </p:nvSpPr>
        <p:spPr>
          <a:xfrm>
            <a:off x="2654300" y="4344188"/>
            <a:ext cx="238125"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solidFill>
                <a:srgbClr val="FF0000"/>
              </a:solidFill>
            </a:endParaRPr>
          </a:p>
        </p:txBody>
      </p:sp>
      <p:sp>
        <p:nvSpPr>
          <p:cNvPr id="12" name="Rectangle 11"/>
          <p:cNvSpPr/>
          <p:nvPr/>
        </p:nvSpPr>
        <p:spPr>
          <a:xfrm>
            <a:off x="3987699" y="5800073"/>
            <a:ext cx="66880" cy="151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3201987" y="3605986"/>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3201987" y="3848874"/>
            <a:ext cx="342900" cy="22663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sp>
        <p:nvSpPr>
          <p:cNvPr id="15" name="Rectangle 14"/>
          <p:cNvSpPr/>
          <p:nvPr/>
        </p:nvSpPr>
        <p:spPr>
          <a:xfrm>
            <a:off x="3201987" y="4091762"/>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6" name="Rectangle 15"/>
          <p:cNvSpPr/>
          <p:nvPr/>
        </p:nvSpPr>
        <p:spPr>
          <a:xfrm>
            <a:off x="3201987" y="4340593"/>
            <a:ext cx="238125"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p:cNvSpPr/>
          <p:nvPr/>
        </p:nvSpPr>
        <p:spPr>
          <a:xfrm>
            <a:off x="3330524" y="4518597"/>
            <a:ext cx="195417" cy="191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2930317" y="3738147"/>
            <a:ext cx="338554" cy="1247774"/>
          </a:xfrm>
          <a:prstGeom prst="rect">
            <a:avLst/>
          </a:prstGeom>
          <a:noFill/>
        </p:spPr>
        <p:txBody>
          <a:bodyPr vert="eaVert" wrap="square" rtlCol="0">
            <a:spAutoFit/>
          </a:bodyPr>
          <a:lstStyle/>
          <a:p>
            <a:r>
              <a:rPr lang="en-CA" sz="1000" dirty="0"/>
              <a:t>passageway</a:t>
            </a:r>
          </a:p>
        </p:txBody>
      </p:sp>
      <p:sp>
        <p:nvSpPr>
          <p:cNvPr id="20" name="Rectangle 19"/>
          <p:cNvSpPr/>
          <p:nvPr/>
        </p:nvSpPr>
        <p:spPr>
          <a:xfrm>
            <a:off x="3730729" y="3600628"/>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3730729" y="3843516"/>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730729" y="4086404"/>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3" name="Rectangle 22"/>
          <p:cNvSpPr/>
          <p:nvPr/>
        </p:nvSpPr>
        <p:spPr>
          <a:xfrm>
            <a:off x="3730729" y="4340550"/>
            <a:ext cx="313702"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3730524" y="4517600"/>
            <a:ext cx="342900" cy="172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p:cNvSpPr txBox="1"/>
          <p:nvPr/>
        </p:nvSpPr>
        <p:spPr>
          <a:xfrm>
            <a:off x="3501766" y="3743504"/>
            <a:ext cx="338554" cy="1247774"/>
          </a:xfrm>
          <a:prstGeom prst="rect">
            <a:avLst/>
          </a:prstGeom>
          <a:noFill/>
        </p:spPr>
        <p:txBody>
          <a:bodyPr vert="eaVert" wrap="square" rtlCol="0">
            <a:spAutoFit/>
          </a:bodyPr>
          <a:lstStyle/>
          <a:p>
            <a:r>
              <a:rPr lang="en-CA" sz="1000" dirty="0"/>
              <a:t>passageway</a:t>
            </a:r>
          </a:p>
        </p:txBody>
      </p:sp>
      <p:sp>
        <p:nvSpPr>
          <p:cNvPr id="26" name="Rectangle 25"/>
          <p:cNvSpPr/>
          <p:nvPr/>
        </p:nvSpPr>
        <p:spPr>
          <a:xfrm>
            <a:off x="2636837" y="5043706"/>
            <a:ext cx="342900" cy="2266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7" name="Rectangle 26"/>
          <p:cNvSpPr/>
          <p:nvPr/>
        </p:nvSpPr>
        <p:spPr>
          <a:xfrm>
            <a:off x="2635250" y="5305024"/>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p:cNvSpPr/>
          <p:nvPr/>
        </p:nvSpPr>
        <p:spPr>
          <a:xfrm>
            <a:off x="2634455" y="5564553"/>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9" name="Rectangle 28"/>
          <p:cNvSpPr/>
          <p:nvPr/>
        </p:nvSpPr>
        <p:spPr>
          <a:xfrm>
            <a:off x="2635250" y="5810573"/>
            <a:ext cx="238125"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p:cNvSpPr/>
          <p:nvPr/>
        </p:nvSpPr>
        <p:spPr>
          <a:xfrm>
            <a:off x="2634455" y="5980585"/>
            <a:ext cx="128588" cy="95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p:cNvSpPr/>
          <p:nvPr/>
        </p:nvSpPr>
        <p:spPr>
          <a:xfrm>
            <a:off x="2782785" y="5980585"/>
            <a:ext cx="171450" cy="172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p:cNvSpPr/>
          <p:nvPr/>
        </p:nvSpPr>
        <p:spPr>
          <a:xfrm>
            <a:off x="3182937" y="5044566"/>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p:cNvSpPr/>
          <p:nvPr/>
        </p:nvSpPr>
        <p:spPr>
          <a:xfrm>
            <a:off x="3182937" y="5301435"/>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p:cNvSpPr/>
          <p:nvPr/>
        </p:nvSpPr>
        <p:spPr>
          <a:xfrm>
            <a:off x="3182937" y="5558579"/>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35" name="Rectangle 34"/>
          <p:cNvSpPr/>
          <p:nvPr/>
        </p:nvSpPr>
        <p:spPr>
          <a:xfrm>
            <a:off x="3185924" y="5806700"/>
            <a:ext cx="238125"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p:cNvSpPr/>
          <p:nvPr/>
        </p:nvSpPr>
        <p:spPr>
          <a:xfrm>
            <a:off x="3184473" y="5980585"/>
            <a:ext cx="342900" cy="172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p:cNvSpPr/>
          <p:nvPr/>
        </p:nvSpPr>
        <p:spPr>
          <a:xfrm>
            <a:off x="3711679" y="5067445"/>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p:cNvSpPr/>
          <p:nvPr/>
        </p:nvSpPr>
        <p:spPr>
          <a:xfrm>
            <a:off x="3711679" y="5553221"/>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0" name="Rectangle 39"/>
          <p:cNvSpPr/>
          <p:nvPr/>
        </p:nvSpPr>
        <p:spPr>
          <a:xfrm>
            <a:off x="3711679" y="5799293"/>
            <a:ext cx="238125"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p:cNvSpPr/>
          <p:nvPr/>
        </p:nvSpPr>
        <p:spPr>
          <a:xfrm>
            <a:off x="3711679" y="5971129"/>
            <a:ext cx="342900" cy="172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extBox 41"/>
          <p:cNvSpPr txBox="1"/>
          <p:nvPr/>
        </p:nvSpPr>
        <p:spPr>
          <a:xfrm>
            <a:off x="2911163" y="5138078"/>
            <a:ext cx="338554" cy="1247774"/>
          </a:xfrm>
          <a:prstGeom prst="rect">
            <a:avLst/>
          </a:prstGeom>
          <a:noFill/>
        </p:spPr>
        <p:txBody>
          <a:bodyPr vert="eaVert" wrap="square" rtlCol="0">
            <a:spAutoFit/>
          </a:bodyPr>
          <a:lstStyle/>
          <a:p>
            <a:r>
              <a:rPr lang="en-CA" sz="1000" dirty="0"/>
              <a:t>passageway</a:t>
            </a:r>
          </a:p>
        </p:txBody>
      </p:sp>
      <p:sp>
        <p:nvSpPr>
          <p:cNvPr id="43" name="TextBox 42"/>
          <p:cNvSpPr txBox="1"/>
          <p:nvPr/>
        </p:nvSpPr>
        <p:spPr>
          <a:xfrm>
            <a:off x="3482872" y="5138848"/>
            <a:ext cx="338554" cy="1247774"/>
          </a:xfrm>
          <a:prstGeom prst="rect">
            <a:avLst/>
          </a:prstGeom>
          <a:noFill/>
        </p:spPr>
        <p:txBody>
          <a:bodyPr vert="eaVert" wrap="square" rtlCol="0">
            <a:spAutoFit/>
          </a:bodyPr>
          <a:lstStyle/>
          <a:p>
            <a:r>
              <a:rPr lang="en-CA" sz="1000" dirty="0"/>
              <a:t>passageway</a:t>
            </a:r>
          </a:p>
        </p:txBody>
      </p:sp>
      <p:sp>
        <p:nvSpPr>
          <p:cNvPr id="44" name="Rectangle 43"/>
          <p:cNvSpPr/>
          <p:nvPr/>
        </p:nvSpPr>
        <p:spPr>
          <a:xfrm>
            <a:off x="3201987" y="4518596"/>
            <a:ext cx="95668" cy="19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Rectangle 44"/>
          <p:cNvSpPr/>
          <p:nvPr/>
        </p:nvSpPr>
        <p:spPr>
          <a:xfrm>
            <a:off x="3821270" y="5322771"/>
            <a:ext cx="233309" cy="2053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6" name="TextBox 45"/>
          <p:cNvSpPr txBox="1"/>
          <p:nvPr/>
        </p:nvSpPr>
        <p:spPr>
          <a:xfrm>
            <a:off x="2911163" y="4725543"/>
            <a:ext cx="808235" cy="246221"/>
          </a:xfrm>
          <a:prstGeom prst="rect">
            <a:avLst/>
          </a:prstGeom>
          <a:noFill/>
        </p:spPr>
        <p:txBody>
          <a:bodyPr wrap="none" rtlCol="0">
            <a:spAutoFit/>
          </a:bodyPr>
          <a:lstStyle/>
          <a:p>
            <a:r>
              <a:rPr lang="en-CA" sz="1000" dirty="0" smtClean="0"/>
              <a:t>passageway</a:t>
            </a:r>
            <a:endParaRPr lang="en-CA" sz="1000" dirty="0"/>
          </a:p>
        </p:txBody>
      </p:sp>
      <p:sp>
        <p:nvSpPr>
          <p:cNvPr id="47" name="TextBox 3"/>
          <p:cNvSpPr txBox="1"/>
          <p:nvPr/>
        </p:nvSpPr>
        <p:spPr>
          <a:xfrm>
            <a:off x="1885950" y="2741196"/>
            <a:ext cx="7243764"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600" dirty="0"/>
              <a:t>Figure out most </a:t>
            </a:r>
            <a:r>
              <a:rPr lang="en-CA" sz="1600" dirty="0" smtClean="0"/>
              <a:t>efficient way to </a:t>
            </a:r>
            <a:r>
              <a:rPr lang="en-CA" sz="1600" dirty="0"/>
              <a:t>put as much stuff as possible in bin</a:t>
            </a:r>
            <a:r>
              <a:rPr lang="en-CA" dirty="0"/>
              <a:t>.</a:t>
            </a:r>
            <a:endParaRPr lang="en-CA" dirty="0" smtClean="0"/>
          </a:p>
          <a:p>
            <a:endParaRPr lang="en-CA" dirty="0"/>
          </a:p>
        </p:txBody>
      </p:sp>
      <p:sp>
        <p:nvSpPr>
          <p:cNvPr id="48" name="Rectangle 47"/>
          <p:cNvSpPr/>
          <p:nvPr/>
        </p:nvSpPr>
        <p:spPr>
          <a:xfrm>
            <a:off x="2820780" y="4534364"/>
            <a:ext cx="66880" cy="151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Rectangle 48"/>
          <p:cNvSpPr/>
          <p:nvPr/>
        </p:nvSpPr>
        <p:spPr>
          <a:xfrm>
            <a:off x="5273675" y="3605986"/>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Rectangle 49"/>
          <p:cNvSpPr/>
          <p:nvPr/>
        </p:nvSpPr>
        <p:spPr>
          <a:xfrm>
            <a:off x="5273675" y="3848874"/>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p:cNvSpPr/>
          <p:nvPr/>
        </p:nvSpPr>
        <p:spPr>
          <a:xfrm>
            <a:off x="5273675" y="4091762"/>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2" name="Rectangle 51"/>
          <p:cNvSpPr/>
          <p:nvPr/>
        </p:nvSpPr>
        <p:spPr>
          <a:xfrm>
            <a:off x="5273675" y="4344188"/>
            <a:ext cx="238125"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solidFill>
                <a:srgbClr val="FF0000"/>
              </a:solidFill>
            </a:endParaRPr>
          </a:p>
        </p:txBody>
      </p:sp>
      <p:sp>
        <p:nvSpPr>
          <p:cNvPr id="53" name="Rectangle 52"/>
          <p:cNvSpPr/>
          <p:nvPr/>
        </p:nvSpPr>
        <p:spPr>
          <a:xfrm>
            <a:off x="5253830" y="6099466"/>
            <a:ext cx="148330" cy="529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54" name="Rectangle 53"/>
          <p:cNvSpPr/>
          <p:nvPr/>
        </p:nvSpPr>
        <p:spPr>
          <a:xfrm>
            <a:off x="6607074" y="5800073"/>
            <a:ext cx="66880" cy="151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Rectangle 54"/>
          <p:cNvSpPr/>
          <p:nvPr/>
        </p:nvSpPr>
        <p:spPr>
          <a:xfrm>
            <a:off x="5821362" y="3605986"/>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p:cNvSpPr/>
          <p:nvPr/>
        </p:nvSpPr>
        <p:spPr>
          <a:xfrm>
            <a:off x="5821362" y="3848874"/>
            <a:ext cx="342900" cy="22663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sp>
        <p:nvSpPr>
          <p:cNvPr id="57" name="Rectangle 56"/>
          <p:cNvSpPr/>
          <p:nvPr/>
        </p:nvSpPr>
        <p:spPr>
          <a:xfrm>
            <a:off x="5821362" y="4091762"/>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8" name="Rectangle 57"/>
          <p:cNvSpPr/>
          <p:nvPr/>
        </p:nvSpPr>
        <p:spPr>
          <a:xfrm>
            <a:off x="5821362" y="4340593"/>
            <a:ext cx="238125"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Rectangle 58"/>
          <p:cNvSpPr/>
          <p:nvPr/>
        </p:nvSpPr>
        <p:spPr>
          <a:xfrm>
            <a:off x="5949899" y="4518597"/>
            <a:ext cx="195417" cy="191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TextBox 59"/>
          <p:cNvSpPr txBox="1"/>
          <p:nvPr/>
        </p:nvSpPr>
        <p:spPr>
          <a:xfrm>
            <a:off x="5549692" y="3738147"/>
            <a:ext cx="338554" cy="1247774"/>
          </a:xfrm>
          <a:prstGeom prst="rect">
            <a:avLst/>
          </a:prstGeom>
          <a:noFill/>
        </p:spPr>
        <p:txBody>
          <a:bodyPr vert="eaVert" wrap="square" rtlCol="0">
            <a:spAutoFit/>
          </a:bodyPr>
          <a:lstStyle/>
          <a:p>
            <a:r>
              <a:rPr lang="en-CA" sz="1000" dirty="0"/>
              <a:t>passageway</a:t>
            </a:r>
          </a:p>
        </p:txBody>
      </p:sp>
      <p:sp>
        <p:nvSpPr>
          <p:cNvPr id="61" name="Rectangle 60"/>
          <p:cNvSpPr/>
          <p:nvPr/>
        </p:nvSpPr>
        <p:spPr>
          <a:xfrm>
            <a:off x="6350104" y="3600628"/>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Rectangle 61"/>
          <p:cNvSpPr/>
          <p:nvPr/>
        </p:nvSpPr>
        <p:spPr>
          <a:xfrm>
            <a:off x="6350104" y="3843516"/>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Rectangle 62"/>
          <p:cNvSpPr/>
          <p:nvPr/>
        </p:nvSpPr>
        <p:spPr>
          <a:xfrm>
            <a:off x="6350104" y="4086404"/>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4" name="Rectangle 63"/>
          <p:cNvSpPr/>
          <p:nvPr/>
        </p:nvSpPr>
        <p:spPr>
          <a:xfrm>
            <a:off x="6350104" y="4340550"/>
            <a:ext cx="313702"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5" name="Rectangle 64"/>
          <p:cNvSpPr/>
          <p:nvPr/>
        </p:nvSpPr>
        <p:spPr>
          <a:xfrm>
            <a:off x="6349899" y="4517600"/>
            <a:ext cx="342900" cy="172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TextBox 65"/>
          <p:cNvSpPr txBox="1"/>
          <p:nvPr/>
        </p:nvSpPr>
        <p:spPr>
          <a:xfrm>
            <a:off x="6121141" y="3743504"/>
            <a:ext cx="338554" cy="1247774"/>
          </a:xfrm>
          <a:prstGeom prst="rect">
            <a:avLst/>
          </a:prstGeom>
          <a:noFill/>
        </p:spPr>
        <p:txBody>
          <a:bodyPr vert="eaVert" wrap="square" rtlCol="0">
            <a:spAutoFit/>
          </a:bodyPr>
          <a:lstStyle/>
          <a:p>
            <a:r>
              <a:rPr lang="en-CA" sz="1000" dirty="0"/>
              <a:t>passageway</a:t>
            </a:r>
          </a:p>
        </p:txBody>
      </p:sp>
      <p:sp>
        <p:nvSpPr>
          <p:cNvPr id="67" name="Rectangle 66"/>
          <p:cNvSpPr/>
          <p:nvPr/>
        </p:nvSpPr>
        <p:spPr>
          <a:xfrm>
            <a:off x="5256212" y="5043706"/>
            <a:ext cx="342900" cy="2266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8" name="Rectangle 67"/>
          <p:cNvSpPr/>
          <p:nvPr/>
        </p:nvSpPr>
        <p:spPr>
          <a:xfrm>
            <a:off x="5254625" y="5305024"/>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p:cNvSpPr/>
          <p:nvPr/>
        </p:nvSpPr>
        <p:spPr>
          <a:xfrm>
            <a:off x="5253830" y="5564553"/>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0" name="Rectangle 69"/>
          <p:cNvSpPr/>
          <p:nvPr/>
        </p:nvSpPr>
        <p:spPr>
          <a:xfrm>
            <a:off x="5254625" y="5810573"/>
            <a:ext cx="238125"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Rectangle 70"/>
          <p:cNvSpPr/>
          <p:nvPr/>
        </p:nvSpPr>
        <p:spPr>
          <a:xfrm>
            <a:off x="5253830" y="5980585"/>
            <a:ext cx="128588" cy="95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Rectangle 71"/>
          <p:cNvSpPr/>
          <p:nvPr/>
        </p:nvSpPr>
        <p:spPr>
          <a:xfrm>
            <a:off x="5402160" y="5980585"/>
            <a:ext cx="171450" cy="172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Rectangle 72"/>
          <p:cNvSpPr/>
          <p:nvPr/>
        </p:nvSpPr>
        <p:spPr>
          <a:xfrm>
            <a:off x="5802312" y="5044566"/>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Rectangle 73"/>
          <p:cNvSpPr/>
          <p:nvPr/>
        </p:nvSpPr>
        <p:spPr>
          <a:xfrm>
            <a:off x="5802312" y="5301435"/>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5" name="Rectangle 74"/>
          <p:cNvSpPr/>
          <p:nvPr/>
        </p:nvSpPr>
        <p:spPr>
          <a:xfrm>
            <a:off x="5802312" y="5558579"/>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6" name="Rectangle 75"/>
          <p:cNvSpPr/>
          <p:nvPr/>
        </p:nvSpPr>
        <p:spPr>
          <a:xfrm>
            <a:off x="5805299" y="5806700"/>
            <a:ext cx="238125"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Rectangle 76"/>
          <p:cNvSpPr/>
          <p:nvPr/>
        </p:nvSpPr>
        <p:spPr>
          <a:xfrm>
            <a:off x="5803848" y="5980585"/>
            <a:ext cx="342900" cy="172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Rectangle 77"/>
          <p:cNvSpPr/>
          <p:nvPr/>
        </p:nvSpPr>
        <p:spPr>
          <a:xfrm>
            <a:off x="6331054" y="5067445"/>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Rectangle 78"/>
          <p:cNvSpPr/>
          <p:nvPr/>
        </p:nvSpPr>
        <p:spPr>
          <a:xfrm>
            <a:off x="6331054" y="5553221"/>
            <a:ext cx="342900" cy="22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80" name="Rectangle 79"/>
          <p:cNvSpPr/>
          <p:nvPr/>
        </p:nvSpPr>
        <p:spPr>
          <a:xfrm>
            <a:off x="6331054" y="5799293"/>
            <a:ext cx="238125"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Rectangle 80"/>
          <p:cNvSpPr/>
          <p:nvPr/>
        </p:nvSpPr>
        <p:spPr>
          <a:xfrm>
            <a:off x="6331054" y="5971129"/>
            <a:ext cx="342900" cy="172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TextBox 81"/>
          <p:cNvSpPr txBox="1"/>
          <p:nvPr/>
        </p:nvSpPr>
        <p:spPr>
          <a:xfrm>
            <a:off x="5530538" y="5138078"/>
            <a:ext cx="338554" cy="1247774"/>
          </a:xfrm>
          <a:prstGeom prst="rect">
            <a:avLst/>
          </a:prstGeom>
          <a:noFill/>
        </p:spPr>
        <p:txBody>
          <a:bodyPr vert="eaVert" wrap="square" rtlCol="0">
            <a:spAutoFit/>
          </a:bodyPr>
          <a:lstStyle/>
          <a:p>
            <a:r>
              <a:rPr lang="en-CA" sz="1000" dirty="0"/>
              <a:t>passageway</a:t>
            </a:r>
          </a:p>
        </p:txBody>
      </p:sp>
      <p:sp>
        <p:nvSpPr>
          <p:cNvPr id="83" name="TextBox 82"/>
          <p:cNvSpPr txBox="1"/>
          <p:nvPr/>
        </p:nvSpPr>
        <p:spPr>
          <a:xfrm>
            <a:off x="6102247" y="5138848"/>
            <a:ext cx="338554" cy="1247774"/>
          </a:xfrm>
          <a:prstGeom prst="rect">
            <a:avLst/>
          </a:prstGeom>
          <a:noFill/>
        </p:spPr>
        <p:txBody>
          <a:bodyPr vert="eaVert" wrap="square" rtlCol="0">
            <a:spAutoFit/>
          </a:bodyPr>
          <a:lstStyle/>
          <a:p>
            <a:r>
              <a:rPr lang="en-CA" sz="1000" dirty="0"/>
              <a:t>passageway</a:t>
            </a:r>
          </a:p>
        </p:txBody>
      </p:sp>
      <p:sp>
        <p:nvSpPr>
          <p:cNvPr id="84" name="Rectangle 83"/>
          <p:cNvSpPr/>
          <p:nvPr/>
        </p:nvSpPr>
        <p:spPr>
          <a:xfrm>
            <a:off x="5821362" y="4518596"/>
            <a:ext cx="95668" cy="19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5" name="Rectangle 84"/>
          <p:cNvSpPr/>
          <p:nvPr/>
        </p:nvSpPr>
        <p:spPr>
          <a:xfrm>
            <a:off x="6440645" y="5322771"/>
            <a:ext cx="233309" cy="2053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6" name="TextBox 85"/>
          <p:cNvSpPr txBox="1"/>
          <p:nvPr/>
        </p:nvSpPr>
        <p:spPr>
          <a:xfrm>
            <a:off x="5530538" y="4725543"/>
            <a:ext cx="808235" cy="246221"/>
          </a:xfrm>
          <a:prstGeom prst="rect">
            <a:avLst/>
          </a:prstGeom>
          <a:noFill/>
        </p:spPr>
        <p:txBody>
          <a:bodyPr wrap="none" rtlCol="0">
            <a:spAutoFit/>
          </a:bodyPr>
          <a:lstStyle/>
          <a:p>
            <a:r>
              <a:rPr lang="en-CA" sz="1000" dirty="0" smtClean="0"/>
              <a:t>passageway</a:t>
            </a:r>
            <a:endParaRPr lang="en-CA" sz="1000" dirty="0"/>
          </a:p>
        </p:txBody>
      </p:sp>
      <p:sp>
        <p:nvSpPr>
          <p:cNvPr id="87" name="Rectangle 86"/>
          <p:cNvSpPr/>
          <p:nvPr/>
        </p:nvSpPr>
        <p:spPr>
          <a:xfrm>
            <a:off x="5532265" y="4344188"/>
            <a:ext cx="66880" cy="151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88" name="Rectangle 87"/>
          <p:cNvSpPr/>
          <p:nvPr/>
        </p:nvSpPr>
        <p:spPr>
          <a:xfrm>
            <a:off x="2639581" y="4545708"/>
            <a:ext cx="148330" cy="52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9" name="TextBox 88"/>
          <p:cNvSpPr txBox="1"/>
          <p:nvPr/>
        </p:nvSpPr>
        <p:spPr>
          <a:xfrm>
            <a:off x="1671934" y="3108575"/>
            <a:ext cx="4618484" cy="338554"/>
          </a:xfrm>
          <a:prstGeom prst="rect">
            <a:avLst/>
          </a:prstGeom>
          <a:noFill/>
        </p:spPr>
        <p:txBody>
          <a:bodyPr wrap="square" rtlCol="0">
            <a:spAutoFit/>
          </a:bodyPr>
          <a:lstStyle/>
          <a:p>
            <a:r>
              <a:rPr lang="en-CA" sz="800" dirty="0" smtClean="0">
                <a:solidFill>
                  <a:srgbClr val="FF0000"/>
                </a:solidFill>
              </a:rPr>
              <a:t>The first graph is for the first algorithm challenge, the orange rectangle is the products need gather, to show we need figure out most efficient routes</a:t>
            </a:r>
            <a:endParaRPr lang="en-CA" sz="800" dirty="0">
              <a:solidFill>
                <a:srgbClr val="FF0000"/>
              </a:solidFill>
            </a:endParaRPr>
          </a:p>
        </p:txBody>
      </p:sp>
      <p:sp>
        <p:nvSpPr>
          <p:cNvPr id="90" name="TextBox 89"/>
          <p:cNvSpPr txBox="1"/>
          <p:nvPr/>
        </p:nvSpPr>
        <p:spPr>
          <a:xfrm>
            <a:off x="1545778" y="6408773"/>
            <a:ext cx="4618484" cy="461665"/>
          </a:xfrm>
          <a:prstGeom prst="rect">
            <a:avLst/>
          </a:prstGeom>
          <a:noFill/>
        </p:spPr>
        <p:txBody>
          <a:bodyPr wrap="square" rtlCol="0">
            <a:spAutoFit/>
          </a:bodyPr>
          <a:lstStyle/>
          <a:p>
            <a:r>
              <a:rPr lang="en-CA" sz="800" dirty="0" smtClean="0">
                <a:solidFill>
                  <a:srgbClr val="FF0000"/>
                </a:solidFill>
              </a:rPr>
              <a:t>The second graph is for the second algorithm. It is not the most efficient way to put products in the first graph. The green rectangle in the second graph is the stuff which need be moved. To show we need figure out most efficient way to put products.</a:t>
            </a:r>
            <a:endParaRPr lang="en-CA" sz="800" dirty="0">
              <a:solidFill>
                <a:srgbClr val="FF0000"/>
              </a:solidFill>
            </a:endParaRPr>
          </a:p>
        </p:txBody>
      </p:sp>
    </p:spTree>
    <p:extLst>
      <p:ext uri="{BB962C8B-B14F-4D97-AF65-F5344CB8AC3E}">
        <p14:creationId xmlns:p14="http://schemas.microsoft.com/office/powerpoint/2010/main" val="1391038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196</Words>
  <Application>Microsoft Office PowerPoint</Application>
  <PresentationFormat>Widescreen</PresentationFormat>
  <Paragraphs>28</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Xingze Guo</dc:creator>
  <cp:lastModifiedBy>Xingze Guo</cp:lastModifiedBy>
  <cp:revision>21</cp:revision>
  <dcterms:created xsi:type="dcterms:W3CDTF">2013-10-03T00:43:43Z</dcterms:created>
  <dcterms:modified xsi:type="dcterms:W3CDTF">2013-10-03T21:01:26Z</dcterms:modified>
</cp:coreProperties>
</file>