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480" y="4058640"/>
            <a:ext cx="2621160" cy="209124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520" y="4058640"/>
            <a:ext cx="2621160" cy="209124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A59942A-170B-4FBF-A518-E0F44D278B90}" type="slidenum">
              <a:rPr lang="en-CA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Introduction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Warehouse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Introduction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Manager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Shipper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Receiver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Stocker Handler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Customer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What we've done so far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Processes of the project made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Prototype design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GUI implementation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Database set up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Documentation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