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8C3B-7E53-4972-AF42-BEFC66FC29EA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6E7F-C07A-4DC7-BB20-871D1DB82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C6E7F-C07A-4DC7-BB20-871D1DB82C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4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enry\Desktop\Atlet-Ergo-Picker-OPS-High-level-order-Pick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08720"/>
            <a:ext cx="3096344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348880"/>
            <a:ext cx="7272808" cy="2476872"/>
          </a:xfrm>
        </p:spPr>
        <p:txBody>
          <a:bodyPr/>
          <a:lstStyle/>
          <a:p>
            <a:r>
              <a:rPr lang="en-US" altLang="zh-CN" dirty="0" smtClean="0"/>
              <a:t>Easier and convenience to use</a:t>
            </a:r>
          </a:p>
          <a:p>
            <a:r>
              <a:rPr lang="en-US" altLang="zh-CN" dirty="0" smtClean="0"/>
              <a:t>Improving customer using experience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060848"/>
            <a:ext cx="6419056" cy="2692896"/>
          </a:xfrm>
        </p:spPr>
        <p:txBody>
          <a:bodyPr/>
          <a:lstStyle/>
          <a:p>
            <a:r>
              <a:rPr lang="en-US" altLang="zh-CN" dirty="0" smtClean="0"/>
              <a:t>No</a:t>
            </a:r>
            <a:r>
              <a:rPr lang="en-US" altLang="zh-CN" dirty="0"/>
              <a:t> breakdown of the work</a:t>
            </a:r>
            <a:endParaRPr lang="en-US" altLang="zh-CN" dirty="0" smtClean="0"/>
          </a:p>
          <a:p>
            <a:r>
              <a:rPr lang="en-US" altLang="zh-CN" dirty="0" smtClean="0"/>
              <a:t>Cooperate closely</a:t>
            </a:r>
          </a:p>
          <a:p>
            <a:r>
              <a:rPr lang="en-US" altLang="zh-CN" dirty="0" smtClean="0"/>
              <a:t>Discuss and Find out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1301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Stock Handler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0810" y="1625603"/>
            <a:ext cx="8064896" cy="392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Create </a:t>
            </a:r>
            <a:r>
              <a:rPr lang="en-US" altLang="zh-CN" dirty="0" smtClean="0">
                <a:solidFill>
                  <a:schemeClr val="tx1"/>
                </a:solidFill>
              </a:rPr>
              <a:t>daily </a:t>
            </a:r>
            <a:r>
              <a:rPr lang="en-US" altLang="zh-CN" dirty="0" smtClean="0">
                <a:solidFill>
                  <a:schemeClr val="tx1"/>
                </a:solidFill>
              </a:rPr>
              <a:t>plans for stock to be </a:t>
            </a:r>
            <a:r>
              <a:rPr lang="en-US" altLang="zh-CN" dirty="0" smtClean="0">
                <a:solidFill>
                  <a:schemeClr val="tx1"/>
                </a:solidFill>
              </a:rPr>
              <a:t>gather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Figure out most efficient routes to take to gather all products for shipment 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Recording </a:t>
            </a:r>
            <a:r>
              <a:rPr lang="en-US" altLang="zh-CN" dirty="0" smtClean="0">
                <a:solidFill>
                  <a:schemeClr val="tx1"/>
                </a:solidFill>
              </a:rPr>
              <a:t>and monitoring of inconsistencies in stock levels 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Track speed of each of the </a:t>
            </a:r>
            <a:r>
              <a:rPr lang="en-US" altLang="zh-CN" dirty="0" smtClean="0">
                <a:solidFill>
                  <a:schemeClr val="tx1"/>
                </a:solidFill>
              </a:rPr>
              <a:t>workers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3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ry\Desktop\j03861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15910"/>
            <a:ext cx="3384376" cy="50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Shipper </a:t>
            </a:r>
            <a:r>
              <a:rPr lang="en-US" altLang="zh-CN" b="1" dirty="0" smtClean="0"/>
              <a:t>&amp; </a:t>
            </a:r>
            <a:r>
              <a:rPr lang="en-US" altLang="zh-CN" b="1" dirty="0"/>
              <a:t>Receiver 	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861" y="1556792"/>
            <a:ext cx="7618040" cy="2088232"/>
          </a:xfrm>
        </p:spPr>
        <p:txBody>
          <a:bodyPr/>
          <a:lstStyle/>
          <a:p>
            <a:r>
              <a:rPr lang="en-US" altLang="zh-CN" dirty="0"/>
              <a:t>Check and </a:t>
            </a:r>
            <a:r>
              <a:rPr lang="en-US" altLang="zh-CN" dirty="0" smtClean="0"/>
              <a:t>assign </a:t>
            </a:r>
            <a:r>
              <a:rPr lang="en-US" altLang="zh-CN" dirty="0"/>
              <a:t>upcoming </a:t>
            </a:r>
            <a:r>
              <a:rPr lang="en-US" altLang="zh-CN" dirty="0" smtClean="0"/>
              <a:t>shipments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Record </a:t>
            </a:r>
            <a:r>
              <a:rPr lang="en-US" altLang="zh-CN" dirty="0"/>
              <a:t>outgoing shipment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Track pallet contents 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7615" y="3501008"/>
            <a:ext cx="7549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/>
              <a:t>Input information for incoming products 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warehouse capacity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dirty="0" smtClean="0"/>
              <a:t>Check </a:t>
            </a:r>
            <a:r>
              <a:rPr lang="en-US" altLang="zh-CN" sz="3200" dirty="0"/>
              <a:t>shipments to be shipped to create space 	</a:t>
            </a:r>
          </a:p>
        </p:txBody>
      </p:sp>
    </p:spTree>
    <p:extLst>
      <p:ext uri="{BB962C8B-B14F-4D97-AF65-F5344CB8AC3E}">
        <p14:creationId xmlns:p14="http://schemas.microsoft.com/office/powerpoint/2010/main" val="395777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ry\Desktop\Presatation\cc0ccd3f803b436bc9635de7805b98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860108" cy="444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7879162" cy="27649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is a management and reporting system</a:t>
            </a:r>
          </a:p>
          <a:p>
            <a:r>
              <a:rPr lang="en-US" altLang="zh-CN" dirty="0" smtClean="0"/>
              <a:t>Product listing, purchase order listing and shipping listing, including basic information about item name, price, and time.</a:t>
            </a:r>
          </a:p>
          <a:p>
            <a:r>
              <a:rPr lang="en-US" altLang="zh-CN" dirty="0" smtClean="0"/>
              <a:t>Statistic report, employee report.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2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Henry\Desktop\datab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41" y="2280850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enry\Desktop\Presatation\silver-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8" y="2247850"/>
            <a:ext cx="3186628" cy="25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48880"/>
            <a:ext cx="8064896" cy="3096344"/>
          </a:xfrm>
        </p:spPr>
        <p:txBody>
          <a:bodyPr/>
          <a:lstStyle/>
          <a:p>
            <a:r>
              <a:rPr lang="en-US" altLang="zh-CN" dirty="0"/>
              <a:t>Set up MySQL database to record warehouse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Set up Neo4j Graph Database to record warehouse layout 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1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1\toy-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0463"/>
            <a:ext cx="2808312" cy="23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1\toy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98" y="3161155"/>
            <a:ext cx="3115894" cy="25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1\toy-receiv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94" y="620688"/>
            <a:ext cx="2776073" cy="23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1\toy-m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3628"/>
            <a:ext cx="2971878" cy="20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92</Words>
  <Application>Microsoft Office PowerPoint</Application>
  <PresentationFormat>全屏显示(4:3)</PresentationFormat>
  <Paragraphs>26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Stock Handler</vt:lpstr>
      <vt:lpstr>PowerPoint 演示文稿</vt:lpstr>
      <vt:lpstr>Shipper &amp; Receiver  </vt:lpstr>
      <vt:lpstr>PowerPoint 演示文稿</vt:lpstr>
      <vt:lpstr>Manager</vt:lpstr>
      <vt:lpstr>PowerPoint 演示文稿</vt:lpstr>
      <vt:lpstr>Database</vt:lpstr>
      <vt:lpstr>PowerPoint 演示文稿</vt:lpstr>
      <vt:lpstr>GUI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</dc:creator>
  <cp:lastModifiedBy>Henry</cp:lastModifiedBy>
  <cp:revision>38</cp:revision>
  <dcterms:created xsi:type="dcterms:W3CDTF">2013-10-03T11:55:48Z</dcterms:created>
  <dcterms:modified xsi:type="dcterms:W3CDTF">2013-10-03T22:42:30Z</dcterms:modified>
</cp:coreProperties>
</file>