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0" r:id="rId3"/>
    <p:sldId id="266" r:id="rId4"/>
    <p:sldId id="267" r:id="rId5"/>
    <p:sldId id="259" r:id="rId6"/>
    <p:sldId id="270" r:id="rId7"/>
    <p:sldId id="271" r:id="rId8"/>
    <p:sldId id="261" r:id="rId9"/>
    <p:sldId id="272" r:id="rId10"/>
    <p:sldId id="257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1BAD-4069-4735-B597-50D65E1DCD1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8E79-C43C-4BE9-815B-BB8A78C8D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443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8E79-C43C-4BE9-815B-BB8A78C8DF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CC2D5F-2818-49F9-8B93-5B29C12AB2A0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8D894-CD59-4A3A-96CE-672184F17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7338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Warehouse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762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/>
              <a:t>Xingze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	</a:t>
            </a:r>
            <a:r>
              <a:rPr lang="en-US" dirty="0" err="1" smtClean="0"/>
              <a:t>Rongli</a:t>
            </a:r>
            <a:r>
              <a:rPr lang="en-US" dirty="0" smtClean="0"/>
              <a:t> Han	</a:t>
            </a:r>
            <a:r>
              <a:rPr lang="en-US" dirty="0" err="1" smtClean="0"/>
              <a:t>Xianming</a:t>
            </a:r>
            <a:r>
              <a:rPr lang="en-US" dirty="0" smtClean="0"/>
              <a:t> </a:t>
            </a:r>
            <a:r>
              <a:rPr lang="en-US" dirty="0" err="1" smtClean="0"/>
              <a:t>Luo</a:t>
            </a:r>
            <a:endParaRPr lang="en-US" dirty="0" smtClean="0"/>
          </a:p>
          <a:p>
            <a:pPr algn="ctr"/>
            <a:r>
              <a:rPr lang="en-US" dirty="0" smtClean="0"/>
              <a:t>Spencer </a:t>
            </a:r>
            <a:r>
              <a:rPr lang="en-US" dirty="0" err="1" smtClean="0"/>
              <a:t>Ondrusek</a:t>
            </a:r>
            <a:r>
              <a:rPr lang="en-US" dirty="0" smtClean="0"/>
              <a:t>	Matt </a:t>
            </a:r>
            <a:r>
              <a:rPr lang="en-US" dirty="0" err="1" smtClean="0"/>
              <a:t>Triff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53000" y="4343400"/>
            <a:ext cx="31242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Matt\AppData\Local\Microsoft\Windows\Temporary Internet Files\Content.IE5\EZ6K964Y\MC9003183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8600"/>
            <a:ext cx="5105400" cy="3222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</a:t>
            </a:r>
          </a:p>
          <a:p>
            <a:pPr lvl="1"/>
            <a:r>
              <a:rPr lang="en-US" sz="3200" dirty="0" smtClean="0"/>
              <a:t>Languages</a:t>
            </a:r>
          </a:p>
          <a:p>
            <a:pPr lvl="2"/>
            <a:r>
              <a:rPr lang="en-US" sz="3200" dirty="0" smtClean="0"/>
              <a:t>Java</a:t>
            </a:r>
          </a:p>
          <a:p>
            <a:pPr lvl="2"/>
            <a:r>
              <a:rPr lang="en-US" sz="3200" dirty="0" smtClean="0"/>
              <a:t>SQL</a:t>
            </a:r>
          </a:p>
          <a:p>
            <a:pPr lvl="2"/>
            <a:endParaRPr lang="en-US" sz="3200" dirty="0" smtClean="0"/>
          </a:p>
          <a:p>
            <a:pPr lvl="1"/>
            <a:r>
              <a:rPr lang="en-US" sz="3200" dirty="0" smtClean="0"/>
              <a:t>Databases</a:t>
            </a:r>
          </a:p>
          <a:p>
            <a:pPr lvl="2"/>
            <a:r>
              <a:rPr lang="en-US" sz="3200" dirty="0" err="1" smtClean="0"/>
              <a:t>MySQL</a:t>
            </a:r>
            <a:endParaRPr lang="en-US" sz="3200" dirty="0" smtClean="0"/>
          </a:p>
          <a:p>
            <a:pPr lvl="2"/>
            <a:r>
              <a:rPr lang="en-US" sz="3200" dirty="0" smtClean="0"/>
              <a:t>Neo4j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200" dirty="0" smtClean="0"/>
              <a:t>Project Management</a:t>
            </a:r>
          </a:p>
          <a:p>
            <a:pPr lvl="2"/>
            <a:r>
              <a:rPr lang="en-US" sz="3200" dirty="0" err="1" smtClean="0"/>
              <a:t>GitHub</a:t>
            </a:r>
            <a:endParaRPr lang="en-US" sz="3200" dirty="0" smtClean="0"/>
          </a:p>
          <a:p>
            <a:pPr lvl="2"/>
            <a:r>
              <a:rPr lang="en-US" sz="3200" dirty="0" smtClean="0"/>
              <a:t>Ant</a:t>
            </a:r>
          </a:p>
          <a:p>
            <a:pPr lvl="2"/>
            <a:r>
              <a:rPr lang="en-US" sz="3200" dirty="0" err="1" smtClean="0"/>
              <a:t>Doxygen</a:t>
            </a:r>
            <a:endParaRPr lang="en-US" sz="32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Increase Stock Handler efficiency</a:t>
            </a:r>
          </a:p>
          <a:p>
            <a:r>
              <a:rPr lang="en-US" dirty="0" smtClean="0"/>
              <a:t>Provide management with the tools to make informed decisions</a:t>
            </a:r>
          </a:p>
          <a:p>
            <a:r>
              <a:rPr lang="en-US" dirty="0" smtClean="0"/>
              <a:t>Increase </a:t>
            </a:r>
            <a:r>
              <a:rPr lang="en-US" dirty="0" smtClean="0"/>
              <a:t>the overall quality of warehouse </a:t>
            </a:r>
            <a:r>
              <a:rPr lang="en-US" dirty="0" smtClean="0"/>
              <a:t>service throug</a:t>
            </a:r>
            <a:r>
              <a:rPr lang="en-US" dirty="0" smtClean="0"/>
              <a:t>h increased accuracy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Many warehouses today still have no automation</a:t>
            </a:r>
          </a:p>
          <a:p>
            <a:r>
              <a:rPr lang="en-US" sz="3600" dirty="0" smtClean="0"/>
              <a:t>Workers do tasks inefficiently</a:t>
            </a:r>
          </a:p>
          <a:p>
            <a:r>
              <a:rPr lang="en-US" sz="3600" dirty="0" smtClean="0"/>
              <a:t>No data to make decisions</a:t>
            </a:r>
          </a:p>
          <a:p>
            <a:pPr lvl="1"/>
            <a:r>
              <a:rPr lang="en-US" sz="3600" dirty="0" smtClean="0"/>
              <a:t>Employees</a:t>
            </a:r>
          </a:p>
          <a:p>
            <a:pPr lvl="1"/>
            <a:r>
              <a:rPr lang="en-US" sz="3600" dirty="0" smtClean="0"/>
              <a:t>Inventory</a:t>
            </a:r>
          </a:p>
          <a:p>
            <a:r>
              <a:rPr lang="en-US" sz="3600" dirty="0" smtClean="0"/>
              <a:t>Currently paper-driven environment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Standalone warehouse</a:t>
            </a:r>
          </a:p>
          <a:p>
            <a:r>
              <a:rPr lang="en-US" dirty="0" smtClean="0"/>
              <a:t>Purchases goods</a:t>
            </a:r>
          </a:p>
          <a:p>
            <a:r>
              <a:rPr lang="en-US" dirty="0" smtClean="0"/>
              <a:t>Ships goods ordered by customers</a:t>
            </a:r>
          </a:p>
          <a:p>
            <a:r>
              <a:rPr lang="en-US" dirty="0" smtClean="0"/>
              <a:t>Stock Handlers</a:t>
            </a:r>
          </a:p>
          <a:p>
            <a:pPr lvl="1"/>
            <a:r>
              <a:rPr lang="en-US" dirty="0" smtClean="0"/>
              <a:t>Gather and put away goods</a:t>
            </a:r>
          </a:p>
          <a:p>
            <a:r>
              <a:rPr lang="en-US" dirty="0" smtClean="0"/>
              <a:t>Receivers</a:t>
            </a:r>
          </a:p>
          <a:p>
            <a:pPr lvl="1"/>
            <a:r>
              <a:rPr lang="en-US" dirty="0" smtClean="0"/>
              <a:t>Process incoming shipments</a:t>
            </a:r>
          </a:p>
          <a:p>
            <a:r>
              <a:rPr lang="en-US" dirty="0" smtClean="0"/>
              <a:t>Shippers</a:t>
            </a:r>
          </a:p>
          <a:p>
            <a:pPr lvl="1"/>
            <a:r>
              <a:rPr lang="en-US" dirty="0" smtClean="0"/>
              <a:t>Arrange outgoing shipments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Over see planning and organization of the warehouse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Revolves around a GUI</a:t>
            </a:r>
          </a:p>
          <a:p>
            <a:r>
              <a:rPr lang="en-US" dirty="0" smtClean="0"/>
              <a:t>Interactive map of the floor plan of the warehouse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0" y="3352800"/>
            <a:ext cx="24384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Prototype Design</a:t>
            </a:r>
          </a:p>
          <a:p>
            <a:r>
              <a:rPr lang="en-US" sz="3600" dirty="0" smtClean="0"/>
              <a:t>Documentation</a:t>
            </a:r>
          </a:p>
          <a:p>
            <a:r>
              <a:rPr lang="en-US" sz="3600" dirty="0" smtClean="0"/>
              <a:t>Database Design and Setup</a:t>
            </a:r>
          </a:p>
          <a:p>
            <a:r>
              <a:rPr lang="en-US" sz="3600" dirty="0" smtClean="0"/>
              <a:t>Preliminary GUI Implementation 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19200"/>
            <a:ext cx="6026610" cy="5028896"/>
            <a:chOff x="1524000" y="1295400"/>
            <a:chExt cx="6026610" cy="5028896"/>
          </a:xfrm>
        </p:grpSpPr>
        <p:sp>
          <p:nvSpPr>
            <p:cNvPr id="4" name="Rounded Rectangle 3"/>
            <p:cNvSpPr/>
            <p:nvPr/>
          </p:nvSpPr>
          <p:spPr>
            <a:xfrm>
              <a:off x="3657600" y="5486400"/>
              <a:ext cx="1828800" cy="837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Database</a:t>
              </a:r>
              <a:endParaRPr lang="en-CA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0000" y="1295400"/>
              <a:ext cx="1530810" cy="996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Stock Handler</a:t>
              </a:r>
              <a:endParaRPr lang="en-CA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10000" y="2743200"/>
              <a:ext cx="1530810" cy="996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Manager</a:t>
              </a:r>
              <a:endParaRPr lang="en-CA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19800" y="1295400"/>
              <a:ext cx="1530810" cy="996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Shipper</a:t>
              </a:r>
              <a:endParaRPr lang="en-CA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24000" y="1295400"/>
              <a:ext cx="1530810" cy="996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Receiver</a:t>
              </a:r>
              <a:endParaRPr lang="en-CA" dirty="0"/>
            </a:p>
          </p:txBody>
        </p:sp>
        <p:cxnSp>
          <p:nvCxnSpPr>
            <p:cNvPr id="9" name="Straight Arrow Connector 8"/>
            <p:cNvCxnSpPr>
              <a:stCxn id="6" idx="2"/>
              <a:endCxn id="15" idx="0"/>
            </p:cNvCxnSpPr>
            <p:nvPr/>
          </p:nvCxnSpPr>
          <p:spPr>
            <a:xfrm>
              <a:off x="4575405" y="3739428"/>
              <a:ext cx="0" cy="45157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4575405" y="2291628"/>
              <a:ext cx="0" cy="45157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26"/>
            <p:cNvCxnSpPr>
              <a:stCxn id="8" idx="2"/>
              <a:endCxn id="15" idx="1"/>
            </p:cNvCxnSpPr>
            <p:nvPr/>
          </p:nvCxnSpPr>
          <p:spPr>
            <a:xfrm rot="16200000" flipH="1">
              <a:off x="1850959" y="2730073"/>
              <a:ext cx="2397486" cy="152059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28"/>
            <p:cNvCxnSpPr>
              <a:stCxn id="7" idx="2"/>
              <a:endCxn id="15" idx="3"/>
            </p:cNvCxnSpPr>
            <p:nvPr/>
          </p:nvCxnSpPr>
          <p:spPr>
            <a:xfrm rot="5400000">
              <a:off x="4864265" y="2768174"/>
              <a:ext cx="2397486" cy="144439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  <a:endCxn id="6" idx="1"/>
            </p:cNvCxnSpPr>
            <p:nvPr/>
          </p:nvCxnSpPr>
          <p:spPr>
            <a:xfrm>
              <a:off x="2289405" y="2291628"/>
              <a:ext cx="1520595" cy="9496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6" idx="3"/>
            </p:cNvCxnSpPr>
            <p:nvPr/>
          </p:nvCxnSpPr>
          <p:spPr>
            <a:xfrm flipH="1">
              <a:off x="5340810" y="2291628"/>
              <a:ext cx="1444395" cy="9496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3810000" y="4191000"/>
              <a:ext cx="1530810" cy="996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GUI</a:t>
              </a:r>
            </a:p>
          </p:txBody>
        </p:sp>
        <p:cxnSp>
          <p:nvCxnSpPr>
            <p:cNvPr id="16" name="Straight Arrow Connector 15"/>
            <p:cNvCxnSpPr>
              <a:stCxn id="15" idx="2"/>
              <a:endCxn id="4" idx="0"/>
            </p:cNvCxnSpPr>
            <p:nvPr/>
          </p:nvCxnSpPr>
          <p:spPr>
            <a:xfrm flipH="1">
              <a:off x="4572000" y="5187228"/>
              <a:ext cx="3405" cy="2991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  <a:endCxn id="4" idx="0"/>
            </p:cNvCxnSpPr>
            <p:nvPr/>
          </p:nvCxnSpPr>
          <p:spPr>
            <a:xfrm flipH="1">
              <a:off x="4572000" y="5187228"/>
              <a:ext cx="3405" cy="29917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Concurrency of </a:t>
            </a:r>
          </a:p>
          <a:p>
            <a:pPr marL="514350" indent="-514350">
              <a:buNone/>
            </a:pPr>
            <a:r>
              <a:rPr lang="en-US" dirty="0" smtClean="0"/>
              <a:t>	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Find Most Efficient </a:t>
            </a:r>
          </a:p>
          <a:p>
            <a:pPr marL="788670" lvl="1" indent="-514350">
              <a:buNone/>
            </a:pPr>
            <a:r>
              <a:rPr lang="en-US" dirty="0" smtClean="0"/>
              <a:t>	Routes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Find Most Efficient </a:t>
            </a:r>
          </a:p>
          <a:p>
            <a:pPr marL="788670" lvl="1" indent="-514350">
              <a:buNone/>
            </a:pPr>
            <a:r>
              <a:rPr lang="en-US" dirty="0" smtClean="0"/>
              <a:t>	Storage Method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1219200"/>
            <a:ext cx="2362200" cy="5396022"/>
            <a:chOff x="3886200" y="1295400"/>
            <a:chExt cx="1731229" cy="4634022"/>
          </a:xfrm>
        </p:grpSpPr>
        <p:sp>
          <p:nvSpPr>
            <p:cNvPr id="5" name="Rectangle 4"/>
            <p:cNvSpPr/>
            <p:nvPr/>
          </p:nvSpPr>
          <p:spPr>
            <a:xfrm>
              <a:off x="3910073" y="130431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0073" y="1708315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0073" y="2112317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0073" y="2532184"/>
              <a:ext cx="286449" cy="2534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4061" y="4953799"/>
              <a:ext cx="80452" cy="252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68902" y="130431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68902" y="1708315"/>
              <a:ext cx="412485" cy="3769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68902" y="2112317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8904" y="2526205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3524" y="2822285"/>
              <a:ext cx="235074" cy="317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6351" y="1524139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04944" y="1295400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04944" y="169940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04944" y="2103405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04944" y="2526133"/>
              <a:ext cx="377363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04697" y="2820625"/>
              <a:ext cx="412485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3764" y="1533050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89066" y="3695712"/>
              <a:ext cx="412485" cy="3769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7158" y="4130370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6200" y="456205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7158" y="4971264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86200" y="5254051"/>
              <a:ext cx="154683" cy="158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64632" y="5254049"/>
              <a:ext cx="206243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45987" y="3697143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45987" y="4124400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45987" y="4552115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49580" y="4964821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47835" y="5254049"/>
              <a:ext cx="412485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2027" y="3735198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2027" y="4543203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2029" y="4952501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2027" y="5238321"/>
              <a:ext cx="412485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83309" y="3852684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71037" y="3853964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8902" y="2822282"/>
              <a:ext cx="115082" cy="317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13859" y="4159889"/>
              <a:ext cx="280655" cy="3414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19063" y="3166504"/>
              <a:ext cx="1244914" cy="40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passageway</a:t>
              </a:r>
              <a:endParaRPr lang="en-CA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10337" y="2848509"/>
              <a:ext cx="80452" cy="252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92365" y="2867380"/>
              <a:ext cx="178432" cy="87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29400" y="1219200"/>
            <a:ext cx="2291359" cy="5410200"/>
            <a:chOff x="7037130" y="1295400"/>
            <a:chExt cx="1731229" cy="4634022"/>
          </a:xfrm>
        </p:grpSpPr>
        <p:sp>
          <p:nvSpPr>
            <p:cNvPr id="85" name="Rectangle 84"/>
            <p:cNvSpPr/>
            <p:nvPr/>
          </p:nvSpPr>
          <p:spPr>
            <a:xfrm>
              <a:off x="7061002" y="130431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061002" y="1708315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1002" y="2112317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061004" y="2532184"/>
              <a:ext cx="286449" cy="2534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37130" y="5451789"/>
              <a:ext cx="178432" cy="879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664992" y="4953799"/>
              <a:ext cx="80452" cy="252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719834" y="130431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19834" y="1708315"/>
              <a:ext cx="412485" cy="3769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719834" y="2112317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19834" y="2526205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874455" y="2822285"/>
              <a:ext cx="235074" cy="317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57281" y="1524139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355874" y="1295400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5874" y="169940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355874" y="2103405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355874" y="2526133"/>
              <a:ext cx="377363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355627" y="2820625"/>
              <a:ext cx="412485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44695" y="1533050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39996" y="3695712"/>
              <a:ext cx="412485" cy="3769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38087" y="4130370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37131" y="4562052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38087" y="4971264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37131" y="5254051"/>
              <a:ext cx="154683" cy="158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15561" y="5254049"/>
              <a:ext cx="206243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917" y="3697143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917" y="4124400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917" y="4552115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00511" y="4964821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698765" y="5254049"/>
              <a:ext cx="412485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32959" y="3735198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332959" y="4543203"/>
              <a:ext cx="412485" cy="37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332959" y="4952501"/>
              <a:ext cx="286449" cy="25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332959" y="5238321"/>
              <a:ext cx="412485" cy="28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34239" y="3852684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21966" y="3853964"/>
              <a:ext cx="543010" cy="2075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719834" y="2822282"/>
              <a:ext cx="115082" cy="317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64789" y="4159889"/>
              <a:ext cx="280655" cy="3414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369992" y="3166504"/>
              <a:ext cx="1244914" cy="40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passageway</a:t>
              </a:r>
              <a:endParaRPr lang="en-CA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372069" y="2532184"/>
              <a:ext cx="80452" cy="2521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25" name="Straight Connector 124"/>
          <p:cNvCxnSpPr/>
          <p:nvPr/>
        </p:nvCxnSpPr>
        <p:spPr>
          <a:xfrm>
            <a:off x="6477000" y="1219200"/>
            <a:ext cx="0" cy="5105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Stock Handler         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33800" cy="41910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Create optimal stock gathering plans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Recording and monitor issues with stock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Track employee speed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121920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600" dirty="0" smtClean="0"/>
              <a:t>Create employee reports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600" dirty="0" smtClean="0"/>
              <a:t>Create warehouse statistic reports</a:t>
            </a:r>
            <a:endParaRPr lang="en-US" altLang="zh-CN" sz="2600" dirty="0"/>
          </a:p>
          <a:p>
            <a:pPr marL="342900" indent="-342900">
              <a:buFont typeface="Arial"/>
              <a:buChar char="•"/>
            </a:pPr>
            <a:r>
              <a:rPr lang="en-US" altLang="zh-CN" sz="2600" dirty="0" smtClean="0"/>
              <a:t>Warehouse stock and product information</a:t>
            </a:r>
            <a:endParaRPr lang="en-US" altLang="zh-CN" sz="2600" dirty="0"/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Shipper			    Receiver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View upcoming shipments</a:t>
            </a:r>
          </a:p>
          <a:p>
            <a:r>
              <a:rPr lang="en-US" altLang="zh-CN" dirty="0" smtClean="0"/>
              <a:t>Assign shipment tasks to Stock Handlers</a:t>
            </a:r>
          </a:p>
          <a:p>
            <a:r>
              <a:rPr lang="en-US" altLang="zh-CN" dirty="0" smtClean="0"/>
              <a:t>Record outgoing shipment information</a:t>
            </a:r>
          </a:p>
          <a:p>
            <a:r>
              <a:rPr lang="en-US" altLang="zh-CN" dirty="0" smtClean="0"/>
              <a:t>Track pallet contents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sz="2400" dirty="0" smtClean="0"/>
              <a:t>Input new product information</a:t>
            </a:r>
          </a:p>
          <a:p>
            <a:r>
              <a:rPr lang="en-US" altLang="zh-CN" sz="2400" dirty="0" smtClean="0"/>
              <a:t>Check warehouse capacity</a:t>
            </a:r>
          </a:p>
          <a:p>
            <a:r>
              <a:rPr lang="en-US" altLang="zh-CN" sz="2400" dirty="0" smtClean="0"/>
              <a:t>Check shipments needed to create space</a:t>
            </a:r>
            <a:r>
              <a:rPr lang="en-US" altLang="zh-CN" sz="2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1195</TotalTime>
  <Words>202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Warehouse Management System</vt:lpstr>
      <vt:lpstr>Business Case</vt:lpstr>
      <vt:lpstr>Introduction</vt:lpstr>
      <vt:lpstr>Introduction</vt:lpstr>
      <vt:lpstr>Progress</vt:lpstr>
      <vt:lpstr>Where to Start</vt:lpstr>
      <vt:lpstr>Challenges</vt:lpstr>
      <vt:lpstr>Stock Handler          Manager</vt:lpstr>
      <vt:lpstr>Shipper       Receiver</vt:lpstr>
      <vt:lpstr>Project Tools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Matt</dc:creator>
  <cp:lastModifiedBy>Matt</cp:lastModifiedBy>
  <cp:revision>14</cp:revision>
  <dcterms:created xsi:type="dcterms:W3CDTF">2013-10-04T17:41:21Z</dcterms:created>
  <dcterms:modified xsi:type="dcterms:W3CDTF">2013-10-07T15:35:08Z</dcterms:modified>
</cp:coreProperties>
</file>