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68" r:id="rId3"/>
    <p:sldId id="267" r:id="rId4"/>
    <p:sldId id="257" r:id="rId5"/>
    <p:sldId id="258" r:id="rId6"/>
    <p:sldId id="259" r:id="rId7"/>
    <p:sldId id="260" r:id="rId8"/>
    <p:sldId id="261" r:id="rId9"/>
    <p:sldId id="262" r:id="rId10"/>
    <p:sldId id="263" r:id="rId11"/>
    <p:sldId id="264" r:id="rId12"/>
    <p:sldId id="265" r:id="rId13"/>
    <p:sldId id="266"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18"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9b46098531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9b46098531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9b46098531_5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9b46098531_5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9b46098531_5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9b46098531_5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27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9b4609853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9b4609853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9b46098531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9b46098531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9b46098531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9b46098531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9b46098531_4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9b46098531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9b46098531_4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9b46098531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9b46098531_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9b46098531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9b46098531_5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9b46098531_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619175" y="1306025"/>
            <a:ext cx="5905500" cy="1159800"/>
          </a:xfrm>
          <a:prstGeom prst="rect">
            <a:avLst/>
          </a:prstGeom>
        </p:spPr>
        <p:txBody>
          <a:bodyPr spcFirstLastPara="1" wrap="square" lIns="0" tIns="0" rIns="0" bIns="0" anchor="b" anchorCtr="0">
            <a:noAutofit/>
          </a:bodyPr>
          <a:lstStyle>
            <a:lvl1pPr lvl="0" algn="ctr" rtl="0">
              <a:lnSpc>
                <a:spcPct val="80000"/>
              </a:lnSpc>
              <a:spcBef>
                <a:spcPts val="0"/>
              </a:spcBef>
              <a:spcAft>
                <a:spcPts val="0"/>
              </a:spcAft>
              <a:buSzPts val="4800"/>
              <a:buNone/>
              <a:defRPr sz="4800"/>
            </a:lvl1pPr>
            <a:lvl2pPr lvl="1" algn="ctr" rtl="0">
              <a:lnSpc>
                <a:spcPct val="80000"/>
              </a:lnSpc>
              <a:spcBef>
                <a:spcPts val="0"/>
              </a:spcBef>
              <a:spcAft>
                <a:spcPts val="0"/>
              </a:spcAft>
              <a:buSzPts val="4800"/>
              <a:buNone/>
              <a:defRPr sz="4800"/>
            </a:lvl2pPr>
            <a:lvl3pPr lvl="2" algn="ctr" rtl="0">
              <a:lnSpc>
                <a:spcPct val="80000"/>
              </a:lnSpc>
              <a:spcBef>
                <a:spcPts val="0"/>
              </a:spcBef>
              <a:spcAft>
                <a:spcPts val="0"/>
              </a:spcAft>
              <a:buSzPts val="4800"/>
              <a:buNone/>
              <a:defRPr sz="4800"/>
            </a:lvl3pPr>
            <a:lvl4pPr lvl="3" algn="ctr" rtl="0">
              <a:lnSpc>
                <a:spcPct val="80000"/>
              </a:lnSpc>
              <a:spcBef>
                <a:spcPts val="0"/>
              </a:spcBef>
              <a:spcAft>
                <a:spcPts val="0"/>
              </a:spcAft>
              <a:buSzPts val="4800"/>
              <a:buNone/>
              <a:defRPr sz="4800"/>
            </a:lvl4pPr>
            <a:lvl5pPr lvl="4" algn="ctr" rtl="0">
              <a:lnSpc>
                <a:spcPct val="80000"/>
              </a:lnSpc>
              <a:spcBef>
                <a:spcPts val="0"/>
              </a:spcBef>
              <a:spcAft>
                <a:spcPts val="0"/>
              </a:spcAft>
              <a:buSzPts val="4800"/>
              <a:buNone/>
              <a:defRPr sz="4800"/>
            </a:lvl5pPr>
            <a:lvl6pPr lvl="5" algn="ctr" rtl="0">
              <a:lnSpc>
                <a:spcPct val="80000"/>
              </a:lnSpc>
              <a:spcBef>
                <a:spcPts val="0"/>
              </a:spcBef>
              <a:spcAft>
                <a:spcPts val="0"/>
              </a:spcAft>
              <a:buSzPts val="4800"/>
              <a:buNone/>
              <a:defRPr sz="4800"/>
            </a:lvl6pPr>
            <a:lvl7pPr lvl="6" algn="ctr" rtl="0">
              <a:lnSpc>
                <a:spcPct val="80000"/>
              </a:lnSpc>
              <a:spcBef>
                <a:spcPts val="0"/>
              </a:spcBef>
              <a:spcAft>
                <a:spcPts val="0"/>
              </a:spcAft>
              <a:buSzPts val="4800"/>
              <a:buNone/>
              <a:defRPr sz="4800"/>
            </a:lvl7pPr>
            <a:lvl8pPr lvl="7" algn="ctr" rtl="0">
              <a:lnSpc>
                <a:spcPct val="80000"/>
              </a:lnSpc>
              <a:spcBef>
                <a:spcPts val="0"/>
              </a:spcBef>
              <a:spcAft>
                <a:spcPts val="0"/>
              </a:spcAft>
              <a:buSzPts val="4800"/>
              <a:buNone/>
              <a:defRPr sz="4800"/>
            </a:lvl8pPr>
            <a:lvl9pPr lvl="8" algn="ctr" rtl="0">
              <a:lnSpc>
                <a:spcPct val="80000"/>
              </a:lnSpc>
              <a:spcBef>
                <a:spcPts val="0"/>
              </a:spcBef>
              <a:spcAft>
                <a:spcPts val="0"/>
              </a:spcAft>
              <a:buSzPts val="4800"/>
              <a:buNone/>
              <a:defRPr sz="4800"/>
            </a:lvl9pPr>
          </a:lstStyle>
          <a:p>
            <a:r>
              <a:rPr lang="es-ES"/>
              <a:t>Haga clic para modificar el estilo de título del patrón</a:t>
            </a:r>
            <a:endParaRPr/>
          </a:p>
        </p:txBody>
      </p:sp>
    </p:spTree>
    <p:extLst>
      <p:ext uri="{BB962C8B-B14F-4D97-AF65-F5344CB8AC3E}">
        <p14:creationId xmlns:p14="http://schemas.microsoft.com/office/powerpoint/2010/main" val="15079772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ith frame">
  <p:cSld name="Blank with frame">
    <p:spTree>
      <p:nvGrpSpPr>
        <p:cNvPr id="1" name="Shape 80"/>
        <p:cNvGrpSpPr/>
        <p:nvPr/>
      </p:nvGrpSpPr>
      <p:grpSpPr>
        <a:xfrm>
          <a:off x="0" y="0"/>
          <a:ext cx="0" cy="0"/>
          <a:chOff x="0" y="0"/>
          <a:chExt cx="0" cy="0"/>
        </a:xfrm>
      </p:grpSpPr>
      <p:sp>
        <p:nvSpPr>
          <p:cNvPr id="81" name="Google Shape;81;p11"/>
          <p:cNvSpPr/>
          <p:nvPr/>
        </p:nvSpPr>
        <p:spPr>
          <a:xfrm>
            <a:off x="665100" y="657900"/>
            <a:ext cx="7813800" cy="38382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82" name="Google Shape;82;p11"/>
          <p:cNvPicPr preferRelativeResize="0"/>
          <p:nvPr/>
        </p:nvPicPr>
        <p:blipFill>
          <a:blip r:embed="rId2">
            <a:alphaModFix/>
          </a:blip>
          <a:stretch>
            <a:fillRect/>
          </a:stretch>
        </p:blipFill>
        <p:spPr>
          <a:xfrm>
            <a:off x="-1" y="3305426"/>
            <a:ext cx="1474600" cy="1846225"/>
          </a:xfrm>
          <a:prstGeom prst="rect">
            <a:avLst/>
          </a:prstGeom>
          <a:noFill/>
          <a:ln>
            <a:noFill/>
          </a:ln>
        </p:spPr>
      </p:pic>
      <p:pic>
        <p:nvPicPr>
          <p:cNvPr id="83" name="Google Shape;83;p11"/>
          <p:cNvPicPr preferRelativeResize="0"/>
          <p:nvPr/>
        </p:nvPicPr>
        <p:blipFill>
          <a:blip r:embed="rId3">
            <a:alphaModFix/>
          </a:blip>
          <a:stretch>
            <a:fillRect/>
          </a:stretch>
        </p:blipFill>
        <p:spPr>
          <a:xfrm>
            <a:off x="7279551" y="3382925"/>
            <a:ext cx="1864450" cy="1760550"/>
          </a:xfrm>
          <a:prstGeom prst="rect">
            <a:avLst/>
          </a:prstGeom>
          <a:noFill/>
          <a:ln>
            <a:noFill/>
          </a:ln>
        </p:spPr>
      </p:pic>
      <p:pic>
        <p:nvPicPr>
          <p:cNvPr id="84" name="Google Shape;84;p11"/>
          <p:cNvPicPr preferRelativeResize="0"/>
          <p:nvPr/>
        </p:nvPicPr>
        <p:blipFill>
          <a:blip r:embed="rId4">
            <a:alphaModFix/>
          </a:blip>
          <a:stretch>
            <a:fillRect/>
          </a:stretch>
        </p:blipFill>
        <p:spPr>
          <a:xfrm>
            <a:off x="2648780" y="127557"/>
            <a:ext cx="535791" cy="568986"/>
          </a:xfrm>
          <a:prstGeom prst="rect">
            <a:avLst/>
          </a:prstGeom>
          <a:noFill/>
          <a:ln>
            <a:noFill/>
          </a:ln>
        </p:spPr>
      </p:pic>
      <p:pic>
        <p:nvPicPr>
          <p:cNvPr id="85" name="Google Shape;85;p11"/>
          <p:cNvPicPr preferRelativeResize="0"/>
          <p:nvPr/>
        </p:nvPicPr>
        <p:blipFill>
          <a:blip r:embed="rId5">
            <a:alphaModFix/>
          </a:blip>
          <a:stretch>
            <a:fillRect/>
          </a:stretch>
        </p:blipFill>
        <p:spPr>
          <a:xfrm>
            <a:off x="7964297" y="3055158"/>
            <a:ext cx="1033650" cy="1038400"/>
          </a:xfrm>
          <a:prstGeom prst="rect">
            <a:avLst/>
          </a:prstGeom>
          <a:noFill/>
          <a:ln>
            <a:noFill/>
          </a:ln>
        </p:spPr>
      </p:pic>
      <p:pic>
        <p:nvPicPr>
          <p:cNvPr id="86" name="Google Shape;86;p11"/>
          <p:cNvPicPr preferRelativeResize="0"/>
          <p:nvPr/>
        </p:nvPicPr>
        <p:blipFill>
          <a:blip r:embed="rId6">
            <a:alphaModFix/>
          </a:blip>
          <a:stretch>
            <a:fillRect/>
          </a:stretch>
        </p:blipFill>
        <p:spPr>
          <a:xfrm>
            <a:off x="84570" y="3253803"/>
            <a:ext cx="915112" cy="872446"/>
          </a:xfrm>
          <a:prstGeom prst="rect">
            <a:avLst/>
          </a:prstGeom>
          <a:noFill/>
          <a:ln>
            <a:noFill/>
          </a:ln>
        </p:spPr>
      </p:pic>
      <p:pic>
        <p:nvPicPr>
          <p:cNvPr id="87" name="Google Shape;87;p11"/>
          <p:cNvPicPr preferRelativeResize="0"/>
          <p:nvPr/>
        </p:nvPicPr>
        <p:blipFill>
          <a:blip r:embed="rId7">
            <a:alphaModFix/>
          </a:blip>
          <a:stretch>
            <a:fillRect/>
          </a:stretch>
        </p:blipFill>
        <p:spPr>
          <a:xfrm>
            <a:off x="5939697" y="208511"/>
            <a:ext cx="777608" cy="772873"/>
          </a:xfrm>
          <a:prstGeom prst="rect">
            <a:avLst/>
          </a:prstGeom>
          <a:noFill/>
          <a:ln>
            <a:noFill/>
          </a:ln>
        </p:spPr>
      </p:pic>
      <p:sp>
        <p:nvSpPr>
          <p:cNvPr id="88" name="Google Shape;88;p11"/>
          <p:cNvSpPr txBox="1">
            <a:spLocks noGrp="1"/>
          </p:cNvSpPr>
          <p:nvPr>
            <p:ph type="sldNum" idx="12"/>
          </p:nvPr>
        </p:nvSpPr>
        <p:spPr>
          <a:xfrm>
            <a:off x="4297650" y="4496075"/>
            <a:ext cx="548700" cy="647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2737670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chemeClr val="accent2"/>
        </a:solidFill>
        <a:effectLst/>
      </p:bgPr>
    </p:bg>
    <p:spTree>
      <p:nvGrpSpPr>
        <p:cNvPr id="1" name="Shape 89"/>
        <p:cNvGrpSpPr/>
        <p:nvPr/>
      </p:nvGrpSpPr>
      <p:grpSpPr>
        <a:xfrm>
          <a:off x="0" y="0"/>
          <a:ext cx="0" cy="0"/>
          <a:chOff x="0" y="0"/>
          <a:chExt cx="0" cy="0"/>
        </a:xfrm>
      </p:grpSpPr>
      <p:sp>
        <p:nvSpPr>
          <p:cNvPr id="90" name="Google Shape;90;p12"/>
          <p:cNvSpPr txBox="1">
            <a:spLocks noGrp="1"/>
          </p:cNvSpPr>
          <p:nvPr>
            <p:ph type="sldNum" idx="12"/>
          </p:nvPr>
        </p:nvSpPr>
        <p:spPr>
          <a:xfrm>
            <a:off x="4297650" y="4496075"/>
            <a:ext cx="548700" cy="647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MX" smtClean="0"/>
              <a:t>‹Nº›</a:t>
            </a:fld>
            <a:endParaRPr lang="es-MX"/>
          </a:p>
        </p:txBody>
      </p:sp>
      <p:pic>
        <p:nvPicPr>
          <p:cNvPr id="91" name="Google Shape;91;p12"/>
          <p:cNvPicPr preferRelativeResize="0"/>
          <p:nvPr/>
        </p:nvPicPr>
        <p:blipFill rotWithShape="1">
          <a:blip r:embed="rId2">
            <a:alphaModFix/>
          </a:blip>
          <a:srcRect t="2619"/>
          <a:stretch/>
        </p:blipFill>
        <p:spPr>
          <a:xfrm>
            <a:off x="0" y="-25"/>
            <a:ext cx="9144000" cy="5143500"/>
          </a:xfrm>
          <a:prstGeom prst="rect">
            <a:avLst/>
          </a:prstGeom>
          <a:noFill/>
          <a:ln>
            <a:noFill/>
          </a:ln>
        </p:spPr>
      </p:pic>
    </p:spTree>
    <p:extLst>
      <p:ext uri="{BB962C8B-B14F-4D97-AF65-F5344CB8AC3E}">
        <p14:creationId xmlns:p14="http://schemas.microsoft.com/office/powerpoint/2010/main" val="12907490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2C6D6-0825-2958-BCF1-C9C500E54DB3}"/>
              </a:ext>
            </a:extLst>
          </p:cNvPr>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A3E780C-3A62-0B38-714E-E4358E63578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7D587F0-E02C-CA35-E67D-49100F0AAA47}"/>
              </a:ext>
            </a:extLst>
          </p:cNvPr>
          <p:cNvSpPr>
            <a:spLocks noGrp="1"/>
          </p:cNvSpPr>
          <p:nvPr>
            <p:ph type="dt" sz="half" idx="10"/>
          </p:nvPr>
        </p:nvSpPr>
        <p:spPr/>
        <p:txBody>
          <a:bodyPr/>
          <a:lstStyle/>
          <a:p>
            <a:fld id="{E1119738-2C34-4D9A-8C8A-BC9A465DA233}" type="datetimeFigureOut">
              <a:rPr lang="es-MX" smtClean="0"/>
              <a:t>27/11/2022</a:t>
            </a:fld>
            <a:endParaRPr lang="es-MX"/>
          </a:p>
        </p:txBody>
      </p:sp>
      <p:sp>
        <p:nvSpPr>
          <p:cNvPr id="5" name="Marcador de pie de página 4">
            <a:extLst>
              <a:ext uri="{FF2B5EF4-FFF2-40B4-BE49-F238E27FC236}">
                <a16:creationId xmlns:a16="http://schemas.microsoft.com/office/drawing/2014/main" id="{F02283BB-065E-6A2E-4F16-53EF37C6872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B44F9B3-62B0-9E2B-6CC8-E8CDB2BDDD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1837317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855300" y="2133414"/>
            <a:ext cx="7433400" cy="4575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s-ES"/>
              <a:t>Haga clic para modificar el estilo de título del patrón</a:t>
            </a:r>
            <a:endParaRPr/>
          </a:p>
        </p:txBody>
      </p:sp>
      <p:sp>
        <p:nvSpPr>
          <p:cNvPr id="13" name="Google Shape;13;p3"/>
          <p:cNvSpPr txBox="1">
            <a:spLocks noGrp="1"/>
          </p:cNvSpPr>
          <p:nvPr>
            <p:ph type="subTitle" idx="1"/>
          </p:nvPr>
        </p:nvSpPr>
        <p:spPr>
          <a:xfrm>
            <a:off x="855300" y="2611677"/>
            <a:ext cx="7433400" cy="398400"/>
          </a:xfrm>
          <a:prstGeom prst="rect">
            <a:avLst/>
          </a:prstGeom>
          <a:effectLst>
            <a:outerShdw blurRad="57150" dist="19050" dir="5400000" algn="bl" rotWithShape="0">
              <a:srgbClr val="000000">
                <a:alpha val="50000"/>
              </a:srgbClr>
            </a:outerShdw>
          </a:effectLst>
        </p:spPr>
        <p:txBody>
          <a:bodyPr spcFirstLastPara="1" wrap="square" lIns="0" tIns="0" rIns="0" bIns="0" anchor="t" anchorCtr="0">
            <a:noAutofit/>
          </a:bodyPr>
          <a:lstStyle>
            <a:lvl1pPr lvl="0" algn="ctr" rtl="0">
              <a:spcBef>
                <a:spcPts val="0"/>
              </a:spcBef>
              <a:spcAft>
                <a:spcPts val="0"/>
              </a:spcAft>
              <a:buClr>
                <a:schemeClr val="accent4"/>
              </a:buClr>
              <a:buSzPts val="2400"/>
              <a:buNone/>
              <a:defRPr>
                <a:solidFill>
                  <a:schemeClr val="accent4"/>
                </a:solidFill>
              </a:defRPr>
            </a:lvl1pPr>
            <a:lvl2pPr lvl="1" algn="ctr" rtl="0">
              <a:spcBef>
                <a:spcPts val="0"/>
              </a:spcBef>
              <a:spcAft>
                <a:spcPts val="0"/>
              </a:spcAft>
              <a:buClr>
                <a:schemeClr val="accent4"/>
              </a:buClr>
              <a:buSzPts val="3000"/>
              <a:buNone/>
              <a:defRPr sz="3000">
                <a:solidFill>
                  <a:schemeClr val="accent4"/>
                </a:solidFill>
              </a:defRPr>
            </a:lvl2pPr>
            <a:lvl3pPr lvl="2" algn="ctr" rtl="0">
              <a:spcBef>
                <a:spcPts val="0"/>
              </a:spcBef>
              <a:spcAft>
                <a:spcPts val="0"/>
              </a:spcAft>
              <a:buClr>
                <a:schemeClr val="accent4"/>
              </a:buClr>
              <a:buSzPts val="3000"/>
              <a:buNone/>
              <a:defRPr sz="3000">
                <a:solidFill>
                  <a:schemeClr val="accent4"/>
                </a:solidFill>
              </a:defRPr>
            </a:lvl3pPr>
            <a:lvl4pPr lvl="3" algn="ctr" rtl="0">
              <a:spcBef>
                <a:spcPts val="0"/>
              </a:spcBef>
              <a:spcAft>
                <a:spcPts val="0"/>
              </a:spcAft>
              <a:buClr>
                <a:schemeClr val="accent4"/>
              </a:buClr>
              <a:buSzPts val="3000"/>
              <a:buNone/>
              <a:defRPr sz="3000">
                <a:solidFill>
                  <a:schemeClr val="accent4"/>
                </a:solidFill>
              </a:defRPr>
            </a:lvl4pPr>
            <a:lvl5pPr lvl="4" algn="ctr" rtl="0">
              <a:spcBef>
                <a:spcPts val="0"/>
              </a:spcBef>
              <a:spcAft>
                <a:spcPts val="0"/>
              </a:spcAft>
              <a:buClr>
                <a:schemeClr val="accent4"/>
              </a:buClr>
              <a:buSzPts val="3000"/>
              <a:buNone/>
              <a:defRPr sz="3000">
                <a:solidFill>
                  <a:schemeClr val="accent4"/>
                </a:solidFill>
              </a:defRPr>
            </a:lvl5pPr>
            <a:lvl6pPr lvl="5" algn="ctr" rtl="0">
              <a:spcBef>
                <a:spcPts val="0"/>
              </a:spcBef>
              <a:spcAft>
                <a:spcPts val="0"/>
              </a:spcAft>
              <a:buClr>
                <a:schemeClr val="accent4"/>
              </a:buClr>
              <a:buSzPts val="3000"/>
              <a:buNone/>
              <a:defRPr sz="3000">
                <a:solidFill>
                  <a:schemeClr val="accent4"/>
                </a:solidFill>
              </a:defRPr>
            </a:lvl6pPr>
            <a:lvl7pPr lvl="6" algn="ctr" rtl="0">
              <a:spcBef>
                <a:spcPts val="0"/>
              </a:spcBef>
              <a:spcAft>
                <a:spcPts val="0"/>
              </a:spcAft>
              <a:buClr>
                <a:schemeClr val="accent4"/>
              </a:buClr>
              <a:buSzPts val="3000"/>
              <a:buNone/>
              <a:defRPr sz="3000">
                <a:solidFill>
                  <a:schemeClr val="accent4"/>
                </a:solidFill>
              </a:defRPr>
            </a:lvl7pPr>
            <a:lvl8pPr lvl="7" algn="ctr" rtl="0">
              <a:spcBef>
                <a:spcPts val="0"/>
              </a:spcBef>
              <a:spcAft>
                <a:spcPts val="0"/>
              </a:spcAft>
              <a:buClr>
                <a:schemeClr val="accent4"/>
              </a:buClr>
              <a:buSzPts val="3000"/>
              <a:buNone/>
              <a:defRPr sz="3000">
                <a:solidFill>
                  <a:schemeClr val="accent4"/>
                </a:solidFill>
              </a:defRPr>
            </a:lvl8pPr>
            <a:lvl9pPr lvl="8" algn="ctr" rtl="0">
              <a:spcBef>
                <a:spcPts val="0"/>
              </a:spcBef>
              <a:spcAft>
                <a:spcPts val="0"/>
              </a:spcAft>
              <a:buClr>
                <a:schemeClr val="accent4"/>
              </a:buClr>
              <a:buSzPts val="3000"/>
              <a:buNone/>
              <a:defRPr sz="3000">
                <a:solidFill>
                  <a:schemeClr val="accent4"/>
                </a:solidFill>
              </a:defRPr>
            </a:lvl9pPr>
          </a:lstStyle>
          <a:p>
            <a:r>
              <a:rPr lang="es-ES"/>
              <a:t>Haga clic para modificar el estilo de subtítulo del patrón</a:t>
            </a:r>
            <a:endParaRPr/>
          </a:p>
        </p:txBody>
      </p:sp>
    </p:spTree>
    <p:extLst>
      <p:ext uri="{BB962C8B-B14F-4D97-AF65-F5344CB8AC3E}">
        <p14:creationId xmlns:p14="http://schemas.microsoft.com/office/powerpoint/2010/main" val="3534242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
        <p:cNvGrpSpPr/>
        <p:nvPr/>
      </p:nvGrpSpPr>
      <p:grpSpPr>
        <a:xfrm>
          <a:off x="0" y="0"/>
          <a:ext cx="0" cy="0"/>
          <a:chOff x="0" y="0"/>
          <a:chExt cx="0" cy="0"/>
        </a:xfrm>
      </p:grpSpPr>
      <p:sp>
        <p:nvSpPr>
          <p:cNvPr id="15" name="Google Shape;15;p4"/>
          <p:cNvSpPr/>
          <p:nvPr/>
        </p:nvSpPr>
        <p:spPr>
          <a:xfrm>
            <a:off x="2412275" y="412025"/>
            <a:ext cx="4319400" cy="4319400"/>
          </a:xfrm>
          <a:prstGeom prst="ellipse">
            <a:avLst/>
          </a:prstGeom>
          <a:gradFill>
            <a:gsLst>
              <a:gs pos="0">
                <a:srgbClr val="FFFFFF">
                  <a:alpha val="74509"/>
                </a:srgbClr>
              </a:gs>
              <a:gs pos="50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4"/>
          <p:cNvSpPr txBox="1">
            <a:spLocks noGrp="1"/>
          </p:cNvSpPr>
          <p:nvPr>
            <p:ph type="body" idx="1"/>
          </p:nvPr>
        </p:nvSpPr>
        <p:spPr>
          <a:xfrm>
            <a:off x="3028725" y="1370250"/>
            <a:ext cx="3086700" cy="2403000"/>
          </a:xfrm>
          <a:prstGeom prst="rect">
            <a:avLst/>
          </a:prstGeom>
        </p:spPr>
        <p:txBody>
          <a:bodyPr spcFirstLastPara="1" wrap="square" lIns="0" tIns="0" rIns="0" bIns="0" anchor="ctr" anchorCtr="0">
            <a:noAutofit/>
          </a:bodyPr>
          <a:lstStyle>
            <a:lvl1pPr marL="457189" lvl="0" indent="-342892" algn="ctr" rtl="0">
              <a:spcBef>
                <a:spcPts val="600"/>
              </a:spcBef>
              <a:spcAft>
                <a:spcPts val="0"/>
              </a:spcAft>
              <a:buSzPts val="1800"/>
              <a:buChar char="𖦹"/>
              <a:defRPr sz="1800" i="1"/>
            </a:lvl1pPr>
            <a:lvl2pPr marL="914378" lvl="1" indent="-342892" algn="ctr" rtl="0">
              <a:spcBef>
                <a:spcPts val="0"/>
              </a:spcBef>
              <a:spcAft>
                <a:spcPts val="0"/>
              </a:spcAft>
              <a:buSzPts val="1800"/>
              <a:buChar char="○"/>
              <a:defRPr sz="1800" i="1"/>
            </a:lvl2pPr>
            <a:lvl3pPr marL="1371566" lvl="2" indent="-342892" algn="ctr" rtl="0">
              <a:spcBef>
                <a:spcPts val="0"/>
              </a:spcBef>
              <a:spcAft>
                <a:spcPts val="0"/>
              </a:spcAft>
              <a:buSzPts val="1800"/>
              <a:buChar char="■"/>
              <a:defRPr sz="1800" i="1"/>
            </a:lvl3pPr>
            <a:lvl4pPr marL="1828754" lvl="3" indent="-342892" algn="ctr" rtl="0">
              <a:spcBef>
                <a:spcPts val="0"/>
              </a:spcBef>
              <a:spcAft>
                <a:spcPts val="0"/>
              </a:spcAft>
              <a:buSzPts val="1800"/>
              <a:buChar char="●"/>
              <a:defRPr sz="1800" i="1"/>
            </a:lvl4pPr>
            <a:lvl5pPr marL="2285943" lvl="4" indent="-342892" algn="ctr" rtl="0">
              <a:spcBef>
                <a:spcPts val="0"/>
              </a:spcBef>
              <a:spcAft>
                <a:spcPts val="0"/>
              </a:spcAft>
              <a:buSzPts val="1800"/>
              <a:buChar char="○"/>
              <a:defRPr sz="1800" i="1"/>
            </a:lvl5pPr>
            <a:lvl6pPr marL="2743132" lvl="5" indent="-342892" algn="ctr" rtl="0">
              <a:spcBef>
                <a:spcPts val="0"/>
              </a:spcBef>
              <a:spcAft>
                <a:spcPts val="0"/>
              </a:spcAft>
              <a:buSzPts val="1800"/>
              <a:buChar char="■"/>
              <a:defRPr sz="1800" i="1"/>
            </a:lvl6pPr>
            <a:lvl7pPr marL="3200320" lvl="6" indent="-342892" algn="ctr" rtl="0">
              <a:spcBef>
                <a:spcPts val="0"/>
              </a:spcBef>
              <a:spcAft>
                <a:spcPts val="0"/>
              </a:spcAft>
              <a:buSzPts val="1800"/>
              <a:buChar char="●"/>
              <a:defRPr sz="1800" i="1"/>
            </a:lvl7pPr>
            <a:lvl8pPr marL="3657509" lvl="7" indent="-342892" algn="ctr" rtl="0">
              <a:spcBef>
                <a:spcPts val="0"/>
              </a:spcBef>
              <a:spcAft>
                <a:spcPts val="0"/>
              </a:spcAft>
              <a:buSzPts val="1800"/>
              <a:buChar char="○"/>
              <a:defRPr sz="1800" i="1"/>
            </a:lvl8pPr>
            <a:lvl9pPr marL="4114697" lvl="8" indent="-342892" algn="ctr" rtl="0">
              <a:spcBef>
                <a:spcPts val="0"/>
              </a:spcBef>
              <a:spcAft>
                <a:spcPts val="0"/>
              </a:spcAft>
              <a:buSzPts val="1800"/>
              <a:buChar char="■"/>
              <a:defRPr sz="1800" i="1"/>
            </a:lvl9pPr>
          </a:lstStyle>
          <a:p>
            <a:pPr lvl="0"/>
            <a:r>
              <a:rPr lang="es-ES"/>
              <a:t>Haga clic para modificar los estilos de texto del patrón</a:t>
            </a:r>
          </a:p>
        </p:txBody>
      </p:sp>
      <p:sp>
        <p:nvSpPr>
          <p:cNvPr id="17" name="Google Shape;17;p4"/>
          <p:cNvSpPr txBox="1">
            <a:spLocks noGrp="1"/>
          </p:cNvSpPr>
          <p:nvPr>
            <p:ph type="sldNum" idx="12"/>
          </p:nvPr>
        </p:nvSpPr>
        <p:spPr>
          <a:xfrm>
            <a:off x="4297650" y="4496075"/>
            <a:ext cx="548700" cy="647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MX" smtClean="0"/>
              <a:t>‹Nº›</a:t>
            </a:fld>
            <a:endParaRPr lang="es-MX"/>
          </a:p>
        </p:txBody>
      </p:sp>
      <p:pic>
        <p:nvPicPr>
          <p:cNvPr id="18" name="Google Shape;18;p4"/>
          <p:cNvPicPr preferRelativeResize="0"/>
          <p:nvPr/>
        </p:nvPicPr>
        <p:blipFill>
          <a:blip r:embed="rId2">
            <a:alphaModFix/>
          </a:blip>
          <a:stretch>
            <a:fillRect/>
          </a:stretch>
        </p:blipFill>
        <p:spPr>
          <a:xfrm flipH="1">
            <a:off x="1211650" y="2144900"/>
            <a:ext cx="2682626" cy="2998575"/>
          </a:xfrm>
          <a:prstGeom prst="rect">
            <a:avLst/>
          </a:prstGeom>
          <a:noFill/>
          <a:ln>
            <a:noFill/>
          </a:ln>
        </p:spPr>
      </p:pic>
      <p:pic>
        <p:nvPicPr>
          <p:cNvPr id="19" name="Google Shape;19;p4"/>
          <p:cNvPicPr preferRelativeResize="0"/>
          <p:nvPr/>
        </p:nvPicPr>
        <p:blipFill rotWithShape="1">
          <a:blip r:embed="rId3">
            <a:alphaModFix/>
          </a:blip>
          <a:srcRect t="22910"/>
          <a:stretch/>
        </p:blipFill>
        <p:spPr>
          <a:xfrm>
            <a:off x="3766451" y="0"/>
            <a:ext cx="1538975" cy="1191850"/>
          </a:xfrm>
          <a:prstGeom prst="rect">
            <a:avLst/>
          </a:prstGeom>
          <a:noFill/>
          <a:ln>
            <a:noFill/>
          </a:ln>
        </p:spPr>
      </p:pic>
      <p:sp>
        <p:nvSpPr>
          <p:cNvPr id="20" name="Google Shape;20;p4"/>
          <p:cNvSpPr txBox="1"/>
          <p:nvPr/>
        </p:nvSpPr>
        <p:spPr>
          <a:xfrm>
            <a:off x="3593400" y="73883"/>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7200">
                <a:solidFill>
                  <a:schemeClr val="dk1"/>
                </a:solidFill>
                <a:latin typeface="Caladea"/>
                <a:ea typeface="Caladea"/>
                <a:cs typeface="Caladea"/>
                <a:sym typeface="Caladea"/>
              </a:rPr>
              <a:t>“</a:t>
            </a:r>
            <a:endParaRPr sz="7200">
              <a:solidFill>
                <a:schemeClr val="dk1"/>
              </a:solidFill>
              <a:latin typeface="Caladea"/>
              <a:ea typeface="Caladea"/>
              <a:cs typeface="Caladea"/>
              <a:sym typeface="Caladea"/>
            </a:endParaRPr>
          </a:p>
        </p:txBody>
      </p:sp>
      <p:pic>
        <p:nvPicPr>
          <p:cNvPr id="21" name="Google Shape;21;p4"/>
          <p:cNvPicPr preferRelativeResize="0"/>
          <p:nvPr/>
        </p:nvPicPr>
        <p:blipFill>
          <a:blip r:embed="rId4">
            <a:alphaModFix/>
          </a:blip>
          <a:stretch>
            <a:fillRect/>
          </a:stretch>
        </p:blipFill>
        <p:spPr>
          <a:xfrm>
            <a:off x="6115425" y="2335325"/>
            <a:ext cx="1040950" cy="992400"/>
          </a:xfrm>
          <a:prstGeom prst="rect">
            <a:avLst/>
          </a:prstGeom>
          <a:noFill/>
          <a:ln>
            <a:noFill/>
          </a:ln>
        </p:spPr>
      </p:pic>
    </p:spTree>
    <p:extLst>
      <p:ext uri="{BB962C8B-B14F-4D97-AF65-F5344CB8AC3E}">
        <p14:creationId xmlns:p14="http://schemas.microsoft.com/office/powerpoint/2010/main" val="2824778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a:off x="665100" y="983075"/>
            <a:ext cx="7813800" cy="35130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24" name="Google Shape;24;p5"/>
          <p:cNvPicPr preferRelativeResize="0"/>
          <p:nvPr/>
        </p:nvPicPr>
        <p:blipFill>
          <a:blip r:embed="rId2">
            <a:alphaModFix/>
          </a:blip>
          <a:stretch>
            <a:fillRect/>
          </a:stretch>
        </p:blipFill>
        <p:spPr>
          <a:xfrm>
            <a:off x="-1" y="3305426"/>
            <a:ext cx="1474600" cy="1846225"/>
          </a:xfrm>
          <a:prstGeom prst="rect">
            <a:avLst/>
          </a:prstGeom>
          <a:noFill/>
          <a:ln>
            <a:noFill/>
          </a:ln>
        </p:spPr>
      </p:pic>
      <p:pic>
        <p:nvPicPr>
          <p:cNvPr id="25" name="Google Shape;25;p5"/>
          <p:cNvPicPr preferRelativeResize="0"/>
          <p:nvPr/>
        </p:nvPicPr>
        <p:blipFill>
          <a:blip r:embed="rId3">
            <a:alphaModFix/>
          </a:blip>
          <a:stretch>
            <a:fillRect/>
          </a:stretch>
        </p:blipFill>
        <p:spPr>
          <a:xfrm>
            <a:off x="7279551" y="3382925"/>
            <a:ext cx="1864450" cy="1760550"/>
          </a:xfrm>
          <a:prstGeom prst="rect">
            <a:avLst/>
          </a:prstGeom>
          <a:noFill/>
          <a:ln>
            <a:noFill/>
          </a:ln>
        </p:spPr>
      </p:pic>
      <p:pic>
        <p:nvPicPr>
          <p:cNvPr id="26" name="Google Shape;26;p5"/>
          <p:cNvPicPr preferRelativeResize="0"/>
          <p:nvPr/>
        </p:nvPicPr>
        <p:blipFill>
          <a:blip r:embed="rId4">
            <a:alphaModFix/>
          </a:blip>
          <a:stretch>
            <a:fillRect/>
          </a:stretch>
        </p:blipFill>
        <p:spPr>
          <a:xfrm>
            <a:off x="2648780" y="127557"/>
            <a:ext cx="535791" cy="568986"/>
          </a:xfrm>
          <a:prstGeom prst="rect">
            <a:avLst/>
          </a:prstGeom>
          <a:noFill/>
          <a:ln>
            <a:noFill/>
          </a:ln>
        </p:spPr>
      </p:pic>
      <p:pic>
        <p:nvPicPr>
          <p:cNvPr id="27" name="Google Shape;27;p5"/>
          <p:cNvPicPr preferRelativeResize="0"/>
          <p:nvPr/>
        </p:nvPicPr>
        <p:blipFill>
          <a:blip r:embed="rId5">
            <a:alphaModFix/>
          </a:blip>
          <a:stretch>
            <a:fillRect/>
          </a:stretch>
        </p:blipFill>
        <p:spPr>
          <a:xfrm>
            <a:off x="7964297" y="3055158"/>
            <a:ext cx="1033650" cy="1038400"/>
          </a:xfrm>
          <a:prstGeom prst="rect">
            <a:avLst/>
          </a:prstGeom>
          <a:noFill/>
          <a:ln>
            <a:noFill/>
          </a:ln>
        </p:spPr>
      </p:pic>
      <p:pic>
        <p:nvPicPr>
          <p:cNvPr id="28" name="Google Shape;28;p5"/>
          <p:cNvPicPr preferRelativeResize="0"/>
          <p:nvPr/>
        </p:nvPicPr>
        <p:blipFill>
          <a:blip r:embed="rId6">
            <a:alphaModFix/>
          </a:blip>
          <a:stretch>
            <a:fillRect/>
          </a:stretch>
        </p:blipFill>
        <p:spPr>
          <a:xfrm>
            <a:off x="84570" y="3253803"/>
            <a:ext cx="915112" cy="872446"/>
          </a:xfrm>
          <a:prstGeom prst="rect">
            <a:avLst/>
          </a:prstGeom>
          <a:noFill/>
          <a:ln>
            <a:noFill/>
          </a:ln>
        </p:spPr>
      </p:pic>
      <p:pic>
        <p:nvPicPr>
          <p:cNvPr id="29" name="Google Shape;29;p5"/>
          <p:cNvPicPr preferRelativeResize="0"/>
          <p:nvPr/>
        </p:nvPicPr>
        <p:blipFill>
          <a:blip r:embed="rId7">
            <a:alphaModFix/>
          </a:blip>
          <a:stretch>
            <a:fillRect/>
          </a:stretch>
        </p:blipFill>
        <p:spPr>
          <a:xfrm>
            <a:off x="5939697" y="573861"/>
            <a:ext cx="777608" cy="772873"/>
          </a:xfrm>
          <a:prstGeom prst="rect">
            <a:avLst/>
          </a:prstGeom>
          <a:noFill/>
          <a:ln>
            <a:noFill/>
          </a:ln>
        </p:spPr>
      </p:pic>
      <p:sp>
        <p:nvSpPr>
          <p:cNvPr id="30" name="Google Shape;30;p5"/>
          <p:cNvSpPr txBox="1">
            <a:spLocks noGrp="1"/>
          </p:cNvSpPr>
          <p:nvPr>
            <p:ph type="title"/>
          </p:nvPr>
        </p:nvSpPr>
        <p:spPr>
          <a:xfrm>
            <a:off x="740100" y="0"/>
            <a:ext cx="7663800" cy="8241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s-ES"/>
              <a:t>Haga clic para modificar el estilo de título del patrón</a:t>
            </a:r>
            <a:endParaRPr/>
          </a:p>
        </p:txBody>
      </p:sp>
      <p:sp>
        <p:nvSpPr>
          <p:cNvPr id="31" name="Google Shape;31;p5"/>
          <p:cNvSpPr txBox="1">
            <a:spLocks noGrp="1"/>
          </p:cNvSpPr>
          <p:nvPr>
            <p:ph type="body" idx="1"/>
          </p:nvPr>
        </p:nvSpPr>
        <p:spPr>
          <a:xfrm>
            <a:off x="1055400" y="1373375"/>
            <a:ext cx="7033200" cy="2732400"/>
          </a:xfrm>
          <a:prstGeom prst="rect">
            <a:avLst/>
          </a:prstGeom>
        </p:spPr>
        <p:txBody>
          <a:bodyPr spcFirstLastPara="1" wrap="square" lIns="0" tIns="0" rIns="0" bIns="0" anchor="t" anchorCtr="0">
            <a:noAutofit/>
          </a:bodyPr>
          <a:lstStyle>
            <a:lvl1pPr marL="457189" lvl="0" indent="-380990" rtl="0">
              <a:spcBef>
                <a:spcPts val="600"/>
              </a:spcBef>
              <a:spcAft>
                <a:spcPts val="0"/>
              </a:spcAft>
              <a:buSzPts val="2400"/>
              <a:buChar char="❧"/>
              <a:defRPr/>
            </a:lvl1pPr>
            <a:lvl2pPr marL="914378" lvl="1" indent="-380990" rtl="0">
              <a:spcBef>
                <a:spcPts val="0"/>
              </a:spcBef>
              <a:spcAft>
                <a:spcPts val="0"/>
              </a:spcAft>
              <a:buSzPts val="2400"/>
              <a:buChar char="○"/>
              <a:defRPr/>
            </a:lvl2pPr>
            <a:lvl3pPr marL="1371566" lvl="2" indent="-380990" rtl="0">
              <a:spcBef>
                <a:spcPts val="0"/>
              </a:spcBef>
              <a:spcAft>
                <a:spcPts val="0"/>
              </a:spcAft>
              <a:buSzPts val="2400"/>
              <a:buChar char="■"/>
              <a:defRPr/>
            </a:lvl3pPr>
            <a:lvl4pPr marL="1828754" lvl="3" indent="-380990" rtl="0">
              <a:spcBef>
                <a:spcPts val="0"/>
              </a:spcBef>
              <a:spcAft>
                <a:spcPts val="0"/>
              </a:spcAft>
              <a:buSzPts val="2400"/>
              <a:buChar char="●"/>
              <a:defRPr/>
            </a:lvl4pPr>
            <a:lvl5pPr marL="2285943" lvl="4" indent="-380990" rtl="0">
              <a:spcBef>
                <a:spcPts val="0"/>
              </a:spcBef>
              <a:spcAft>
                <a:spcPts val="0"/>
              </a:spcAft>
              <a:buSzPts val="2400"/>
              <a:buChar char="○"/>
              <a:defRPr/>
            </a:lvl5pPr>
            <a:lvl6pPr marL="2743132" lvl="5" indent="-380990" rtl="0">
              <a:spcBef>
                <a:spcPts val="0"/>
              </a:spcBef>
              <a:spcAft>
                <a:spcPts val="0"/>
              </a:spcAft>
              <a:buSzPts val="2400"/>
              <a:buChar char="■"/>
              <a:defRPr/>
            </a:lvl6pPr>
            <a:lvl7pPr marL="3200320" lvl="6" indent="-380990" rtl="0">
              <a:spcBef>
                <a:spcPts val="0"/>
              </a:spcBef>
              <a:spcAft>
                <a:spcPts val="0"/>
              </a:spcAft>
              <a:buSzPts val="2400"/>
              <a:buChar char="●"/>
              <a:defRPr/>
            </a:lvl7pPr>
            <a:lvl8pPr marL="3657509" lvl="7" indent="-380990" rtl="0">
              <a:spcBef>
                <a:spcPts val="0"/>
              </a:spcBef>
              <a:spcAft>
                <a:spcPts val="0"/>
              </a:spcAft>
              <a:buSzPts val="2400"/>
              <a:buChar char="○"/>
              <a:defRPr/>
            </a:lvl8pPr>
            <a:lvl9pPr marL="4114697" lvl="8" indent="-380990" rtl="0">
              <a:spcBef>
                <a:spcPts val="0"/>
              </a:spcBef>
              <a:spcAft>
                <a:spcPts val="0"/>
              </a:spcAft>
              <a:buSzPts val="2400"/>
              <a:buChar char="■"/>
              <a:defRPr/>
            </a:lvl9pPr>
          </a:lstStyle>
          <a:p>
            <a:pPr lvl="0"/>
            <a:r>
              <a:rPr lang="es-ES"/>
              <a:t>Haga clic para modificar los estilos de texto del patrón</a:t>
            </a:r>
          </a:p>
        </p:txBody>
      </p:sp>
      <p:sp>
        <p:nvSpPr>
          <p:cNvPr id="32" name="Google Shape;32;p5"/>
          <p:cNvSpPr txBox="1">
            <a:spLocks noGrp="1"/>
          </p:cNvSpPr>
          <p:nvPr>
            <p:ph type="sldNum" idx="12"/>
          </p:nvPr>
        </p:nvSpPr>
        <p:spPr>
          <a:xfrm>
            <a:off x="4297650" y="4496075"/>
            <a:ext cx="548700" cy="647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5282712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sp>
        <p:nvSpPr>
          <p:cNvPr id="34" name="Google Shape;34;p6"/>
          <p:cNvSpPr/>
          <p:nvPr/>
        </p:nvSpPr>
        <p:spPr>
          <a:xfrm>
            <a:off x="665100" y="983075"/>
            <a:ext cx="7813800" cy="35130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35" name="Google Shape;35;p6"/>
          <p:cNvPicPr preferRelativeResize="0"/>
          <p:nvPr/>
        </p:nvPicPr>
        <p:blipFill>
          <a:blip r:embed="rId2">
            <a:alphaModFix/>
          </a:blip>
          <a:stretch>
            <a:fillRect/>
          </a:stretch>
        </p:blipFill>
        <p:spPr>
          <a:xfrm>
            <a:off x="-1" y="3305426"/>
            <a:ext cx="1474600" cy="1846225"/>
          </a:xfrm>
          <a:prstGeom prst="rect">
            <a:avLst/>
          </a:prstGeom>
          <a:noFill/>
          <a:ln>
            <a:noFill/>
          </a:ln>
        </p:spPr>
      </p:pic>
      <p:pic>
        <p:nvPicPr>
          <p:cNvPr id="36" name="Google Shape;36;p6"/>
          <p:cNvPicPr preferRelativeResize="0"/>
          <p:nvPr/>
        </p:nvPicPr>
        <p:blipFill>
          <a:blip r:embed="rId3">
            <a:alphaModFix/>
          </a:blip>
          <a:stretch>
            <a:fillRect/>
          </a:stretch>
        </p:blipFill>
        <p:spPr>
          <a:xfrm>
            <a:off x="7279551" y="3382925"/>
            <a:ext cx="1864450" cy="1760550"/>
          </a:xfrm>
          <a:prstGeom prst="rect">
            <a:avLst/>
          </a:prstGeom>
          <a:noFill/>
          <a:ln>
            <a:noFill/>
          </a:ln>
        </p:spPr>
      </p:pic>
      <p:pic>
        <p:nvPicPr>
          <p:cNvPr id="37" name="Google Shape;37;p6"/>
          <p:cNvPicPr preferRelativeResize="0"/>
          <p:nvPr/>
        </p:nvPicPr>
        <p:blipFill>
          <a:blip r:embed="rId4">
            <a:alphaModFix/>
          </a:blip>
          <a:stretch>
            <a:fillRect/>
          </a:stretch>
        </p:blipFill>
        <p:spPr>
          <a:xfrm>
            <a:off x="2648780" y="127557"/>
            <a:ext cx="535791" cy="568986"/>
          </a:xfrm>
          <a:prstGeom prst="rect">
            <a:avLst/>
          </a:prstGeom>
          <a:noFill/>
          <a:ln>
            <a:noFill/>
          </a:ln>
        </p:spPr>
      </p:pic>
      <p:pic>
        <p:nvPicPr>
          <p:cNvPr id="38" name="Google Shape;38;p6"/>
          <p:cNvPicPr preferRelativeResize="0"/>
          <p:nvPr/>
        </p:nvPicPr>
        <p:blipFill>
          <a:blip r:embed="rId5">
            <a:alphaModFix/>
          </a:blip>
          <a:stretch>
            <a:fillRect/>
          </a:stretch>
        </p:blipFill>
        <p:spPr>
          <a:xfrm>
            <a:off x="7964297" y="3055158"/>
            <a:ext cx="1033650" cy="1038400"/>
          </a:xfrm>
          <a:prstGeom prst="rect">
            <a:avLst/>
          </a:prstGeom>
          <a:noFill/>
          <a:ln>
            <a:noFill/>
          </a:ln>
        </p:spPr>
      </p:pic>
      <p:pic>
        <p:nvPicPr>
          <p:cNvPr id="39" name="Google Shape;39;p6"/>
          <p:cNvPicPr preferRelativeResize="0"/>
          <p:nvPr/>
        </p:nvPicPr>
        <p:blipFill>
          <a:blip r:embed="rId6">
            <a:alphaModFix/>
          </a:blip>
          <a:stretch>
            <a:fillRect/>
          </a:stretch>
        </p:blipFill>
        <p:spPr>
          <a:xfrm>
            <a:off x="84570" y="3253803"/>
            <a:ext cx="915112" cy="872446"/>
          </a:xfrm>
          <a:prstGeom prst="rect">
            <a:avLst/>
          </a:prstGeom>
          <a:noFill/>
          <a:ln>
            <a:noFill/>
          </a:ln>
        </p:spPr>
      </p:pic>
      <p:pic>
        <p:nvPicPr>
          <p:cNvPr id="40" name="Google Shape;40;p6"/>
          <p:cNvPicPr preferRelativeResize="0"/>
          <p:nvPr/>
        </p:nvPicPr>
        <p:blipFill>
          <a:blip r:embed="rId7">
            <a:alphaModFix/>
          </a:blip>
          <a:stretch>
            <a:fillRect/>
          </a:stretch>
        </p:blipFill>
        <p:spPr>
          <a:xfrm>
            <a:off x="5939697" y="573861"/>
            <a:ext cx="777608" cy="772873"/>
          </a:xfrm>
          <a:prstGeom prst="rect">
            <a:avLst/>
          </a:prstGeom>
          <a:noFill/>
          <a:ln>
            <a:noFill/>
          </a:ln>
        </p:spPr>
      </p:pic>
      <p:sp>
        <p:nvSpPr>
          <p:cNvPr id="41" name="Google Shape;41;p6"/>
          <p:cNvSpPr txBox="1">
            <a:spLocks noGrp="1"/>
          </p:cNvSpPr>
          <p:nvPr>
            <p:ph type="title"/>
          </p:nvPr>
        </p:nvSpPr>
        <p:spPr>
          <a:xfrm>
            <a:off x="740100" y="0"/>
            <a:ext cx="7663800" cy="8241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s-ES"/>
              <a:t>Haga clic para modificar el estilo de título del patrón</a:t>
            </a:r>
            <a:endParaRPr/>
          </a:p>
        </p:txBody>
      </p:sp>
      <p:sp>
        <p:nvSpPr>
          <p:cNvPr id="42" name="Google Shape;42;p6"/>
          <p:cNvSpPr txBox="1">
            <a:spLocks noGrp="1"/>
          </p:cNvSpPr>
          <p:nvPr>
            <p:ph type="body" idx="1"/>
          </p:nvPr>
        </p:nvSpPr>
        <p:spPr>
          <a:xfrm>
            <a:off x="1055400" y="1373375"/>
            <a:ext cx="3286200" cy="2732400"/>
          </a:xfrm>
          <a:prstGeom prst="rect">
            <a:avLst/>
          </a:prstGeom>
        </p:spPr>
        <p:txBody>
          <a:bodyPr spcFirstLastPara="1" wrap="square" lIns="0" tIns="0" rIns="0" bIns="0" anchor="t" anchorCtr="0">
            <a:noAutofit/>
          </a:bodyPr>
          <a:lstStyle>
            <a:lvl1pPr marL="457189" lvl="0" indent="-355591" rtl="0">
              <a:spcBef>
                <a:spcPts val="600"/>
              </a:spcBef>
              <a:spcAft>
                <a:spcPts val="0"/>
              </a:spcAft>
              <a:buSzPts val="2000"/>
              <a:buChar char="𖦹"/>
              <a:defRPr sz="2000"/>
            </a:lvl1pPr>
            <a:lvl2pPr marL="914378" lvl="1" indent="-355591" rtl="0">
              <a:spcBef>
                <a:spcPts val="0"/>
              </a:spcBef>
              <a:spcAft>
                <a:spcPts val="0"/>
              </a:spcAft>
              <a:buSzPts val="2000"/>
              <a:buChar char="○"/>
              <a:defRPr sz="2000"/>
            </a:lvl2pPr>
            <a:lvl3pPr marL="1371566" lvl="2" indent="-355591" rtl="0">
              <a:spcBef>
                <a:spcPts val="0"/>
              </a:spcBef>
              <a:spcAft>
                <a:spcPts val="0"/>
              </a:spcAft>
              <a:buSzPts val="2000"/>
              <a:buChar char="■"/>
              <a:defRPr sz="2000"/>
            </a:lvl3pPr>
            <a:lvl4pPr marL="1828754" lvl="3" indent="-355591" rtl="0">
              <a:spcBef>
                <a:spcPts val="0"/>
              </a:spcBef>
              <a:spcAft>
                <a:spcPts val="0"/>
              </a:spcAft>
              <a:buSzPts val="2000"/>
              <a:buChar char="●"/>
              <a:defRPr sz="2000"/>
            </a:lvl4pPr>
            <a:lvl5pPr marL="2285943" lvl="4" indent="-355591" rtl="0">
              <a:spcBef>
                <a:spcPts val="0"/>
              </a:spcBef>
              <a:spcAft>
                <a:spcPts val="0"/>
              </a:spcAft>
              <a:buSzPts val="2000"/>
              <a:buChar char="○"/>
              <a:defRPr sz="2000"/>
            </a:lvl5pPr>
            <a:lvl6pPr marL="2743132" lvl="5" indent="-355591" rtl="0">
              <a:spcBef>
                <a:spcPts val="0"/>
              </a:spcBef>
              <a:spcAft>
                <a:spcPts val="0"/>
              </a:spcAft>
              <a:buSzPts val="2000"/>
              <a:buChar char="■"/>
              <a:defRPr sz="2000"/>
            </a:lvl6pPr>
            <a:lvl7pPr marL="3200320" lvl="6" indent="-355591" rtl="0">
              <a:spcBef>
                <a:spcPts val="0"/>
              </a:spcBef>
              <a:spcAft>
                <a:spcPts val="0"/>
              </a:spcAft>
              <a:buSzPts val="2000"/>
              <a:buChar char="●"/>
              <a:defRPr sz="2000"/>
            </a:lvl7pPr>
            <a:lvl8pPr marL="3657509" lvl="7" indent="-355591" rtl="0">
              <a:spcBef>
                <a:spcPts val="0"/>
              </a:spcBef>
              <a:spcAft>
                <a:spcPts val="0"/>
              </a:spcAft>
              <a:buSzPts val="2000"/>
              <a:buChar char="○"/>
              <a:defRPr sz="2000"/>
            </a:lvl8pPr>
            <a:lvl9pPr marL="4114697" lvl="8" indent="-355591" rtl="0">
              <a:spcBef>
                <a:spcPts val="0"/>
              </a:spcBef>
              <a:spcAft>
                <a:spcPts val="0"/>
              </a:spcAft>
              <a:buSzPts val="2000"/>
              <a:buChar char="■"/>
              <a:defRPr sz="2000"/>
            </a:lvl9pPr>
          </a:lstStyle>
          <a:p>
            <a:pPr lvl="0"/>
            <a:r>
              <a:rPr lang="es-ES"/>
              <a:t>Haga clic para modificar los estilos de texto del patrón</a:t>
            </a:r>
          </a:p>
        </p:txBody>
      </p:sp>
      <p:sp>
        <p:nvSpPr>
          <p:cNvPr id="43" name="Google Shape;43;p6"/>
          <p:cNvSpPr txBox="1">
            <a:spLocks noGrp="1"/>
          </p:cNvSpPr>
          <p:nvPr>
            <p:ph type="body" idx="2"/>
          </p:nvPr>
        </p:nvSpPr>
        <p:spPr>
          <a:xfrm>
            <a:off x="4802478" y="1373375"/>
            <a:ext cx="3286200" cy="2732400"/>
          </a:xfrm>
          <a:prstGeom prst="rect">
            <a:avLst/>
          </a:prstGeom>
        </p:spPr>
        <p:txBody>
          <a:bodyPr spcFirstLastPara="1" wrap="square" lIns="0" tIns="0" rIns="0" bIns="0" anchor="t" anchorCtr="0">
            <a:noAutofit/>
          </a:bodyPr>
          <a:lstStyle>
            <a:lvl1pPr marL="457189" lvl="0" indent="-355591" rtl="0">
              <a:spcBef>
                <a:spcPts val="600"/>
              </a:spcBef>
              <a:spcAft>
                <a:spcPts val="0"/>
              </a:spcAft>
              <a:buSzPts val="2000"/>
              <a:buChar char="𖦹"/>
              <a:defRPr sz="2000"/>
            </a:lvl1pPr>
            <a:lvl2pPr marL="914378" lvl="1" indent="-355591" rtl="0">
              <a:spcBef>
                <a:spcPts val="0"/>
              </a:spcBef>
              <a:spcAft>
                <a:spcPts val="0"/>
              </a:spcAft>
              <a:buSzPts val="2000"/>
              <a:buChar char="○"/>
              <a:defRPr sz="2000"/>
            </a:lvl2pPr>
            <a:lvl3pPr marL="1371566" lvl="2" indent="-355591" rtl="0">
              <a:spcBef>
                <a:spcPts val="0"/>
              </a:spcBef>
              <a:spcAft>
                <a:spcPts val="0"/>
              </a:spcAft>
              <a:buSzPts val="2000"/>
              <a:buChar char="■"/>
              <a:defRPr sz="2000"/>
            </a:lvl3pPr>
            <a:lvl4pPr marL="1828754" lvl="3" indent="-355591" rtl="0">
              <a:spcBef>
                <a:spcPts val="0"/>
              </a:spcBef>
              <a:spcAft>
                <a:spcPts val="0"/>
              </a:spcAft>
              <a:buSzPts val="2000"/>
              <a:buChar char="●"/>
              <a:defRPr sz="2000"/>
            </a:lvl4pPr>
            <a:lvl5pPr marL="2285943" lvl="4" indent="-355591" rtl="0">
              <a:spcBef>
                <a:spcPts val="0"/>
              </a:spcBef>
              <a:spcAft>
                <a:spcPts val="0"/>
              </a:spcAft>
              <a:buSzPts val="2000"/>
              <a:buChar char="○"/>
              <a:defRPr sz="2000"/>
            </a:lvl5pPr>
            <a:lvl6pPr marL="2743132" lvl="5" indent="-355591" rtl="0">
              <a:spcBef>
                <a:spcPts val="0"/>
              </a:spcBef>
              <a:spcAft>
                <a:spcPts val="0"/>
              </a:spcAft>
              <a:buSzPts val="2000"/>
              <a:buChar char="■"/>
              <a:defRPr sz="2000"/>
            </a:lvl6pPr>
            <a:lvl7pPr marL="3200320" lvl="6" indent="-355591" rtl="0">
              <a:spcBef>
                <a:spcPts val="0"/>
              </a:spcBef>
              <a:spcAft>
                <a:spcPts val="0"/>
              </a:spcAft>
              <a:buSzPts val="2000"/>
              <a:buChar char="●"/>
              <a:defRPr sz="2000"/>
            </a:lvl7pPr>
            <a:lvl8pPr marL="3657509" lvl="7" indent="-355591" rtl="0">
              <a:spcBef>
                <a:spcPts val="0"/>
              </a:spcBef>
              <a:spcAft>
                <a:spcPts val="0"/>
              </a:spcAft>
              <a:buSzPts val="2000"/>
              <a:buChar char="○"/>
              <a:defRPr sz="2000"/>
            </a:lvl8pPr>
            <a:lvl9pPr marL="4114697" lvl="8" indent="-355591" rtl="0">
              <a:spcBef>
                <a:spcPts val="0"/>
              </a:spcBef>
              <a:spcAft>
                <a:spcPts val="0"/>
              </a:spcAft>
              <a:buSzPts val="2000"/>
              <a:buChar char="■"/>
              <a:defRPr sz="2000"/>
            </a:lvl9pPr>
          </a:lstStyle>
          <a:p>
            <a:pPr lvl="0"/>
            <a:r>
              <a:rPr lang="es-ES"/>
              <a:t>Haga clic para modificar los estilos de texto del patrón</a:t>
            </a:r>
          </a:p>
        </p:txBody>
      </p:sp>
      <p:sp>
        <p:nvSpPr>
          <p:cNvPr id="44" name="Google Shape;44;p6"/>
          <p:cNvSpPr txBox="1">
            <a:spLocks noGrp="1"/>
          </p:cNvSpPr>
          <p:nvPr>
            <p:ph type="sldNum" idx="12"/>
          </p:nvPr>
        </p:nvSpPr>
        <p:spPr>
          <a:xfrm>
            <a:off x="4297650" y="4496075"/>
            <a:ext cx="548700" cy="647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2030342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5"/>
        <p:cNvGrpSpPr/>
        <p:nvPr/>
      </p:nvGrpSpPr>
      <p:grpSpPr>
        <a:xfrm>
          <a:off x="0" y="0"/>
          <a:ext cx="0" cy="0"/>
          <a:chOff x="0" y="0"/>
          <a:chExt cx="0" cy="0"/>
        </a:xfrm>
      </p:grpSpPr>
      <p:sp>
        <p:nvSpPr>
          <p:cNvPr id="46" name="Google Shape;46;p7"/>
          <p:cNvSpPr/>
          <p:nvPr/>
        </p:nvSpPr>
        <p:spPr>
          <a:xfrm>
            <a:off x="665100" y="983075"/>
            <a:ext cx="7813800" cy="35130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47" name="Google Shape;47;p7"/>
          <p:cNvPicPr preferRelativeResize="0"/>
          <p:nvPr/>
        </p:nvPicPr>
        <p:blipFill>
          <a:blip r:embed="rId2">
            <a:alphaModFix/>
          </a:blip>
          <a:stretch>
            <a:fillRect/>
          </a:stretch>
        </p:blipFill>
        <p:spPr>
          <a:xfrm>
            <a:off x="-1" y="3305426"/>
            <a:ext cx="1474600" cy="1846225"/>
          </a:xfrm>
          <a:prstGeom prst="rect">
            <a:avLst/>
          </a:prstGeom>
          <a:noFill/>
          <a:ln>
            <a:noFill/>
          </a:ln>
        </p:spPr>
      </p:pic>
      <p:pic>
        <p:nvPicPr>
          <p:cNvPr id="48" name="Google Shape;48;p7"/>
          <p:cNvPicPr preferRelativeResize="0"/>
          <p:nvPr/>
        </p:nvPicPr>
        <p:blipFill>
          <a:blip r:embed="rId3">
            <a:alphaModFix/>
          </a:blip>
          <a:stretch>
            <a:fillRect/>
          </a:stretch>
        </p:blipFill>
        <p:spPr>
          <a:xfrm>
            <a:off x="7279551" y="3382925"/>
            <a:ext cx="1864450" cy="1760550"/>
          </a:xfrm>
          <a:prstGeom prst="rect">
            <a:avLst/>
          </a:prstGeom>
          <a:noFill/>
          <a:ln>
            <a:noFill/>
          </a:ln>
        </p:spPr>
      </p:pic>
      <p:pic>
        <p:nvPicPr>
          <p:cNvPr id="49" name="Google Shape;49;p7"/>
          <p:cNvPicPr preferRelativeResize="0"/>
          <p:nvPr/>
        </p:nvPicPr>
        <p:blipFill>
          <a:blip r:embed="rId4">
            <a:alphaModFix/>
          </a:blip>
          <a:stretch>
            <a:fillRect/>
          </a:stretch>
        </p:blipFill>
        <p:spPr>
          <a:xfrm>
            <a:off x="2648780" y="127557"/>
            <a:ext cx="535791" cy="568986"/>
          </a:xfrm>
          <a:prstGeom prst="rect">
            <a:avLst/>
          </a:prstGeom>
          <a:noFill/>
          <a:ln>
            <a:noFill/>
          </a:ln>
        </p:spPr>
      </p:pic>
      <p:pic>
        <p:nvPicPr>
          <p:cNvPr id="50" name="Google Shape;50;p7"/>
          <p:cNvPicPr preferRelativeResize="0"/>
          <p:nvPr/>
        </p:nvPicPr>
        <p:blipFill>
          <a:blip r:embed="rId5">
            <a:alphaModFix/>
          </a:blip>
          <a:stretch>
            <a:fillRect/>
          </a:stretch>
        </p:blipFill>
        <p:spPr>
          <a:xfrm>
            <a:off x="7964297" y="3055158"/>
            <a:ext cx="1033650" cy="1038400"/>
          </a:xfrm>
          <a:prstGeom prst="rect">
            <a:avLst/>
          </a:prstGeom>
          <a:noFill/>
          <a:ln>
            <a:noFill/>
          </a:ln>
        </p:spPr>
      </p:pic>
      <p:pic>
        <p:nvPicPr>
          <p:cNvPr id="51" name="Google Shape;51;p7"/>
          <p:cNvPicPr preferRelativeResize="0"/>
          <p:nvPr/>
        </p:nvPicPr>
        <p:blipFill>
          <a:blip r:embed="rId6">
            <a:alphaModFix/>
          </a:blip>
          <a:stretch>
            <a:fillRect/>
          </a:stretch>
        </p:blipFill>
        <p:spPr>
          <a:xfrm>
            <a:off x="84570" y="3253803"/>
            <a:ext cx="915112" cy="872446"/>
          </a:xfrm>
          <a:prstGeom prst="rect">
            <a:avLst/>
          </a:prstGeom>
          <a:noFill/>
          <a:ln>
            <a:noFill/>
          </a:ln>
        </p:spPr>
      </p:pic>
      <p:pic>
        <p:nvPicPr>
          <p:cNvPr id="52" name="Google Shape;52;p7"/>
          <p:cNvPicPr preferRelativeResize="0"/>
          <p:nvPr/>
        </p:nvPicPr>
        <p:blipFill>
          <a:blip r:embed="rId7">
            <a:alphaModFix/>
          </a:blip>
          <a:stretch>
            <a:fillRect/>
          </a:stretch>
        </p:blipFill>
        <p:spPr>
          <a:xfrm>
            <a:off x="5939697" y="573861"/>
            <a:ext cx="777608" cy="772873"/>
          </a:xfrm>
          <a:prstGeom prst="rect">
            <a:avLst/>
          </a:prstGeom>
          <a:noFill/>
          <a:ln>
            <a:noFill/>
          </a:ln>
        </p:spPr>
      </p:pic>
      <p:sp>
        <p:nvSpPr>
          <p:cNvPr id="53" name="Google Shape;53;p7"/>
          <p:cNvSpPr txBox="1">
            <a:spLocks noGrp="1"/>
          </p:cNvSpPr>
          <p:nvPr>
            <p:ph type="title"/>
          </p:nvPr>
        </p:nvSpPr>
        <p:spPr>
          <a:xfrm>
            <a:off x="740100" y="0"/>
            <a:ext cx="7663800" cy="8241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s-ES"/>
              <a:t>Haga clic para modificar el estilo de título del patrón</a:t>
            </a:r>
            <a:endParaRPr/>
          </a:p>
        </p:txBody>
      </p:sp>
      <p:sp>
        <p:nvSpPr>
          <p:cNvPr id="54" name="Google Shape;54;p7"/>
          <p:cNvSpPr txBox="1">
            <a:spLocks noGrp="1"/>
          </p:cNvSpPr>
          <p:nvPr>
            <p:ph type="body" idx="1"/>
          </p:nvPr>
        </p:nvSpPr>
        <p:spPr>
          <a:xfrm>
            <a:off x="1055400" y="1373375"/>
            <a:ext cx="2190900" cy="2720100"/>
          </a:xfrm>
          <a:prstGeom prst="rect">
            <a:avLst/>
          </a:prstGeom>
        </p:spPr>
        <p:txBody>
          <a:bodyPr spcFirstLastPara="1" wrap="square" lIns="0" tIns="0" rIns="0" bIns="0" anchor="t" anchorCtr="0">
            <a:noAutofit/>
          </a:bodyPr>
          <a:lstStyle>
            <a:lvl1pPr marL="457189" lvl="0" indent="-342892" rtl="0">
              <a:spcBef>
                <a:spcPts val="600"/>
              </a:spcBef>
              <a:spcAft>
                <a:spcPts val="0"/>
              </a:spcAft>
              <a:buSzPts val="1800"/>
              <a:buChar char="𖦹"/>
              <a:defRPr sz="1800"/>
            </a:lvl1pPr>
            <a:lvl2pPr marL="914378" lvl="1" indent="-342892" rtl="0">
              <a:spcBef>
                <a:spcPts val="0"/>
              </a:spcBef>
              <a:spcAft>
                <a:spcPts val="0"/>
              </a:spcAft>
              <a:buSzPts val="1800"/>
              <a:buChar char="○"/>
              <a:defRPr sz="1800"/>
            </a:lvl2pPr>
            <a:lvl3pPr marL="1371566" lvl="2" indent="-342892" rtl="0">
              <a:spcBef>
                <a:spcPts val="0"/>
              </a:spcBef>
              <a:spcAft>
                <a:spcPts val="0"/>
              </a:spcAft>
              <a:buSzPts val="1800"/>
              <a:buChar char="■"/>
              <a:defRPr sz="1800"/>
            </a:lvl3pPr>
            <a:lvl4pPr marL="1828754" lvl="3" indent="-342892" rtl="0">
              <a:spcBef>
                <a:spcPts val="0"/>
              </a:spcBef>
              <a:spcAft>
                <a:spcPts val="0"/>
              </a:spcAft>
              <a:buSzPts val="1800"/>
              <a:buChar char="●"/>
              <a:defRPr sz="1800"/>
            </a:lvl4pPr>
            <a:lvl5pPr marL="2285943" lvl="4" indent="-342892" rtl="0">
              <a:spcBef>
                <a:spcPts val="0"/>
              </a:spcBef>
              <a:spcAft>
                <a:spcPts val="0"/>
              </a:spcAft>
              <a:buSzPts val="1800"/>
              <a:buChar char="○"/>
              <a:defRPr sz="1800"/>
            </a:lvl5pPr>
            <a:lvl6pPr marL="2743132" lvl="5" indent="-342892" rtl="0">
              <a:spcBef>
                <a:spcPts val="0"/>
              </a:spcBef>
              <a:spcAft>
                <a:spcPts val="0"/>
              </a:spcAft>
              <a:buSzPts val="1800"/>
              <a:buChar char="■"/>
              <a:defRPr sz="1800"/>
            </a:lvl6pPr>
            <a:lvl7pPr marL="3200320" lvl="6" indent="-342892" rtl="0">
              <a:spcBef>
                <a:spcPts val="0"/>
              </a:spcBef>
              <a:spcAft>
                <a:spcPts val="0"/>
              </a:spcAft>
              <a:buSzPts val="1800"/>
              <a:buChar char="●"/>
              <a:defRPr sz="1800"/>
            </a:lvl7pPr>
            <a:lvl8pPr marL="3657509" lvl="7" indent="-342892" rtl="0">
              <a:spcBef>
                <a:spcPts val="0"/>
              </a:spcBef>
              <a:spcAft>
                <a:spcPts val="0"/>
              </a:spcAft>
              <a:buSzPts val="1800"/>
              <a:buChar char="○"/>
              <a:defRPr sz="1800"/>
            </a:lvl8pPr>
            <a:lvl9pPr marL="4114697" lvl="8" indent="-342892" rtl="0">
              <a:spcBef>
                <a:spcPts val="0"/>
              </a:spcBef>
              <a:spcAft>
                <a:spcPts val="0"/>
              </a:spcAft>
              <a:buSzPts val="1800"/>
              <a:buChar char="■"/>
              <a:defRPr sz="1800"/>
            </a:lvl9pPr>
          </a:lstStyle>
          <a:p>
            <a:pPr lvl="0"/>
            <a:r>
              <a:rPr lang="es-ES"/>
              <a:t>Haga clic para modificar los estilos de texto del patrón</a:t>
            </a:r>
          </a:p>
        </p:txBody>
      </p:sp>
      <p:sp>
        <p:nvSpPr>
          <p:cNvPr id="55" name="Google Shape;55;p7"/>
          <p:cNvSpPr txBox="1">
            <a:spLocks noGrp="1"/>
          </p:cNvSpPr>
          <p:nvPr>
            <p:ph type="body" idx="2"/>
          </p:nvPr>
        </p:nvSpPr>
        <p:spPr>
          <a:xfrm>
            <a:off x="3476500" y="1373375"/>
            <a:ext cx="2190900" cy="2720100"/>
          </a:xfrm>
          <a:prstGeom prst="rect">
            <a:avLst/>
          </a:prstGeom>
        </p:spPr>
        <p:txBody>
          <a:bodyPr spcFirstLastPara="1" wrap="square" lIns="0" tIns="0" rIns="0" bIns="0" anchor="t" anchorCtr="0">
            <a:noAutofit/>
          </a:bodyPr>
          <a:lstStyle>
            <a:lvl1pPr marL="457189" lvl="0" indent="-342892" rtl="0">
              <a:spcBef>
                <a:spcPts val="600"/>
              </a:spcBef>
              <a:spcAft>
                <a:spcPts val="0"/>
              </a:spcAft>
              <a:buSzPts val="1800"/>
              <a:buChar char="𖦹"/>
              <a:defRPr sz="1800"/>
            </a:lvl1pPr>
            <a:lvl2pPr marL="914378" lvl="1" indent="-342892" rtl="0">
              <a:spcBef>
                <a:spcPts val="0"/>
              </a:spcBef>
              <a:spcAft>
                <a:spcPts val="0"/>
              </a:spcAft>
              <a:buSzPts val="1800"/>
              <a:buChar char="○"/>
              <a:defRPr sz="1800"/>
            </a:lvl2pPr>
            <a:lvl3pPr marL="1371566" lvl="2" indent="-342892" rtl="0">
              <a:spcBef>
                <a:spcPts val="0"/>
              </a:spcBef>
              <a:spcAft>
                <a:spcPts val="0"/>
              </a:spcAft>
              <a:buSzPts val="1800"/>
              <a:buChar char="■"/>
              <a:defRPr sz="1800"/>
            </a:lvl3pPr>
            <a:lvl4pPr marL="1828754" lvl="3" indent="-342892" rtl="0">
              <a:spcBef>
                <a:spcPts val="0"/>
              </a:spcBef>
              <a:spcAft>
                <a:spcPts val="0"/>
              </a:spcAft>
              <a:buSzPts val="1800"/>
              <a:buChar char="●"/>
              <a:defRPr sz="1800"/>
            </a:lvl4pPr>
            <a:lvl5pPr marL="2285943" lvl="4" indent="-342892" rtl="0">
              <a:spcBef>
                <a:spcPts val="0"/>
              </a:spcBef>
              <a:spcAft>
                <a:spcPts val="0"/>
              </a:spcAft>
              <a:buSzPts val="1800"/>
              <a:buChar char="○"/>
              <a:defRPr sz="1800"/>
            </a:lvl5pPr>
            <a:lvl6pPr marL="2743132" lvl="5" indent="-342892" rtl="0">
              <a:spcBef>
                <a:spcPts val="0"/>
              </a:spcBef>
              <a:spcAft>
                <a:spcPts val="0"/>
              </a:spcAft>
              <a:buSzPts val="1800"/>
              <a:buChar char="■"/>
              <a:defRPr sz="1800"/>
            </a:lvl6pPr>
            <a:lvl7pPr marL="3200320" lvl="6" indent="-342892" rtl="0">
              <a:spcBef>
                <a:spcPts val="0"/>
              </a:spcBef>
              <a:spcAft>
                <a:spcPts val="0"/>
              </a:spcAft>
              <a:buSzPts val="1800"/>
              <a:buChar char="●"/>
              <a:defRPr sz="1800"/>
            </a:lvl7pPr>
            <a:lvl8pPr marL="3657509" lvl="7" indent="-342892" rtl="0">
              <a:spcBef>
                <a:spcPts val="0"/>
              </a:spcBef>
              <a:spcAft>
                <a:spcPts val="0"/>
              </a:spcAft>
              <a:buSzPts val="1800"/>
              <a:buChar char="○"/>
              <a:defRPr sz="1800"/>
            </a:lvl8pPr>
            <a:lvl9pPr marL="4114697" lvl="8" indent="-342892" rtl="0">
              <a:spcBef>
                <a:spcPts val="0"/>
              </a:spcBef>
              <a:spcAft>
                <a:spcPts val="0"/>
              </a:spcAft>
              <a:buSzPts val="1800"/>
              <a:buChar char="■"/>
              <a:defRPr sz="1800"/>
            </a:lvl9pPr>
          </a:lstStyle>
          <a:p>
            <a:pPr lvl="0"/>
            <a:r>
              <a:rPr lang="es-ES"/>
              <a:t>Haga clic para modificar los estilos de texto del patrón</a:t>
            </a:r>
          </a:p>
        </p:txBody>
      </p:sp>
      <p:sp>
        <p:nvSpPr>
          <p:cNvPr id="56" name="Google Shape;56;p7"/>
          <p:cNvSpPr txBox="1">
            <a:spLocks noGrp="1"/>
          </p:cNvSpPr>
          <p:nvPr>
            <p:ph type="body" idx="3"/>
          </p:nvPr>
        </p:nvSpPr>
        <p:spPr>
          <a:xfrm>
            <a:off x="5897601" y="1373375"/>
            <a:ext cx="2190900" cy="2720100"/>
          </a:xfrm>
          <a:prstGeom prst="rect">
            <a:avLst/>
          </a:prstGeom>
        </p:spPr>
        <p:txBody>
          <a:bodyPr spcFirstLastPara="1" wrap="square" lIns="0" tIns="0" rIns="0" bIns="0" anchor="t" anchorCtr="0">
            <a:noAutofit/>
          </a:bodyPr>
          <a:lstStyle>
            <a:lvl1pPr marL="457189" lvl="0" indent="-342892" rtl="0">
              <a:spcBef>
                <a:spcPts val="600"/>
              </a:spcBef>
              <a:spcAft>
                <a:spcPts val="0"/>
              </a:spcAft>
              <a:buSzPts val="1800"/>
              <a:buChar char="𖦹"/>
              <a:defRPr sz="1800"/>
            </a:lvl1pPr>
            <a:lvl2pPr marL="914378" lvl="1" indent="-342892" rtl="0">
              <a:spcBef>
                <a:spcPts val="0"/>
              </a:spcBef>
              <a:spcAft>
                <a:spcPts val="0"/>
              </a:spcAft>
              <a:buSzPts val="1800"/>
              <a:buChar char="○"/>
              <a:defRPr sz="1800"/>
            </a:lvl2pPr>
            <a:lvl3pPr marL="1371566" lvl="2" indent="-342892" rtl="0">
              <a:spcBef>
                <a:spcPts val="0"/>
              </a:spcBef>
              <a:spcAft>
                <a:spcPts val="0"/>
              </a:spcAft>
              <a:buSzPts val="1800"/>
              <a:buChar char="■"/>
              <a:defRPr sz="1800"/>
            </a:lvl3pPr>
            <a:lvl4pPr marL="1828754" lvl="3" indent="-342892" rtl="0">
              <a:spcBef>
                <a:spcPts val="0"/>
              </a:spcBef>
              <a:spcAft>
                <a:spcPts val="0"/>
              </a:spcAft>
              <a:buSzPts val="1800"/>
              <a:buChar char="●"/>
              <a:defRPr sz="1800"/>
            </a:lvl4pPr>
            <a:lvl5pPr marL="2285943" lvl="4" indent="-342892" rtl="0">
              <a:spcBef>
                <a:spcPts val="0"/>
              </a:spcBef>
              <a:spcAft>
                <a:spcPts val="0"/>
              </a:spcAft>
              <a:buSzPts val="1800"/>
              <a:buChar char="○"/>
              <a:defRPr sz="1800"/>
            </a:lvl5pPr>
            <a:lvl6pPr marL="2743132" lvl="5" indent="-342892" rtl="0">
              <a:spcBef>
                <a:spcPts val="0"/>
              </a:spcBef>
              <a:spcAft>
                <a:spcPts val="0"/>
              </a:spcAft>
              <a:buSzPts val="1800"/>
              <a:buChar char="■"/>
              <a:defRPr sz="1800"/>
            </a:lvl6pPr>
            <a:lvl7pPr marL="3200320" lvl="6" indent="-342892" rtl="0">
              <a:spcBef>
                <a:spcPts val="0"/>
              </a:spcBef>
              <a:spcAft>
                <a:spcPts val="0"/>
              </a:spcAft>
              <a:buSzPts val="1800"/>
              <a:buChar char="●"/>
              <a:defRPr sz="1800"/>
            </a:lvl7pPr>
            <a:lvl8pPr marL="3657509" lvl="7" indent="-342892" rtl="0">
              <a:spcBef>
                <a:spcPts val="0"/>
              </a:spcBef>
              <a:spcAft>
                <a:spcPts val="0"/>
              </a:spcAft>
              <a:buSzPts val="1800"/>
              <a:buChar char="○"/>
              <a:defRPr sz="1800"/>
            </a:lvl8pPr>
            <a:lvl9pPr marL="4114697" lvl="8" indent="-342892" rtl="0">
              <a:spcBef>
                <a:spcPts val="0"/>
              </a:spcBef>
              <a:spcAft>
                <a:spcPts val="0"/>
              </a:spcAft>
              <a:buSzPts val="1800"/>
              <a:buChar char="■"/>
              <a:defRPr sz="1800"/>
            </a:lvl9pPr>
          </a:lstStyle>
          <a:p>
            <a:pPr lvl="0"/>
            <a:r>
              <a:rPr lang="es-ES"/>
              <a:t>Haga clic para modificar los estilos de texto del patrón</a:t>
            </a:r>
          </a:p>
        </p:txBody>
      </p:sp>
      <p:sp>
        <p:nvSpPr>
          <p:cNvPr id="57" name="Google Shape;57;p7"/>
          <p:cNvSpPr txBox="1">
            <a:spLocks noGrp="1"/>
          </p:cNvSpPr>
          <p:nvPr>
            <p:ph type="sldNum" idx="12"/>
          </p:nvPr>
        </p:nvSpPr>
        <p:spPr>
          <a:xfrm>
            <a:off x="4297650" y="4496075"/>
            <a:ext cx="548700" cy="647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5900866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8"/>
        <p:cNvGrpSpPr/>
        <p:nvPr/>
      </p:nvGrpSpPr>
      <p:grpSpPr>
        <a:xfrm>
          <a:off x="0" y="0"/>
          <a:ext cx="0" cy="0"/>
          <a:chOff x="0" y="0"/>
          <a:chExt cx="0" cy="0"/>
        </a:xfrm>
      </p:grpSpPr>
      <p:sp>
        <p:nvSpPr>
          <p:cNvPr id="59" name="Google Shape;59;p8"/>
          <p:cNvSpPr/>
          <p:nvPr/>
        </p:nvSpPr>
        <p:spPr>
          <a:xfrm>
            <a:off x="665100" y="983075"/>
            <a:ext cx="7813800" cy="35130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60" name="Google Shape;60;p8"/>
          <p:cNvPicPr preferRelativeResize="0"/>
          <p:nvPr/>
        </p:nvPicPr>
        <p:blipFill>
          <a:blip r:embed="rId2">
            <a:alphaModFix/>
          </a:blip>
          <a:stretch>
            <a:fillRect/>
          </a:stretch>
        </p:blipFill>
        <p:spPr>
          <a:xfrm>
            <a:off x="-1" y="3305426"/>
            <a:ext cx="1474600" cy="1846225"/>
          </a:xfrm>
          <a:prstGeom prst="rect">
            <a:avLst/>
          </a:prstGeom>
          <a:noFill/>
          <a:ln>
            <a:noFill/>
          </a:ln>
        </p:spPr>
      </p:pic>
      <p:pic>
        <p:nvPicPr>
          <p:cNvPr id="61" name="Google Shape;61;p8"/>
          <p:cNvPicPr preferRelativeResize="0"/>
          <p:nvPr/>
        </p:nvPicPr>
        <p:blipFill>
          <a:blip r:embed="rId3">
            <a:alphaModFix/>
          </a:blip>
          <a:stretch>
            <a:fillRect/>
          </a:stretch>
        </p:blipFill>
        <p:spPr>
          <a:xfrm>
            <a:off x="7279551" y="3382925"/>
            <a:ext cx="1864450" cy="1760550"/>
          </a:xfrm>
          <a:prstGeom prst="rect">
            <a:avLst/>
          </a:prstGeom>
          <a:noFill/>
          <a:ln>
            <a:noFill/>
          </a:ln>
        </p:spPr>
      </p:pic>
      <p:pic>
        <p:nvPicPr>
          <p:cNvPr id="62" name="Google Shape;62;p8"/>
          <p:cNvPicPr preferRelativeResize="0"/>
          <p:nvPr/>
        </p:nvPicPr>
        <p:blipFill>
          <a:blip r:embed="rId4">
            <a:alphaModFix/>
          </a:blip>
          <a:stretch>
            <a:fillRect/>
          </a:stretch>
        </p:blipFill>
        <p:spPr>
          <a:xfrm>
            <a:off x="2648780" y="127557"/>
            <a:ext cx="535791" cy="568986"/>
          </a:xfrm>
          <a:prstGeom prst="rect">
            <a:avLst/>
          </a:prstGeom>
          <a:noFill/>
          <a:ln>
            <a:noFill/>
          </a:ln>
        </p:spPr>
      </p:pic>
      <p:pic>
        <p:nvPicPr>
          <p:cNvPr id="63" name="Google Shape;63;p8"/>
          <p:cNvPicPr preferRelativeResize="0"/>
          <p:nvPr/>
        </p:nvPicPr>
        <p:blipFill>
          <a:blip r:embed="rId5">
            <a:alphaModFix/>
          </a:blip>
          <a:stretch>
            <a:fillRect/>
          </a:stretch>
        </p:blipFill>
        <p:spPr>
          <a:xfrm>
            <a:off x="7964297" y="3055158"/>
            <a:ext cx="1033650" cy="1038400"/>
          </a:xfrm>
          <a:prstGeom prst="rect">
            <a:avLst/>
          </a:prstGeom>
          <a:noFill/>
          <a:ln>
            <a:noFill/>
          </a:ln>
        </p:spPr>
      </p:pic>
      <p:pic>
        <p:nvPicPr>
          <p:cNvPr id="64" name="Google Shape;64;p8"/>
          <p:cNvPicPr preferRelativeResize="0"/>
          <p:nvPr/>
        </p:nvPicPr>
        <p:blipFill>
          <a:blip r:embed="rId6">
            <a:alphaModFix/>
          </a:blip>
          <a:stretch>
            <a:fillRect/>
          </a:stretch>
        </p:blipFill>
        <p:spPr>
          <a:xfrm>
            <a:off x="84570" y="3253803"/>
            <a:ext cx="915112" cy="872446"/>
          </a:xfrm>
          <a:prstGeom prst="rect">
            <a:avLst/>
          </a:prstGeom>
          <a:noFill/>
          <a:ln>
            <a:noFill/>
          </a:ln>
        </p:spPr>
      </p:pic>
      <p:pic>
        <p:nvPicPr>
          <p:cNvPr id="65" name="Google Shape;65;p8"/>
          <p:cNvPicPr preferRelativeResize="0"/>
          <p:nvPr/>
        </p:nvPicPr>
        <p:blipFill>
          <a:blip r:embed="rId7">
            <a:alphaModFix/>
          </a:blip>
          <a:stretch>
            <a:fillRect/>
          </a:stretch>
        </p:blipFill>
        <p:spPr>
          <a:xfrm>
            <a:off x="5939697" y="573861"/>
            <a:ext cx="777608" cy="772873"/>
          </a:xfrm>
          <a:prstGeom prst="rect">
            <a:avLst/>
          </a:prstGeom>
          <a:noFill/>
          <a:ln>
            <a:noFill/>
          </a:ln>
        </p:spPr>
      </p:pic>
      <p:sp>
        <p:nvSpPr>
          <p:cNvPr id="66" name="Google Shape;66;p8"/>
          <p:cNvSpPr txBox="1">
            <a:spLocks noGrp="1"/>
          </p:cNvSpPr>
          <p:nvPr>
            <p:ph type="title"/>
          </p:nvPr>
        </p:nvSpPr>
        <p:spPr>
          <a:xfrm>
            <a:off x="740100" y="0"/>
            <a:ext cx="7663800" cy="8241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s-ES"/>
              <a:t>Haga clic para modificar el estilo de título del patrón</a:t>
            </a:r>
            <a:endParaRPr/>
          </a:p>
        </p:txBody>
      </p:sp>
      <p:sp>
        <p:nvSpPr>
          <p:cNvPr id="67" name="Google Shape;67;p8"/>
          <p:cNvSpPr txBox="1">
            <a:spLocks noGrp="1"/>
          </p:cNvSpPr>
          <p:nvPr>
            <p:ph type="sldNum" idx="12"/>
          </p:nvPr>
        </p:nvSpPr>
        <p:spPr>
          <a:xfrm>
            <a:off x="4297650" y="4496075"/>
            <a:ext cx="548700" cy="647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11749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8"/>
        <p:cNvGrpSpPr/>
        <p:nvPr/>
      </p:nvGrpSpPr>
      <p:grpSpPr>
        <a:xfrm>
          <a:off x="0" y="0"/>
          <a:ext cx="0" cy="0"/>
          <a:chOff x="0" y="0"/>
          <a:chExt cx="0" cy="0"/>
        </a:xfrm>
      </p:grpSpPr>
      <p:sp>
        <p:nvSpPr>
          <p:cNvPr id="69" name="Google Shape;69;p9"/>
          <p:cNvSpPr/>
          <p:nvPr/>
        </p:nvSpPr>
        <p:spPr>
          <a:xfrm>
            <a:off x="665100" y="657900"/>
            <a:ext cx="7813800" cy="38382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70" name="Google Shape;70;p9"/>
          <p:cNvPicPr preferRelativeResize="0"/>
          <p:nvPr/>
        </p:nvPicPr>
        <p:blipFill>
          <a:blip r:embed="rId2">
            <a:alphaModFix/>
          </a:blip>
          <a:stretch>
            <a:fillRect/>
          </a:stretch>
        </p:blipFill>
        <p:spPr>
          <a:xfrm>
            <a:off x="-1" y="3305426"/>
            <a:ext cx="1474600" cy="1846225"/>
          </a:xfrm>
          <a:prstGeom prst="rect">
            <a:avLst/>
          </a:prstGeom>
          <a:noFill/>
          <a:ln>
            <a:noFill/>
          </a:ln>
        </p:spPr>
      </p:pic>
      <p:pic>
        <p:nvPicPr>
          <p:cNvPr id="71" name="Google Shape;71;p9"/>
          <p:cNvPicPr preferRelativeResize="0"/>
          <p:nvPr/>
        </p:nvPicPr>
        <p:blipFill>
          <a:blip r:embed="rId3">
            <a:alphaModFix/>
          </a:blip>
          <a:stretch>
            <a:fillRect/>
          </a:stretch>
        </p:blipFill>
        <p:spPr>
          <a:xfrm>
            <a:off x="7279551" y="3382925"/>
            <a:ext cx="1864450" cy="1760550"/>
          </a:xfrm>
          <a:prstGeom prst="rect">
            <a:avLst/>
          </a:prstGeom>
          <a:noFill/>
          <a:ln>
            <a:noFill/>
          </a:ln>
        </p:spPr>
      </p:pic>
      <p:pic>
        <p:nvPicPr>
          <p:cNvPr id="72" name="Google Shape;72;p9"/>
          <p:cNvPicPr preferRelativeResize="0"/>
          <p:nvPr/>
        </p:nvPicPr>
        <p:blipFill>
          <a:blip r:embed="rId4">
            <a:alphaModFix/>
          </a:blip>
          <a:stretch>
            <a:fillRect/>
          </a:stretch>
        </p:blipFill>
        <p:spPr>
          <a:xfrm>
            <a:off x="2648780" y="127557"/>
            <a:ext cx="535791" cy="568986"/>
          </a:xfrm>
          <a:prstGeom prst="rect">
            <a:avLst/>
          </a:prstGeom>
          <a:noFill/>
          <a:ln>
            <a:noFill/>
          </a:ln>
        </p:spPr>
      </p:pic>
      <p:pic>
        <p:nvPicPr>
          <p:cNvPr id="73" name="Google Shape;73;p9"/>
          <p:cNvPicPr preferRelativeResize="0"/>
          <p:nvPr/>
        </p:nvPicPr>
        <p:blipFill>
          <a:blip r:embed="rId5">
            <a:alphaModFix/>
          </a:blip>
          <a:stretch>
            <a:fillRect/>
          </a:stretch>
        </p:blipFill>
        <p:spPr>
          <a:xfrm>
            <a:off x="7964297" y="3055158"/>
            <a:ext cx="1033650" cy="1038400"/>
          </a:xfrm>
          <a:prstGeom prst="rect">
            <a:avLst/>
          </a:prstGeom>
          <a:noFill/>
          <a:ln>
            <a:noFill/>
          </a:ln>
        </p:spPr>
      </p:pic>
      <p:pic>
        <p:nvPicPr>
          <p:cNvPr id="74" name="Google Shape;74;p9"/>
          <p:cNvPicPr preferRelativeResize="0"/>
          <p:nvPr/>
        </p:nvPicPr>
        <p:blipFill>
          <a:blip r:embed="rId6">
            <a:alphaModFix/>
          </a:blip>
          <a:stretch>
            <a:fillRect/>
          </a:stretch>
        </p:blipFill>
        <p:spPr>
          <a:xfrm>
            <a:off x="84570" y="3253803"/>
            <a:ext cx="915112" cy="872446"/>
          </a:xfrm>
          <a:prstGeom prst="rect">
            <a:avLst/>
          </a:prstGeom>
          <a:noFill/>
          <a:ln>
            <a:noFill/>
          </a:ln>
        </p:spPr>
      </p:pic>
      <p:pic>
        <p:nvPicPr>
          <p:cNvPr id="75" name="Google Shape;75;p9"/>
          <p:cNvPicPr preferRelativeResize="0"/>
          <p:nvPr/>
        </p:nvPicPr>
        <p:blipFill>
          <a:blip r:embed="rId7">
            <a:alphaModFix/>
          </a:blip>
          <a:stretch>
            <a:fillRect/>
          </a:stretch>
        </p:blipFill>
        <p:spPr>
          <a:xfrm>
            <a:off x="5939697" y="208511"/>
            <a:ext cx="777608" cy="772873"/>
          </a:xfrm>
          <a:prstGeom prst="rect">
            <a:avLst/>
          </a:prstGeom>
          <a:noFill/>
          <a:ln>
            <a:noFill/>
          </a:ln>
        </p:spPr>
      </p:pic>
      <p:sp>
        <p:nvSpPr>
          <p:cNvPr id="76" name="Google Shape;76;p9"/>
          <p:cNvSpPr txBox="1">
            <a:spLocks noGrp="1"/>
          </p:cNvSpPr>
          <p:nvPr>
            <p:ph type="body" idx="1"/>
          </p:nvPr>
        </p:nvSpPr>
        <p:spPr>
          <a:xfrm>
            <a:off x="855300" y="4025300"/>
            <a:ext cx="7433400" cy="470700"/>
          </a:xfrm>
          <a:prstGeom prst="rect">
            <a:avLst/>
          </a:prstGeom>
        </p:spPr>
        <p:txBody>
          <a:bodyPr spcFirstLastPara="1" wrap="square" lIns="0" tIns="0" rIns="0" bIns="0" anchor="t" anchorCtr="0">
            <a:noAutofit/>
          </a:bodyPr>
          <a:lstStyle>
            <a:lvl1pPr marL="457189" lvl="0" indent="-228594" algn="ctr" rtl="0">
              <a:spcBef>
                <a:spcPts val="0"/>
              </a:spcBef>
              <a:spcAft>
                <a:spcPts val="0"/>
              </a:spcAft>
              <a:buSzPts val="1600"/>
              <a:buNone/>
              <a:defRPr sz="1600"/>
            </a:lvl1pPr>
          </a:lstStyle>
          <a:p>
            <a:pPr lvl="0"/>
            <a:r>
              <a:rPr lang="es-ES"/>
              <a:t>Haga clic para modificar los estilos de texto del patrón</a:t>
            </a:r>
          </a:p>
        </p:txBody>
      </p:sp>
      <p:sp>
        <p:nvSpPr>
          <p:cNvPr id="77" name="Google Shape;77;p9"/>
          <p:cNvSpPr txBox="1">
            <a:spLocks noGrp="1"/>
          </p:cNvSpPr>
          <p:nvPr>
            <p:ph type="sldNum" idx="12"/>
          </p:nvPr>
        </p:nvSpPr>
        <p:spPr>
          <a:xfrm>
            <a:off x="4297650" y="4496075"/>
            <a:ext cx="548700" cy="647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12429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0"/>
          <p:cNvSpPr txBox="1">
            <a:spLocks noGrp="1"/>
          </p:cNvSpPr>
          <p:nvPr>
            <p:ph type="sldNum" idx="12"/>
          </p:nvPr>
        </p:nvSpPr>
        <p:spPr>
          <a:xfrm>
            <a:off x="4297650" y="4496075"/>
            <a:ext cx="548700" cy="647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84666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40100" y="0"/>
            <a:ext cx="7663800" cy="824100"/>
          </a:xfrm>
          <a:prstGeom prst="rect">
            <a:avLst/>
          </a:prstGeom>
          <a:noFill/>
          <a:ln>
            <a:noFill/>
          </a:ln>
          <a:effectLst>
            <a:outerShdw blurRad="57150" dist="19050" dir="5400000" algn="bl" rotWithShape="0">
              <a:schemeClr val="dk1">
                <a:alpha val="72000"/>
              </a:schemeClr>
            </a:outerShdw>
          </a:effectLst>
        </p:spPr>
        <p:txBody>
          <a:bodyPr spcFirstLastPara="1" wrap="square" lIns="0" tIns="0" rIns="0" bIns="0" anchor="b" anchorCtr="0">
            <a:noAutofit/>
          </a:bodyPr>
          <a:lstStyle>
            <a:lvl1pPr lvl="0"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1pPr>
            <a:lvl2pPr lvl="1"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2pPr>
            <a:lvl3pPr lvl="2"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3pPr>
            <a:lvl4pPr lvl="3"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4pPr>
            <a:lvl5pPr lvl="4"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5pPr>
            <a:lvl6pPr lvl="5"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6pPr>
            <a:lvl7pPr lvl="6"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7pPr>
            <a:lvl8pPr lvl="7"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8pPr>
            <a:lvl9pPr lvl="8"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9pPr>
          </a:lstStyle>
          <a:p>
            <a:endParaRPr/>
          </a:p>
        </p:txBody>
      </p:sp>
      <p:sp>
        <p:nvSpPr>
          <p:cNvPr id="7" name="Google Shape;7;p1"/>
          <p:cNvSpPr txBox="1">
            <a:spLocks noGrp="1"/>
          </p:cNvSpPr>
          <p:nvPr>
            <p:ph type="body" idx="1"/>
          </p:nvPr>
        </p:nvSpPr>
        <p:spPr>
          <a:xfrm>
            <a:off x="1055400" y="1373375"/>
            <a:ext cx="7033200" cy="27324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Caladea"/>
              <a:buChar char="𖦹"/>
              <a:defRPr sz="2400">
                <a:solidFill>
                  <a:schemeClr val="dk1"/>
                </a:solidFill>
                <a:latin typeface="Caladea"/>
                <a:ea typeface="Caladea"/>
                <a:cs typeface="Caladea"/>
                <a:sym typeface="Caladea"/>
              </a:defRPr>
            </a:lvl1pPr>
            <a:lvl2pPr marL="914400" lvl="1" indent="-381000" rtl="0">
              <a:lnSpc>
                <a:spcPct val="115000"/>
              </a:lnSpc>
              <a:spcBef>
                <a:spcPts val="0"/>
              </a:spcBef>
              <a:spcAft>
                <a:spcPts val="0"/>
              </a:spcAft>
              <a:buClr>
                <a:schemeClr val="accent3"/>
              </a:buClr>
              <a:buSzPts val="2400"/>
              <a:buFont typeface="Caladea"/>
              <a:buChar char="○"/>
              <a:defRPr sz="2400">
                <a:solidFill>
                  <a:schemeClr val="dk1"/>
                </a:solidFill>
                <a:latin typeface="Caladea"/>
                <a:ea typeface="Caladea"/>
                <a:cs typeface="Caladea"/>
                <a:sym typeface="Caladea"/>
              </a:defRPr>
            </a:lvl2pPr>
            <a:lvl3pPr marL="1371600" lvl="2" indent="-381000" rtl="0">
              <a:lnSpc>
                <a:spcPct val="115000"/>
              </a:lnSpc>
              <a:spcBef>
                <a:spcPts val="0"/>
              </a:spcBef>
              <a:spcAft>
                <a:spcPts val="0"/>
              </a:spcAft>
              <a:buClr>
                <a:schemeClr val="accent6"/>
              </a:buClr>
              <a:buSzPts val="2400"/>
              <a:buFont typeface="Caladea"/>
              <a:buChar char="■"/>
              <a:defRPr sz="2400">
                <a:solidFill>
                  <a:schemeClr val="dk1"/>
                </a:solidFill>
                <a:latin typeface="Caladea"/>
                <a:ea typeface="Caladea"/>
                <a:cs typeface="Caladea"/>
                <a:sym typeface="Caladea"/>
              </a:defRPr>
            </a:lvl3pPr>
            <a:lvl4pPr marL="1828800" lvl="3"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4pPr>
            <a:lvl5pPr marL="2286000" lvl="4"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5pPr>
            <a:lvl6pPr marL="2743200" lvl="5"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6pPr>
            <a:lvl7pPr marL="3200400" lvl="6"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7pPr>
            <a:lvl8pPr marL="3657600" lvl="7"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8pPr>
            <a:lvl9pPr marL="4114800" lvl="8"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9pPr>
          </a:lstStyle>
          <a:p>
            <a:endParaRPr/>
          </a:p>
        </p:txBody>
      </p:sp>
      <p:sp>
        <p:nvSpPr>
          <p:cNvPr id="8" name="Google Shape;8;p1"/>
          <p:cNvSpPr txBox="1">
            <a:spLocks noGrp="1"/>
          </p:cNvSpPr>
          <p:nvPr>
            <p:ph type="sldNum" idx="12"/>
          </p:nvPr>
        </p:nvSpPr>
        <p:spPr>
          <a:xfrm>
            <a:off x="4297650" y="4496075"/>
            <a:ext cx="548700" cy="647400"/>
          </a:xfrm>
          <a:prstGeom prst="rect">
            <a:avLst/>
          </a:prstGeom>
          <a:no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lvl1pPr lvl="0" algn="ctr" rtl="0">
              <a:buNone/>
              <a:defRPr sz="1300">
                <a:solidFill>
                  <a:schemeClr val="lt1"/>
                </a:solidFill>
                <a:latin typeface="Cormorant Unicase SemiBold"/>
                <a:ea typeface="Cormorant Unicase SemiBold"/>
                <a:cs typeface="Cormorant Unicase SemiBold"/>
                <a:sym typeface="Cormorant Unicase SemiBold"/>
              </a:defRPr>
            </a:lvl1pPr>
            <a:lvl2pPr lvl="1" algn="ctr" rtl="0">
              <a:buNone/>
              <a:defRPr sz="1300">
                <a:solidFill>
                  <a:schemeClr val="lt1"/>
                </a:solidFill>
                <a:latin typeface="Cormorant Unicase SemiBold"/>
                <a:ea typeface="Cormorant Unicase SemiBold"/>
                <a:cs typeface="Cormorant Unicase SemiBold"/>
                <a:sym typeface="Cormorant Unicase SemiBold"/>
              </a:defRPr>
            </a:lvl2pPr>
            <a:lvl3pPr lvl="2" algn="ctr" rtl="0">
              <a:buNone/>
              <a:defRPr sz="1300">
                <a:solidFill>
                  <a:schemeClr val="lt1"/>
                </a:solidFill>
                <a:latin typeface="Cormorant Unicase SemiBold"/>
                <a:ea typeface="Cormorant Unicase SemiBold"/>
                <a:cs typeface="Cormorant Unicase SemiBold"/>
                <a:sym typeface="Cormorant Unicase SemiBold"/>
              </a:defRPr>
            </a:lvl3pPr>
            <a:lvl4pPr lvl="3" algn="ctr" rtl="0">
              <a:buNone/>
              <a:defRPr sz="1300">
                <a:solidFill>
                  <a:schemeClr val="lt1"/>
                </a:solidFill>
                <a:latin typeface="Cormorant Unicase SemiBold"/>
                <a:ea typeface="Cormorant Unicase SemiBold"/>
                <a:cs typeface="Cormorant Unicase SemiBold"/>
                <a:sym typeface="Cormorant Unicase SemiBold"/>
              </a:defRPr>
            </a:lvl4pPr>
            <a:lvl5pPr lvl="4" algn="ctr" rtl="0">
              <a:buNone/>
              <a:defRPr sz="1300">
                <a:solidFill>
                  <a:schemeClr val="lt1"/>
                </a:solidFill>
                <a:latin typeface="Cormorant Unicase SemiBold"/>
                <a:ea typeface="Cormorant Unicase SemiBold"/>
                <a:cs typeface="Cormorant Unicase SemiBold"/>
                <a:sym typeface="Cormorant Unicase SemiBold"/>
              </a:defRPr>
            </a:lvl5pPr>
            <a:lvl6pPr lvl="5" algn="ctr" rtl="0">
              <a:buNone/>
              <a:defRPr sz="1300">
                <a:solidFill>
                  <a:schemeClr val="lt1"/>
                </a:solidFill>
                <a:latin typeface="Cormorant Unicase SemiBold"/>
                <a:ea typeface="Cormorant Unicase SemiBold"/>
                <a:cs typeface="Cormorant Unicase SemiBold"/>
                <a:sym typeface="Cormorant Unicase SemiBold"/>
              </a:defRPr>
            </a:lvl6pPr>
            <a:lvl7pPr lvl="6" algn="ctr" rtl="0">
              <a:buNone/>
              <a:defRPr sz="1300">
                <a:solidFill>
                  <a:schemeClr val="lt1"/>
                </a:solidFill>
                <a:latin typeface="Cormorant Unicase SemiBold"/>
                <a:ea typeface="Cormorant Unicase SemiBold"/>
                <a:cs typeface="Cormorant Unicase SemiBold"/>
                <a:sym typeface="Cormorant Unicase SemiBold"/>
              </a:defRPr>
            </a:lvl7pPr>
            <a:lvl8pPr lvl="7" algn="ctr" rtl="0">
              <a:buNone/>
              <a:defRPr sz="1300">
                <a:solidFill>
                  <a:schemeClr val="lt1"/>
                </a:solidFill>
                <a:latin typeface="Cormorant Unicase SemiBold"/>
                <a:ea typeface="Cormorant Unicase SemiBold"/>
                <a:cs typeface="Cormorant Unicase SemiBold"/>
                <a:sym typeface="Cormorant Unicase SemiBold"/>
              </a:defRPr>
            </a:lvl8pPr>
            <a:lvl9pPr lvl="8" algn="ctr" rtl="0">
              <a:buNone/>
              <a:defRPr sz="1300">
                <a:solidFill>
                  <a:schemeClr val="lt1"/>
                </a:solidFill>
                <a:latin typeface="Cormorant Unicase SemiBold"/>
                <a:ea typeface="Cormorant Unicase SemiBold"/>
                <a:cs typeface="Cormorant Unicase SemiBold"/>
                <a:sym typeface="Cormorant Unicase SemiBold"/>
              </a:defRPr>
            </a:lvl9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92714807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127.0.0.1:3000"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23024"/>
            <a:ext cx="8520600" cy="44381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2800" b="1" dirty="0">
                <a:latin typeface="Bell MT" panose="02020503060305020303" pitchFamily="18" charset="0"/>
              </a:rPr>
              <a:t>Universidad de Guadalajara</a:t>
            </a:r>
            <a:br>
              <a:rPr lang="es-MX" sz="2800" b="1" dirty="0">
                <a:latin typeface="Bell MT" panose="02020503060305020303" pitchFamily="18" charset="0"/>
              </a:rPr>
            </a:br>
            <a:r>
              <a:rPr lang="es-MX" sz="2800" b="1" dirty="0">
                <a:latin typeface="Bell MT" panose="02020503060305020303" pitchFamily="18" charset="0"/>
              </a:rPr>
              <a:t>Centro Universitario de Ciencias Exactas e Ingeniería</a:t>
            </a:r>
            <a:br>
              <a:rPr lang="es-MX" sz="2800" b="1" dirty="0">
                <a:latin typeface="Bell MT" panose="02020503060305020303" pitchFamily="18" charset="0"/>
              </a:rPr>
            </a:br>
            <a:r>
              <a:rPr lang="es-MX" sz="2800" b="1" dirty="0">
                <a:latin typeface="Bell MT" panose="02020503060305020303" pitchFamily="18" charset="0"/>
              </a:rPr>
              <a:t>Departamento de Ciencias Computacionales</a:t>
            </a:r>
            <a:br>
              <a:rPr lang="es-MX" sz="2800" b="1" dirty="0">
                <a:latin typeface="Bell MT" panose="02020503060305020303" pitchFamily="18" charset="0"/>
              </a:rPr>
            </a:br>
            <a:r>
              <a:rPr lang="es-MX" sz="2800" b="1" dirty="0">
                <a:latin typeface="Bell MT" panose="02020503060305020303" pitchFamily="18" charset="0"/>
              </a:rPr>
              <a:t>UA: Computación Tolerante a Fallas</a:t>
            </a:r>
            <a:br>
              <a:rPr lang="es-MX" sz="2800" b="1" dirty="0">
                <a:latin typeface="Bell MT" panose="02020503060305020303" pitchFamily="18" charset="0"/>
              </a:rPr>
            </a:br>
            <a:r>
              <a:rPr lang="es-MX" sz="2800" b="1" dirty="0">
                <a:latin typeface="Bell MT" panose="02020503060305020303" pitchFamily="18" charset="0"/>
              </a:rPr>
              <a:t>Integrantes:</a:t>
            </a:r>
            <a:br>
              <a:rPr lang="es-MX" sz="2800" b="1" dirty="0">
                <a:latin typeface="Bell MT" panose="02020503060305020303" pitchFamily="18" charset="0"/>
              </a:rPr>
            </a:br>
            <a:r>
              <a:rPr lang="es-MX" sz="2800" b="1" dirty="0">
                <a:latin typeface="Bell MT" panose="02020503060305020303" pitchFamily="18" charset="0"/>
              </a:rPr>
              <a:t>Camarena Miranda Eric Omar. Código: 216741914</a:t>
            </a:r>
            <a:br>
              <a:rPr lang="es-MX" sz="2800" b="1" dirty="0">
                <a:latin typeface="Bell MT" panose="02020503060305020303" pitchFamily="18" charset="0"/>
              </a:rPr>
            </a:br>
            <a:r>
              <a:rPr lang="es-MX" sz="2800" b="1" dirty="0">
                <a:latin typeface="Bell MT" panose="02020503060305020303" pitchFamily="18" charset="0"/>
              </a:rPr>
              <a:t>Correa Bañuelos José Manuel. Código: 217108557</a:t>
            </a:r>
            <a:br>
              <a:rPr lang="es-MX" sz="2800" b="1" dirty="0">
                <a:latin typeface="Bell MT" panose="02020503060305020303" pitchFamily="18" charset="0"/>
              </a:rPr>
            </a:br>
            <a:r>
              <a:rPr lang="es-MX" sz="2800" b="1" dirty="0">
                <a:latin typeface="Bell MT" panose="02020503060305020303" pitchFamily="18" charset="0"/>
              </a:rPr>
              <a:t>Ortega Cuevas Diego Enrique. Código: 217171844</a:t>
            </a:r>
            <a:br>
              <a:rPr lang="es-MX" sz="2800" b="1" dirty="0">
                <a:latin typeface="Bell MT" panose="02020503060305020303" pitchFamily="18" charset="0"/>
              </a:rPr>
            </a:br>
            <a:r>
              <a:rPr lang="es-MX" sz="2800" b="1" dirty="0">
                <a:latin typeface="Bell MT" panose="02020503060305020303" pitchFamily="18" charset="0"/>
              </a:rPr>
              <a:t>Sección: D07 Fecha: 27/11/2022</a:t>
            </a:r>
            <a:br>
              <a:rPr lang="es-MX" sz="2800" b="1" dirty="0">
                <a:latin typeface="Bell MT" panose="02020503060305020303" pitchFamily="18" charset="0"/>
              </a:rPr>
            </a:br>
            <a:r>
              <a:rPr lang="es-MX" sz="2800" b="1" dirty="0">
                <a:latin typeface="Bell MT" panose="02020503060305020303" pitchFamily="18" charset="0"/>
              </a:rPr>
              <a:t>Mtro. López Franco Michel Emmanuel</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0"/>
          <p:cNvSpPr txBox="1">
            <a:spLocks noGrp="1"/>
          </p:cNvSpPr>
          <p:nvPr>
            <p:ph type="title"/>
          </p:nvPr>
        </p:nvSpPr>
        <p:spPr>
          <a:xfrm>
            <a:off x="468351" y="24141"/>
            <a:ext cx="8541834" cy="94523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3200" b="1" dirty="0"/>
              <a:t>Despliegue de aplicación Mediante Docker</a:t>
            </a:r>
            <a:endParaRPr sz="3200" b="1" dirty="0"/>
          </a:p>
        </p:txBody>
      </p:sp>
      <p:sp>
        <p:nvSpPr>
          <p:cNvPr id="102" name="Google Shape;102;p20"/>
          <p:cNvSpPr txBox="1">
            <a:spLocks noGrp="1"/>
          </p:cNvSpPr>
          <p:nvPr>
            <p:ph type="body" idx="1"/>
          </p:nvPr>
        </p:nvSpPr>
        <p:spPr>
          <a:xfrm>
            <a:off x="629318" y="969375"/>
            <a:ext cx="4786500" cy="1333800"/>
          </a:xfrm>
          <a:prstGeom prst="rect">
            <a:avLst/>
          </a:prstGeom>
        </p:spPr>
        <p:txBody>
          <a:bodyPr spcFirstLastPara="1" wrap="square" lIns="91425" tIns="91425" rIns="91425" bIns="91425" anchor="t" anchorCtr="0">
            <a:normAutofit fontScale="55000" lnSpcReduction="20000"/>
          </a:bodyPr>
          <a:lstStyle/>
          <a:p>
            <a:pPr marL="0" lvl="0" indent="0" algn="just" rtl="0">
              <a:spcBef>
                <a:spcPts val="0"/>
              </a:spcBef>
              <a:spcAft>
                <a:spcPts val="0"/>
              </a:spcAft>
              <a:buNone/>
            </a:pPr>
            <a:r>
              <a:rPr lang="es" b="1" dirty="0">
                <a:solidFill>
                  <a:schemeClr val="dk1"/>
                </a:solidFill>
              </a:rPr>
              <a:t>.dockerignore</a:t>
            </a:r>
            <a:endParaRPr b="1" dirty="0">
              <a:solidFill>
                <a:schemeClr val="dk1"/>
              </a:solidFill>
            </a:endParaRPr>
          </a:p>
          <a:p>
            <a:pPr marL="0" lvl="0" indent="0" algn="just" rtl="0">
              <a:spcBef>
                <a:spcPts val="1200"/>
              </a:spcBef>
              <a:spcAft>
                <a:spcPts val="1200"/>
              </a:spcAft>
              <a:buNone/>
            </a:pPr>
            <a:r>
              <a:rPr lang="es" dirty="0"/>
              <a:t>Este archivo permite que a la hora en la que el Dockerfile copia todos los archivos de la aplicación no copie lo de esta carpeta ya que esto lo hacemos con el FROM node:alpine.</a:t>
            </a:r>
            <a:endParaRPr dirty="0"/>
          </a:p>
        </p:txBody>
      </p:sp>
      <p:sp>
        <p:nvSpPr>
          <p:cNvPr id="106" name="Google Shape;106;p20"/>
          <p:cNvSpPr txBox="1">
            <a:spLocks noGrp="1"/>
          </p:cNvSpPr>
          <p:nvPr>
            <p:ph type="body" idx="4294967295"/>
          </p:nvPr>
        </p:nvSpPr>
        <p:spPr>
          <a:xfrm>
            <a:off x="5415818" y="972775"/>
            <a:ext cx="3028173" cy="2105025"/>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s" b="1" dirty="0">
                <a:solidFill>
                  <a:schemeClr val="dk1"/>
                </a:solidFill>
              </a:rPr>
              <a:t>docker build -t aaravos/reactshop .</a:t>
            </a:r>
            <a:endParaRPr b="1" dirty="0">
              <a:solidFill>
                <a:schemeClr val="dk1"/>
              </a:solidFill>
            </a:endParaRPr>
          </a:p>
          <a:p>
            <a:pPr marL="0" lvl="0" indent="0" algn="just" rtl="0">
              <a:spcBef>
                <a:spcPts val="1200"/>
              </a:spcBef>
              <a:spcAft>
                <a:spcPts val="1200"/>
              </a:spcAft>
              <a:buNone/>
            </a:pPr>
            <a:r>
              <a:rPr lang="es" dirty="0"/>
              <a:t>Con este comando creamos nuestra imagen en Docker Desktop, en donde se realiza todo lo que hace nuestro primer archivo Dockerfile.</a:t>
            </a:r>
            <a:endParaRPr dirty="0"/>
          </a:p>
        </p:txBody>
      </p:sp>
      <p:pic>
        <p:nvPicPr>
          <p:cNvPr id="104" name="Google Shape;104;p20"/>
          <p:cNvPicPr preferRelativeResize="0"/>
          <p:nvPr/>
        </p:nvPicPr>
        <p:blipFill>
          <a:blip r:embed="rId3">
            <a:alphaModFix/>
          </a:blip>
          <a:stretch>
            <a:fillRect/>
          </a:stretch>
        </p:blipFill>
        <p:spPr>
          <a:xfrm>
            <a:off x="751158" y="2099133"/>
            <a:ext cx="2054342" cy="945234"/>
          </a:xfrm>
          <a:prstGeom prst="rect">
            <a:avLst/>
          </a:prstGeom>
          <a:noFill/>
          <a:ln>
            <a:noFill/>
          </a:ln>
        </p:spPr>
      </p:pic>
      <p:pic>
        <p:nvPicPr>
          <p:cNvPr id="105" name="Google Shape;105;p20"/>
          <p:cNvPicPr preferRelativeResize="0"/>
          <p:nvPr/>
        </p:nvPicPr>
        <p:blipFill>
          <a:blip r:embed="rId4">
            <a:alphaModFix/>
          </a:blip>
          <a:stretch>
            <a:fillRect/>
          </a:stretch>
        </p:blipFill>
        <p:spPr>
          <a:xfrm>
            <a:off x="2990825" y="2501500"/>
            <a:ext cx="6153175" cy="210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Google Shape;112;p21"/>
          <p:cNvSpPr txBox="1">
            <a:spLocks noGrp="1"/>
          </p:cNvSpPr>
          <p:nvPr>
            <p:ph type="title"/>
          </p:nvPr>
        </p:nvSpPr>
        <p:spPr>
          <a:xfrm>
            <a:off x="636375" y="1"/>
            <a:ext cx="7066875" cy="829574"/>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3200" b="1" dirty="0"/>
              <a:t>Despliegue de aplicación Mediante Docker</a:t>
            </a:r>
            <a:endParaRPr sz="3200" b="1" dirty="0"/>
          </a:p>
        </p:txBody>
      </p:sp>
      <p:sp>
        <p:nvSpPr>
          <p:cNvPr id="111" name="Google Shape;111;p21"/>
          <p:cNvSpPr txBox="1">
            <a:spLocks noGrp="1"/>
          </p:cNvSpPr>
          <p:nvPr>
            <p:ph type="body" idx="1"/>
          </p:nvPr>
        </p:nvSpPr>
        <p:spPr>
          <a:xfrm>
            <a:off x="636450" y="1409275"/>
            <a:ext cx="7871100" cy="958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sz="1100" b="1" dirty="0">
                <a:solidFill>
                  <a:schemeClr val="dk1"/>
                </a:solidFill>
              </a:rPr>
              <a:t>docker run -d -p 3000:3000 aaravos/reactshop</a:t>
            </a:r>
            <a:endParaRPr sz="1100" b="1" dirty="0">
              <a:solidFill>
                <a:schemeClr val="dk1"/>
              </a:solidFill>
            </a:endParaRPr>
          </a:p>
          <a:p>
            <a:pPr marL="0" lvl="0" indent="0" algn="l" rtl="0">
              <a:spcBef>
                <a:spcPts val="1200"/>
              </a:spcBef>
              <a:spcAft>
                <a:spcPts val="1200"/>
              </a:spcAft>
              <a:buNone/>
            </a:pPr>
            <a:r>
              <a:rPr lang="es" sz="1100" dirty="0"/>
              <a:t>Mediante este comando ponemos a funcionar nuestro contenedor mediante la imagen que creamos, podemos revisar esto mediante la aplicación de escritorio de Docker.</a:t>
            </a:r>
            <a:endParaRPr sz="1100" dirty="0"/>
          </a:p>
        </p:txBody>
      </p:sp>
      <p:pic>
        <p:nvPicPr>
          <p:cNvPr id="113" name="Google Shape;113;p21"/>
          <p:cNvPicPr preferRelativeResize="0"/>
          <p:nvPr/>
        </p:nvPicPr>
        <p:blipFill>
          <a:blip r:embed="rId3">
            <a:alphaModFix/>
          </a:blip>
          <a:stretch>
            <a:fillRect/>
          </a:stretch>
        </p:blipFill>
        <p:spPr>
          <a:xfrm>
            <a:off x="636375" y="897550"/>
            <a:ext cx="7871250" cy="385225"/>
          </a:xfrm>
          <a:prstGeom prst="rect">
            <a:avLst/>
          </a:prstGeom>
          <a:noFill/>
          <a:ln>
            <a:noFill/>
          </a:ln>
        </p:spPr>
      </p:pic>
      <p:pic>
        <p:nvPicPr>
          <p:cNvPr id="114" name="Google Shape;114;p21"/>
          <p:cNvPicPr preferRelativeResize="0"/>
          <p:nvPr/>
        </p:nvPicPr>
        <p:blipFill>
          <a:blip r:embed="rId4">
            <a:alphaModFix/>
          </a:blip>
          <a:stretch>
            <a:fillRect/>
          </a:stretch>
        </p:blipFill>
        <p:spPr>
          <a:xfrm>
            <a:off x="664150" y="2368075"/>
            <a:ext cx="7815699" cy="799975"/>
          </a:xfrm>
          <a:prstGeom prst="rect">
            <a:avLst/>
          </a:prstGeom>
          <a:noFill/>
          <a:ln>
            <a:noFill/>
          </a:ln>
        </p:spPr>
      </p:pic>
      <p:pic>
        <p:nvPicPr>
          <p:cNvPr id="115" name="Google Shape;115;p21"/>
          <p:cNvPicPr preferRelativeResize="0"/>
          <p:nvPr/>
        </p:nvPicPr>
        <p:blipFill>
          <a:blip r:embed="rId5">
            <a:alphaModFix/>
          </a:blip>
          <a:stretch>
            <a:fillRect/>
          </a:stretch>
        </p:blipFill>
        <p:spPr>
          <a:xfrm>
            <a:off x="1186575" y="3236025"/>
            <a:ext cx="6770851" cy="172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2"/>
          <p:cNvSpPr txBox="1">
            <a:spLocks noGrp="1"/>
          </p:cNvSpPr>
          <p:nvPr>
            <p:ph type="title"/>
          </p:nvPr>
        </p:nvSpPr>
        <p:spPr>
          <a:xfrm>
            <a:off x="802888" y="0"/>
            <a:ext cx="7571678" cy="104065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3600" b="1" dirty="0"/>
              <a:t>Despliegue de aplicación Mediante Docker</a:t>
            </a:r>
            <a:endParaRPr sz="3600" b="1" dirty="0"/>
          </a:p>
        </p:txBody>
      </p:sp>
      <p:sp>
        <p:nvSpPr>
          <p:cNvPr id="120" name="Google Shape;120;p22"/>
          <p:cNvSpPr txBox="1">
            <a:spLocks noGrp="1"/>
          </p:cNvSpPr>
          <p:nvPr>
            <p:ph type="body" idx="1"/>
          </p:nvPr>
        </p:nvSpPr>
        <p:spPr>
          <a:xfrm>
            <a:off x="4810350" y="1040651"/>
            <a:ext cx="4020900" cy="20745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s" b="1" dirty="0">
                <a:solidFill>
                  <a:schemeClr val="dk1"/>
                </a:solidFill>
              </a:rPr>
              <a:t>docker push aaravos/reactshop</a:t>
            </a:r>
            <a:endParaRPr b="1" dirty="0">
              <a:solidFill>
                <a:schemeClr val="dk1"/>
              </a:solidFill>
            </a:endParaRPr>
          </a:p>
          <a:p>
            <a:pPr marL="0" lvl="0" indent="0" algn="just" rtl="0">
              <a:spcBef>
                <a:spcPts val="1200"/>
              </a:spcBef>
              <a:spcAft>
                <a:spcPts val="1200"/>
              </a:spcAft>
              <a:buNone/>
            </a:pPr>
            <a:r>
              <a:rPr lang="es" dirty="0"/>
              <a:t>Este comando permite subir al Docker Hub personal la imagen para que cualquiera pueda descargarla y hacer uso de ella.</a:t>
            </a:r>
            <a:endParaRPr dirty="0"/>
          </a:p>
        </p:txBody>
      </p:sp>
      <p:pic>
        <p:nvPicPr>
          <p:cNvPr id="122" name="Google Shape;122;p22"/>
          <p:cNvPicPr preferRelativeResize="0"/>
          <p:nvPr/>
        </p:nvPicPr>
        <p:blipFill>
          <a:blip r:embed="rId3">
            <a:alphaModFix/>
          </a:blip>
          <a:stretch>
            <a:fillRect/>
          </a:stretch>
        </p:blipFill>
        <p:spPr>
          <a:xfrm>
            <a:off x="312750" y="881001"/>
            <a:ext cx="4448375" cy="2074650"/>
          </a:xfrm>
          <a:prstGeom prst="rect">
            <a:avLst/>
          </a:prstGeom>
          <a:noFill/>
          <a:ln>
            <a:noFill/>
          </a:ln>
        </p:spPr>
      </p:pic>
      <p:pic>
        <p:nvPicPr>
          <p:cNvPr id="123" name="Google Shape;123;p22"/>
          <p:cNvPicPr preferRelativeResize="0"/>
          <p:nvPr/>
        </p:nvPicPr>
        <p:blipFill>
          <a:blip r:embed="rId4">
            <a:alphaModFix/>
          </a:blip>
          <a:stretch>
            <a:fillRect/>
          </a:stretch>
        </p:blipFill>
        <p:spPr>
          <a:xfrm>
            <a:off x="978675" y="2708760"/>
            <a:ext cx="7186649" cy="1964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23"/>
          <p:cNvSpPr txBox="1">
            <a:spLocks noGrp="1"/>
          </p:cNvSpPr>
          <p:nvPr>
            <p:ph type="title"/>
          </p:nvPr>
        </p:nvSpPr>
        <p:spPr>
          <a:xfrm>
            <a:off x="1440750" y="198350"/>
            <a:ext cx="6262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b="1" dirty="0"/>
              <a:t>Pruebas Finales</a:t>
            </a:r>
            <a:endParaRPr sz="3600" b="1" dirty="0"/>
          </a:p>
        </p:txBody>
      </p:sp>
      <p:sp>
        <p:nvSpPr>
          <p:cNvPr id="128" name="Google Shape;128;p23"/>
          <p:cNvSpPr txBox="1">
            <a:spLocks noGrp="1"/>
          </p:cNvSpPr>
          <p:nvPr>
            <p:ph type="body" idx="1"/>
          </p:nvPr>
        </p:nvSpPr>
        <p:spPr>
          <a:xfrm>
            <a:off x="713410" y="986213"/>
            <a:ext cx="7717178" cy="756550"/>
          </a:xfrm>
          <a:prstGeom prst="rect">
            <a:avLst/>
          </a:prstGeom>
        </p:spPr>
        <p:txBody>
          <a:bodyPr spcFirstLastPara="1" wrap="square" lIns="91425" tIns="91425" rIns="91425" bIns="91425" anchor="t" anchorCtr="0">
            <a:normAutofit fontScale="55000" lnSpcReduction="20000"/>
          </a:bodyPr>
          <a:lstStyle/>
          <a:p>
            <a:pPr marL="0" lvl="0" indent="0" algn="just" rtl="0">
              <a:spcBef>
                <a:spcPts val="0"/>
              </a:spcBef>
              <a:spcAft>
                <a:spcPts val="1200"/>
              </a:spcAft>
              <a:buNone/>
            </a:pPr>
            <a:r>
              <a:rPr lang="es" dirty="0"/>
              <a:t>Ya con todo hecho anteriormente ya podemos ingresar al link </a:t>
            </a:r>
            <a:r>
              <a:rPr lang="es" u="sng" dirty="0">
                <a:solidFill>
                  <a:schemeClr val="hlink"/>
                </a:solidFill>
                <a:hlinkClick r:id="rId3"/>
              </a:rPr>
              <a:t>http://127.0.0.1:3000</a:t>
            </a:r>
            <a:r>
              <a:rPr lang="es" dirty="0"/>
              <a:t> en donde podremos ver que la página está funcionando correctamente.</a:t>
            </a:r>
            <a:endParaRPr dirty="0"/>
          </a:p>
        </p:txBody>
      </p:sp>
      <p:pic>
        <p:nvPicPr>
          <p:cNvPr id="130" name="Google Shape;130;p23"/>
          <p:cNvPicPr preferRelativeResize="0"/>
          <p:nvPr/>
        </p:nvPicPr>
        <p:blipFill>
          <a:blip r:embed="rId4">
            <a:alphaModFix/>
          </a:blip>
          <a:stretch>
            <a:fillRect/>
          </a:stretch>
        </p:blipFill>
        <p:spPr>
          <a:xfrm>
            <a:off x="1749575" y="1620100"/>
            <a:ext cx="5644849" cy="3453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F113B60B-339E-E65E-8BC4-DB3FD7D982DC}"/>
              </a:ext>
            </a:extLst>
          </p:cNvPr>
          <p:cNvSpPr txBox="1">
            <a:spLocks/>
          </p:cNvSpPr>
          <p:nvPr/>
        </p:nvSpPr>
        <p:spPr>
          <a:xfrm>
            <a:off x="3172439" y="0"/>
            <a:ext cx="4376937" cy="8920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sz="4000" b="1" dirty="0">
                <a:solidFill>
                  <a:schemeClr val="bg1"/>
                </a:solidFill>
              </a:rPr>
              <a:t>Conclusión</a:t>
            </a:r>
            <a:endParaRPr lang="es-MX" sz="6000" b="1" dirty="0">
              <a:solidFill>
                <a:schemeClr val="bg1"/>
              </a:solidFill>
            </a:endParaRPr>
          </a:p>
        </p:txBody>
      </p:sp>
      <p:sp>
        <p:nvSpPr>
          <p:cNvPr id="4" name="Marcador de texto 2">
            <a:extLst>
              <a:ext uri="{FF2B5EF4-FFF2-40B4-BE49-F238E27FC236}">
                <a16:creationId xmlns:a16="http://schemas.microsoft.com/office/drawing/2014/main" id="{14656CC5-418A-441F-6B23-3AF4CC01FCB5}"/>
              </a:ext>
            </a:extLst>
          </p:cNvPr>
          <p:cNvSpPr>
            <a:spLocks noGrp="1"/>
          </p:cNvSpPr>
          <p:nvPr>
            <p:ph type="body" idx="1"/>
          </p:nvPr>
        </p:nvSpPr>
        <p:spPr>
          <a:xfrm>
            <a:off x="791736" y="983674"/>
            <a:ext cx="7382107" cy="2952705"/>
          </a:xfrm>
        </p:spPr>
        <p:txBody>
          <a:bodyPr/>
          <a:lstStyle/>
          <a:p>
            <a:pPr algn="just"/>
            <a:r>
              <a:rPr lang="es-MX" sz="2000" dirty="0"/>
              <a:t>Para concluir con en este proyecto podemos dar por finalizado el saber como utilizar esas herramientas que nos ayudan a realizar un programa tolerante a fallas, ya que con lo recolectado durante el semestre se pudo obtener cierta información para lograr realizarlo, además de conocer sobre los tipos de errores ya sean de diseño, de física anormal, externos, o incluso un mal uso del sistema. No obstante el proyecto pudo ser realizado con algunas herramientas y requerimientos dados. </a:t>
            </a:r>
          </a:p>
        </p:txBody>
      </p:sp>
    </p:spTree>
    <p:extLst>
      <p:ext uri="{BB962C8B-B14F-4D97-AF65-F5344CB8AC3E}">
        <p14:creationId xmlns:p14="http://schemas.microsoft.com/office/powerpoint/2010/main" val="336842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14F5181-1174-F79E-CB94-164693EE58C5}"/>
              </a:ext>
            </a:extLst>
          </p:cNvPr>
          <p:cNvSpPr>
            <a:spLocks noGrp="1"/>
          </p:cNvSpPr>
          <p:nvPr>
            <p:ph type="title"/>
          </p:nvPr>
        </p:nvSpPr>
        <p:spPr>
          <a:xfrm>
            <a:off x="724829" y="379142"/>
            <a:ext cx="7268820" cy="579863"/>
          </a:xfrm>
        </p:spPr>
        <p:txBody>
          <a:bodyPr>
            <a:normAutofit fontScale="90000"/>
          </a:bodyPr>
          <a:lstStyle/>
          <a:p>
            <a:r>
              <a:rPr lang="es-MX" sz="4800" b="1" dirty="0"/>
              <a:t>INTRODUCCIÓN</a:t>
            </a:r>
            <a:endParaRPr lang="es-MX" b="1" dirty="0"/>
          </a:p>
        </p:txBody>
      </p:sp>
      <p:sp>
        <p:nvSpPr>
          <p:cNvPr id="5" name="Marcador de texto 2">
            <a:extLst>
              <a:ext uri="{FF2B5EF4-FFF2-40B4-BE49-F238E27FC236}">
                <a16:creationId xmlns:a16="http://schemas.microsoft.com/office/drawing/2014/main" id="{F86C9118-77BA-449E-B2F1-314ABE30547A}"/>
              </a:ext>
            </a:extLst>
          </p:cNvPr>
          <p:cNvSpPr>
            <a:spLocks noGrp="1"/>
          </p:cNvSpPr>
          <p:nvPr>
            <p:ph type="body" idx="1"/>
          </p:nvPr>
        </p:nvSpPr>
        <p:spPr>
          <a:xfrm>
            <a:off x="902529" y="1159727"/>
            <a:ext cx="6670720" cy="2973186"/>
          </a:xfrm>
        </p:spPr>
        <p:txBody>
          <a:bodyPr>
            <a:normAutofit fontScale="85000" lnSpcReduction="20000"/>
          </a:bodyPr>
          <a:lstStyle/>
          <a:p>
            <a:pPr algn="just"/>
            <a:r>
              <a:rPr lang="es-MX" dirty="0"/>
              <a:t>La computación tolerante a fallas como sabemos incluye varios niveles de tolerancia, como por ejemplo el bajo, ya que es la capacidad de responder a un corte de energía, y el de fortalecimiento, ya que este consiste en usar el sistema de respaldo inmediatamente si falla un sistema o proveer un servicio en especifico. La tolerancia a fallos en pocas palabras hace referencia al conjunto de componentes de hardware y software para proveer un servicio, además de que un sistema puede estar interrelacionado entre ellos mismos.</a:t>
            </a:r>
          </a:p>
        </p:txBody>
      </p:sp>
    </p:spTree>
    <p:extLst>
      <p:ext uri="{BB962C8B-B14F-4D97-AF65-F5344CB8AC3E}">
        <p14:creationId xmlns:p14="http://schemas.microsoft.com/office/powerpoint/2010/main" val="2647794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143000" y="1482952"/>
            <a:ext cx="6858000" cy="179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2400" dirty="0"/>
              <a:t>YardSale</a:t>
            </a:r>
            <a:endParaRPr sz="17900"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2400" dirty="0">
                <a:solidFill>
                  <a:schemeClr val="bg1"/>
                </a:solidFill>
              </a:rPr>
              <a:t>Computación Tolerante a Fallas </a:t>
            </a:r>
            <a:endParaRPr sz="2400" dirty="0">
              <a:solidFill>
                <a:schemeClr val="bg1"/>
              </a:solidFill>
            </a:endParaRPr>
          </a:p>
        </p:txBody>
      </p:sp>
    </p:spTree>
    <p:extLst>
      <p:ext uri="{BB962C8B-B14F-4D97-AF65-F5344CB8AC3E}">
        <p14:creationId xmlns:p14="http://schemas.microsoft.com/office/powerpoint/2010/main" val="3059102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s" sz="4800" b="1" dirty="0"/>
              <a:t>Proyecto</a:t>
            </a:r>
            <a:endParaRPr sz="4800" b="1" dirty="0"/>
          </a:p>
        </p:txBody>
      </p:sp>
      <p:sp>
        <p:nvSpPr>
          <p:cNvPr id="61" name="Google Shape;61;p14"/>
          <p:cNvSpPr txBox="1">
            <a:spLocks noGrp="1"/>
          </p:cNvSpPr>
          <p:nvPr>
            <p:ph type="body" idx="1"/>
          </p:nvPr>
        </p:nvSpPr>
        <p:spPr>
          <a:xfrm>
            <a:off x="1055400" y="1126272"/>
            <a:ext cx="7033200" cy="3267307"/>
          </a:xfrm>
          <a:prstGeom prst="rect">
            <a:avLst/>
          </a:prstGeom>
        </p:spPr>
        <p:txBody>
          <a:bodyPr spcFirstLastPara="1" wrap="square" lIns="91425" tIns="91425" rIns="91425" bIns="91425" anchor="t" anchorCtr="0">
            <a:normAutofit fontScale="55000" lnSpcReduction="20000"/>
          </a:bodyPr>
          <a:lstStyle/>
          <a:p>
            <a:pPr marL="0" lvl="0" indent="0" algn="just" rtl="0">
              <a:spcBef>
                <a:spcPts val="0"/>
              </a:spcBef>
              <a:spcAft>
                <a:spcPts val="1200"/>
              </a:spcAft>
              <a:buNone/>
            </a:pPr>
            <a:r>
              <a:rPr lang="es" sz="3300" dirty="0"/>
              <a:t>Para este proyecto optamos por usar como tecnología principal el framework de JavaScript llamado React, debido a todo lo que nos ofrecía y también porque con este framework pudimos hacer nuestra app más robusta de lo que esperábamos.</a:t>
            </a:r>
          </a:p>
          <a:p>
            <a:pPr marL="0" indent="0" algn="just">
              <a:spcAft>
                <a:spcPts val="1200"/>
              </a:spcAft>
              <a:buNone/>
            </a:pPr>
            <a:r>
              <a:rPr lang="es-MX" sz="3300" dirty="0"/>
              <a:t>El proyecto consta de un sitio web en el cual se mostraran objetos de segunda mano o mejor conocido como una “Venta de Garaje”, la cual tendrá distintas funciones como la compra de objetos, y se genero una API para los productos, también viene el precio de cada producto y se ira haciendo un total de cada producto que vayas agregando al carrito de compras y saber la cantidad a pagar.</a:t>
            </a: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654500" y="0"/>
            <a:ext cx="5627246" cy="758283"/>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s" sz="3600" b="1" dirty="0"/>
              <a:t>Desarrollo</a:t>
            </a:r>
            <a:endParaRPr sz="3600" b="1" dirty="0"/>
          </a:p>
        </p:txBody>
      </p:sp>
      <p:sp>
        <p:nvSpPr>
          <p:cNvPr id="67" name="Google Shape;67;p15"/>
          <p:cNvSpPr txBox="1">
            <a:spLocks noGrp="1"/>
          </p:cNvSpPr>
          <p:nvPr>
            <p:ph type="body" idx="1"/>
          </p:nvPr>
        </p:nvSpPr>
        <p:spPr>
          <a:xfrm>
            <a:off x="758283" y="871570"/>
            <a:ext cx="7775717" cy="2351132"/>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s" dirty="0"/>
              <a:t>Para comenzar con el proyecto optamos por iniciar con la maquetación de la interfaz la cual desarrollamos con HTML y CSS. Para hacer la interfaz optamos por dividir todo por componentes debido a que de esta manera nos permite una mejor implementación en React.</a:t>
            </a:r>
            <a:endParaRPr dirty="0"/>
          </a:p>
        </p:txBody>
      </p:sp>
      <p:pic>
        <p:nvPicPr>
          <p:cNvPr id="68" name="Google Shape;68;p15"/>
          <p:cNvPicPr preferRelativeResize="0"/>
          <p:nvPr/>
        </p:nvPicPr>
        <p:blipFill rotWithShape="1">
          <a:blip r:embed="rId3">
            <a:alphaModFix/>
          </a:blip>
          <a:srcRect l="15428" t="16612" r="25206" b="26397"/>
          <a:stretch/>
        </p:blipFill>
        <p:spPr>
          <a:xfrm>
            <a:off x="1914692" y="2883985"/>
            <a:ext cx="3125576" cy="1951950"/>
          </a:xfrm>
          <a:prstGeom prst="rect">
            <a:avLst/>
          </a:prstGeom>
          <a:noFill/>
          <a:ln>
            <a:noFill/>
          </a:ln>
        </p:spPr>
      </p:pic>
      <p:pic>
        <p:nvPicPr>
          <p:cNvPr id="69" name="Google Shape;69;p15"/>
          <p:cNvPicPr preferRelativeResize="0"/>
          <p:nvPr/>
        </p:nvPicPr>
        <p:blipFill rotWithShape="1">
          <a:blip r:embed="rId4">
            <a:alphaModFix/>
          </a:blip>
          <a:srcRect l="37525" t="29358" r="38083" b="16012"/>
          <a:stretch/>
        </p:blipFill>
        <p:spPr>
          <a:xfrm>
            <a:off x="5512711" y="2400893"/>
            <a:ext cx="2214475" cy="268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400" dirty="0"/>
              <a:t>Desarrollo</a:t>
            </a:r>
            <a:endParaRPr sz="3600" dirty="0"/>
          </a:p>
        </p:txBody>
      </p:sp>
      <p:sp>
        <p:nvSpPr>
          <p:cNvPr id="75" name="Google Shape;75;p16"/>
          <p:cNvSpPr txBox="1">
            <a:spLocks noGrp="1"/>
          </p:cNvSpPr>
          <p:nvPr>
            <p:ph type="body" idx="1"/>
          </p:nvPr>
        </p:nvSpPr>
        <p:spPr>
          <a:xfrm>
            <a:off x="1055400" y="1037063"/>
            <a:ext cx="6097425" cy="3068712"/>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s" sz="2000" dirty="0"/>
              <a:t>Una vez que terminamos de maquetar la interfaz procedimos a fusionar los elementos en React y nuestro proyecto quedó conformado con las siguientes carpetas, en donde la carpeta src es donde se almacenaban todos nuestros componentes, rutas, estilos y nuestros hooks, los cuales nos permitieron hacer más robusta nuestra aplicación.</a:t>
            </a:r>
            <a:endParaRPr sz="2000" dirty="0"/>
          </a:p>
        </p:txBody>
      </p:sp>
      <p:pic>
        <p:nvPicPr>
          <p:cNvPr id="76" name="Google Shape;76;p16"/>
          <p:cNvPicPr preferRelativeResize="0"/>
          <p:nvPr/>
        </p:nvPicPr>
        <p:blipFill rotWithShape="1">
          <a:blip r:embed="rId3">
            <a:alphaModFix/>
          </a:blip>
          <a:srcRect l="5561" t="5776" r="75216" b="52544"/>
          <a:stretch/>
        </p:blipFill>
        <p:spPr>
          <a:xfrm>
            <a:off x="7175949" y="1221667"/>
            <a:ext cx="1466245" cy="28841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Desarrollo</a:t>
            </a:r>
            <a:endParaRPr/>
          </a:p>
        </p:txBody>
      </p:sp>
      <p:sp>
        <p:nvSpPr>
          <p:cNvPr id="82" name="Google Shape;82;p17"/>
          <p:cNvSpPr txBox="1">
            <a:spLocks noGrp="1"/>
          </p:cNvSpPr>
          <p:nvPr>
            <p:ph type="body" idx="1"/>
          </p:nvPr>
        </p:nvSpPr>
        <p:spPr>
          <a:xfrm>
            <a:off x="631420" y="994234"/>
            <a:ext cx="4545578" cy="2732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s" sz="2000" dirty="0"/>
              <a:t>Una vez fusionada nuestra interfaz procedimos a hacer una API para generar los productos de nuestra e commerce la cual la API está diseñada para generar los productos, a su vez administramos nuestras rutas para tenerlas de una manera mejor administrada.</a:t>
            </a:r>
            <a:endParaRPr sz="2000" dirty="0"/>
          </a:p>
        </p:txBody>
      </p:sp>
      <p:pic>
        <p:nvPicPr>
          <p:cNvPr id="83" name="Google Shape;83;p17"/>
          <p:cNvPicPr preferRelativeResize="0"/>
          <p:nvPr/>
        </p:nvPicPr>
        <p:blipFill rotWithShape="1">
          <a:blip r:embed="rId3">
            <a:alphaModFix/>
          </a:blip>
          <a:srcRect l="28874" t="30462" r="8093" b="19607"/>
          <a:stretch/>
        </p:blipFill>
        <p:spPr>
          <a:xfrm>
            <a:off x="5176998" y="1158435"/>
            <a:ext cx="3226902" cy="2911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Desarrollo</a:t>
            </a:r>
            <a:endParaRPr/>
          </a:p>
        </p:txBody>
      </p:sp>
      <p:sp>
        <p:nvSpPr>
          <p:cNvPr id="89" name="Google Shape;89;p18"/>
          <p:cNvSpPr txBox="1">
            <a:spLocks noGrp="1"/>
          </p:cNvSpPr>
          <p:nvPr>
            <p:ph type="body" idx="1"/>
          </p:nvPr>
        </p:nvSpPr>
        <p:spPr>
          <a:xfrm>
            <a:off x="740100" y="905024"/>
            <a:ext cx="7033200" cy="2732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s" sz="2000" dirty="0"/>
              <a:t>Para finalizar con el proyecto agregamos la interacción con el carrito para que nos permitiera agregar productos, eliminarlos y a su vez que nos generará el total de los productos ingresados al carrito.</a:t>
            </a:r>
            <a:endParaRPr sz="2000" dirty="0"/>
          </a:p>
        </p:txBody>
      </p:sp>
      <p:pic>
        <p:nvPicPr>
          <p:cNvPr id="90" name="Google Shape;90;p18"/>
          <p:cNvPicPr preferRelativeResize="0"/>
          <p:nvPr/>
        </p:nvPicPr>
        <p:blipFill rotWithShape="1">
          <a:blip r:embed="rId3">
            <a:alphaModFix/>
          </a:blip>
          <a:srcRect l="28955" t="16091" r="9502" b="49107"/>
          <a:stretch/>
        </p:blipFill>
        <p:spPr>
          <a:xfrm>
            <a:off x="2283166" y="2115107"/>
            <a:ext cx="4318355" cy="23230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56839" y="30046"/>
            <a:ext cx="8363415" cy="95180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3200" b="1" dirty="0"/>
              <a:t>Despliegue de aplicación Mediante Docker</a:t>
            </a:r>
            <a:endParaRPr sz="3200" b="1" dirty="0"/>
          </a:p>
        </p:txBody>
      </p:sp>
      <p:sp>
        <p:nvSpPr>
          <p:cNvPr id="96" name="Google Shape;96;p19"/>
          <p:cNvSpPr txBox="1">
            <a:spLocks noGrp="1"/>
          </p:cNvSpPr>
          <p:nvPr>
            <p:ph type="body" idx="1"/>
          </p:nvPr>
        </p:nvSpPr>
        <p:spPr>
          <a:xfrm>
            <a:off x="2877015" y="981854"/>
            <a:ext cx="5365500" cy="4131600"/>
          </a:xfrm>
          <a:prstGeom prst="rect">
            <a:avLst/>
          </a:prstGeom>
        </p:spPr>
        <p:txBody>
          <a:bodyPr spcFirstLastPara="1" wrap="square" lIns="91425" tIns="91425" rIns="91425" bIns="91425" anchor="t" anchorCtr="0">
            <a:normAutofit fontScale="55000" lnSpcReduction="20000"/>
          </a:bodyPr>
          <a:lstStyle/>
          <a:p>
            <a:pPr marL="0" lvl="0" indent="0" algn="just" rtl="0">
              <a:spcBef>
                <a:spcPts val="0"/>
              </a:spcBef>
              <a:spcAft>
                <a:spcPts val="0"/>
              </a:spcAft>
              <a:buNone/>
            </a:pPr>
            <a:r>
              <a:rPr lang="es" b="1" dirty="0">
                <a:solidFill>
                  <a:schemeClr val="dk1"/>
                </a:solidFill>
              </a:rPr>
              <a:t>Dockerfile</a:t>
            </a:r>
            <a:r>
              <a:rPr lang="es" b="1" dirty="0"/>
              <a:t>: </a:t>
            </a:r>
            <a:r>
              <a:rPr lang="es" dirty="0"/>
              <a:t>En la utilización de Docker para este proyecto necesitamos de este archivo, en donde sus componentes hará:</a:t>
            </a:r>
            <a:endParaRPr dirty="0"/>
          </a:p>
          <a:p>
            <a:pPr marL="457200" lvl="0" indent="-300037" algn="just" rtl="0">
              <a:spcBef>
                <a:spcPts val="1200"/>
              </a:spcBef>
              <a:spcAft>
                <a:spcPts val="0"/>
              </a:spcAft>
              <a:buClr>
                <a:schemeClr val="dk1"/>
              </a:buClr>
              <a:buSzPct val="100000"/>
              <a:buChar char="●"/>
            </a:pPr>
            <a:r>
              <a:rPr lang="es" b="1" dirty="0">
                <a:solidFill>
                  <a:schemeClr val="dk1"/>
                </a:solidFill>
              </a:rPr>
              <a:t>FROM node:alpine =</a:t>
            </a:r>
            <a:r>
              <a:rPr lang="es" dirty="0">
                <a:solidFill>
                  <a:schemeClr val="dk1"/>
                </a:solidFill>
              </a:rPr>
              <a:t> </a:t>
            </a:r>
            <a:r>
              <a:rPr lang="es" dirty="0"/>
              <a:t>Se encarga de descargar en el contenedor el note, el cual posee complementos como nmp, etc.</a:t>
            </a:r>
            <a:endParaRPr dirty="0"/>
          </a:p>
          <a:p>
            <a:pPr marL="457200" lvl="0" indent="-300037" algn="just" rtl="0">
              <a:spcBef>
                <a:spcPts val="0"/>
              </a:spcBef>
              <a:spcAft>
                <a:spcPts val="0"/>
              </a:spcAft>
              <a:buSzPct val="100000"/>
              <a:buChar char="●"/>
            </a:pPr>
            <a:r>
              <a:rPr lang="es" b="1" dirty="0">
                <a:solidFill>
                  <a:schemeClr val="dk1"/>
                </a:solidFill>
              </a:rPr>
              <a:t>WORKDIR /app =</a:t>
            </a:r>
            <a:r>
              <a:rPr lang="es" dirty="0"/>
              <a:t> Se encarga de crear una carpeta en el contenedor, en el cual guardaremos todos los archivos del proyecto.</a:t>
            </a:r>
            <a:endParaRPr dirty="0"/>
          </a:p>
          <a:p>
            <a:pPr marL="457200" lvl="0" indent="-300037" algn="just" rtl="0">
              <a:spcBef>
                <a:spcPts val="0"/>
              </a:spcBef>
              <a:spcAft>
                <a:spcPts val="0"/>
              </a:spcAft>
              <a:buSzPct val="100000"/>
              <a:buChar char="●"/>
            </a:pPr>
            <a:r>
              <a:rPr lang="es" b="1" dirty="0">
                <a:solidFill>
                  <a:schemeClr val="dk1"/>
                </a:solidFill>
              </a:rPr>
              <a:t>COPY package*.jason =</a:t>
            </a:r>
            <a:r>
              <a:rPr lang="es" dirty="0"/>
              <a:t> Con esta instrucción pasamos todas las dependencias de nuestra aplicación.</a:t>
            </a:r>
            <a:endParaRPr dirty="0"/>
          </a:p>
          <a:p>
            <a:pPr marL="457200" lvl="0" indent="-300037" algn="just" rtl="0">
              <a:spcBef>
                <a:spcPts val="0"/>
              </a:spcBef>
              <a:spcAft>
                <a:spcPts val="0"/>
              </a:spcAft>
              <a:buSzPct val="100000"/>
              <a:buChar char="●"/>
            </a:pPr>
            <a:r>
              <a:rPr lang="es" b="1" dirty="0">
                <a:solidFill>
                  <a:schemeClr val="dk1"/>
                </a:solidFill>
              </a:rPr>
              <a:t>RUN npm install =</a:t>
            </a:r>
            <a:r>
              <a:rPr lang="es" dirty="0">
                <a:solidFill>
                  <a:schemeClr val="dk1"/>
                </a:solidFill>
              </a:rPr>
              <a:t> </a:t>
            </a:r>
            <a:r>
              <a:rPr lang="es" dirty="0"/>
              <a:t>Es para ejecutar una instrucción, en este caso instalar lo que necesitamos.</a:t>
            </a:r>
            <a:endParaRPr dirty="0"/>
          </a:p>
          <a:p>
            <a:pPr marL="457200" lvl="0" indent="-300037" algn="just" rtl="0">
              <a:spcBef>
                <a:spcPts val="0"/>
              </a:spcBef>
              <a:spcAft>
                <a:spcPts val="0"/>
              </a:spcAft>
              <a:buSzPct val="100000"/>
              <a:buChar char="●"/>
            </a:pPr>
            <a:r>
              <a:rPr lang="es" b="1" dirty="0">
                <a:solidFill>
                  <a:schemeClr val="dk1"/>
                </a:solidFill>
              </a:rPr>
              <a:t>COPY . . =</a:t>
            </a:r>
            <a:r>
              <a:rPr lang="es" dirty="0">
                <a:solidFill>
                  <a:schemeClr val="dk1"/>
                </a:solidFill>
              </a:rPr>
              <a:t> </a:t>
            </a:r>
            <a:r>
              <a:rPr lang="es" dirty="0"/>
              <a:t>Esta instrucción sirve para pasar todos los archivos de nuestro proyecto.</a:t>
            </a:r>
            <a:endParaRPr dirty="0"/>
          </a:p>
          <a:p>
            <a:pPr marL="457200" lvl="0" indent="-300037" algn="just" rtl="0">
              <a:spcBef>
                <a:spcPts val="0"/>
              </a:spcBef>
              <a:spcAft>
                <a:spcPts val="0"/>
              </a:spcAft>
              <a:buSzPct val="100000"/>
              <a:buChar char="●"/>
            </a:pPr>
            <a:r>
              <a:rPr lang="es" dirty="0">
                <a:solidFill>
                  <a:schemeClr val="dk1"/>
                </a:solidFill>
              </a:rPr>
              <a:t>RUN npm run build =</a:t>
            </a:r>
            <a:r>
              <a:rPr lang="es" dirty="0"/>
              <a:t> Esta instrucción crea una versión de producción.</a:t>
            </a:r>
            <a:endParaRPr dirty="0"/>
          </a:p>
          <a:p>
            <a:pPr marL="457200" lvl="0" indent="-300037" algn="just" rtl="0">
              <a:spcBef>
                <a:spcPts val="0"/>
              </a:spcBef>
              <a:spcAft>
                <a:spcPts val="0"/>
              </a:spcAft>
              <a:buSzPct val="100000"/>
              <a:buChar char="●"/>
            </a:pPr>
            <a:r>
              <a:rPr lang="es" b="1" dirty="0">
                <a:solidFill>
                  <a:schemeClr val="dk1"/>
                </a:solidFill>
              </a:rPr>
              <a:t>EXPOSE = </a:t>
            </a:r>
            <a:r>
              <a:rPr lang="es" dirty="0"/>
              <a:t>Esto permite conectar el puerto del contenedor con el del ordenador para así dar acceso.</a:t>
            </a:r>
            <a:endParaRPr dirty="0"/>
          </a:p>
          <a:p>
            <a:pPr marL="457200" lvl="0" indent="-300037" algn="just" rtl="0">
              <a:spcBef>
                <a:spcPts val="0"/>
              </a:spcBef>
              <a:spcAft>
                <a:spcPts val="0"/>
              </a:spcAft>
              <a:buSzPct val="100000"/>
              <a:buChar char="●"/>
            </a:pPr>
            <a:r>
              <a:rPr lang="es" b="1" dirty="0">
                <a:solidFill>
                  <a:schemeClr val="dk1"/>
                </a:solidFill>
              </a:rPr>
              <a:t>CMD [“npm”, “start”] = </a:t>
            </a:r>
            <a:r>
              <a:rPr lang="es" dirty="0"/>
              <a:t>Esta instrucción pertenece al proceso principal que hará el contenedor.</a:t>
            </a:r>
            <a:endParaRPr dirty="0"/>
          </a:p>
        </p:txBody>
      </p:sp>
      <p:pic>
        <p:nvPicPr>
          <p:cNvPr id="97" name="Google Shape;97;p19"/>
          <p:cNvPicPr preferRelativeResize="0"/>
          <p:nvPr/>
        </p:nvPicPr>
        <p:blipFill>
          <a:blip r:embed="rId3">
            <a:alphaModFix/>
          </a:blip>
          <a:stretch>
            <a:fillRect/>
          </a:stretch>
        </p:blipFill>
        <p:spPr>
          <a:xfrm>
            <a:off x="509828" y="985389"/>
            <a:ext cx="2367187" cy="3330133"/>
          </a:xfrm>
          <a:prstGeom prst="rect">
            <a:avLst/>
          </a:prstGeom>
          <a:noFill/>
          <a:ln>
            <a:noFill/>
          </a:ln>
        </p:spPr>
      </p:pic>
    </p:spTree>
  </p:cSld>
  <p:clrMapOvr>
    <a:masterClrMapping/>
  </p:clrMapOvr>
</p:sld>
</file>

<file path=ppt/theme/theme1.xml><?xml version="1.0" encoding="utf-8"?>
<a:theme xmlns:a="http://schemas.openxmlformats.org/drawingml/2006/main" name="Tema8">
  <a:themeElements>
    <a:clrScheme name="Custom 347">
      <a:dk1>
        <a:srgbClr val="2A3D41"/>
      </a:dk1>
      <a:lt1>
        <a:srgbClr val="FFFFFF"/>
      </a:lt1>
      <a:dk2>
        <a:srgbClr val="9EA7AA"/>
      </a:dk2>
      <a:lt2>
        <a:srgbClr val="E5ECE4"/>
      </a:lt2>
      <a:accent1>
        <a:srgbClr val="7FA03F"/>
      </a:accent1>
      <a:accent2>
        <a:srgbClr val="364B3C"/>
      </a:accent2>
      <a:accent3>
        <a:srgbClr val="2F7A87"/>
      </a:accent3>
      <a:accent4>
        <a:srgbClr val="69CCF5"/>
      </a:accent4>
      <a:accent5>
        <a:srgbClr val="2182B6"/>
      </a:accent5>
      <a:accent6>
        <a:srgbClr val="83B1BF"/>
      </a:accent6>
      <a:hlink>
        <a:srgbClr val="59830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8" id="{54B0EE70-3D13-4E16-81BF-E33B21B42B27}" vid="{A810F8A0-BE7E-42BE-9D61-FBBD05F492A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Tema8</Template>
  <TotalTime>0</TotalTime>
  <Words>898</Words>
  <Application>Microsoft Office PowerPoint</Application>
  <PresentationFormat>Presentación en pantalla (16:9)</PresentationFormat>
  <Paragraphs>41</Paragraphs>
  <Slides>14</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Bell MT</vt:lpstr>
      <vt:lpstr>Caladea</vt:lpstr>
      <vt:lpstr>Cormorant Unicase SemiBold</vt:lpstr>
      <vt:lpstr>Tema8</vt:lpstr>
      <vt:lpstr>Universidad de Guadalajara Centro Universitario de Ciencias Exactas e Ingeniería Departamento de Ciencias Computacionales UA: Computación Tolerante a Fallas Integrantes: Camarena Miranda Eric Omar. Código: 216741914 Correa Bañuelos José Manuel. Código: 217108557 Ortega Cuevas Diego Enrique. Código: 217171844 Sección: D07 Fecha: 27/11/2022 Mtro. López Franco Michel Emmanuel</vt:lpstr>
      <vt:lpstr>INTRODUCCIÓN</vt:lpstr>
      <vt:lpstr>YardSale</vt:lpstr>
      <vt:lpstr>Proyecto</vt:lpstr>
      <vt:lpstr>Desarrollo</vt:lpstr>
      <vt:lpstr>Desarrollo</vt:lpstr>
      <vt:lpstr>Desarrollo</vt:lpstr>
      <vt:lpstr>Desarrollo</vt:lpstr>
      <vt:lpstr>Despliegue de aplicación Mediante Docker</vt:lpstr>
      <vt:lpstr>Despliegue de aplicación Mediante Docker</vt:lpstr>
      <vt:lpstr>Despliegue de aplicación Mediante Docker</vt:lpstr>
      <vt:lpstr>Despliegue de aplicación Mediante Docker</vt:lpstr>
      <vt:lpstr>Pruebas Finales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de Guadalajara Centro Universitario de Ciencias Exactas e Ingeniería Departamento de Ciencias Computacionales UA: Computación Tolerante a Fallas Integrantes: Camarena Miranda Eric Omar. Código: 216741914 Correa Bañuelos José Manuel. Código: 217108557 Ortega Cuevas Diego Enrique. Código: 217171844 Sección: D07 Fecha: 27/11/2022 Mtro. López Franco Michel Emmanuel</dc:title>
  <dc:creator>Admin</dc:creator>
  <cp:lastModifiedBy>Admin</cp:lastModifiedBy>
  <cp:revision>1</cp:revision>
  <dcterms:modified xsi:type="dcterms:W3CDTF">2022-11-28T03:06:52Z</dcterms:modified>
</cp:coreProperties>
</file>